
<file path=[Content_Types].xml><?xml version="1.0" encoding="utf-8"?>
<Types xmlns="http://schemas.openxmlformats.org/package/2006/content-types">
  <Default Extension="jpeg" ContentType="image/jpeg"/>
  <Default Extension="wav" ContentType="audio/x-wav"/>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99" r:id="rId3"/>
    <p:sldId id="370" r:id="rId4"/>
    <p:sldId id="369" r:id="rId5"/>
    <p:sldId id="367" r:id="rId6"/>
    <p:sldId id="381" r:id="rId7"/>
    <p:sldId id="262" r:id="rId8"/>
    <p:sldId id="263" r:id="rId9"/>
    <p:sldId id="265" r:id="rId10"/>
    <p:sldId id="333" r:id="rId11"/>
    <p:sldId id="268" r:id="rId12"/>
    <p:sldId id="296" r:id="rId13"/>
    <p:sldId id="335" r:id="rId14"/>
    <p:sldId id="336" r:id="rId15"/>
    <p:sldId id="380" r:id="rId16"/>
    <p:sldId id="338" r:id="rId17"/>
    <p:sldId id="339" r:id="rId19"/>
    <p:sldId id="340" r:id="rId20"/>
    <p:sldId id="371" r:id="rId21"/>
    <p:sldId id="372" r:id="rId22"/>
    <p:sldId id="373" r:id="rId23"/>
    <p:sldId id="374" r:id="rId24"/>
    <p:sldId id="375" r:id="rId25"/>
    <p:sldId id="376" r:id="rId26"/>
    <p:sldId id="377" r:id="rId27"/>
    <p:sldId id="341" r:id="rId28"/>
    <p:sldId id="345" r:id="rId29"/>
    <p:sldId id="378" r:id="rId30"/>
    <p:sldId id="343" r:id="rId31"/>
    <p:sldId id="408" r:id="rId32"/>
    <p:sldId id="409" r:id="rId33"/>
    <p:sldId id="410" r:id="rId34"/>
    <p:sldId id="346" r:id="rId35"/>
    <p:sldId id="300" r:id="rId36"/>
  </p:sldIdLst>
  <p:sldSz cx="12192000" cy="6858000"/>
  <p:notesSz cx="6858000" cy="9144000"/>
  <p:embeddedFontLst>
    <p:embeddedFont>
      <p:font typeface="Agency FB" panose="020B0503020202020204" pitchFamily="34" charset="0"/>
      <p:regular r:id="rId40"/>
      <p:bold r:id="rId41"/>
    </p:embeddedFont>
    <p:embeddedFont>
      <p:font typeface="微软雅黑" panose="020B0503020204020204" pitchFamily="34" charset="-122"/>
      <p:regular r:id="rId42"/>
    </p:embeddedFont>
    <p:embeddedFont>
      <p:font typeface="Calibri" panose="020F0502020204030204" charset="0"/>
      <p:regular r:id="rId43"/>
      <p:bold r:id="rId44"/>
      <p:italic r:id="rId45"/>
      <p:boldItalic r:id="rId46"/>
    </p:embeddedFont>
    <p:embeddedFont>
      <p:font typeface="Calibri Light" panose="020F0302020204030204" charset="0"/>
      <p:regular r:id="rId47"/>
      <p:italic r:id="rId4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29C"/>
    <a:srgbClr val="11ABE2"/>
    <a:srgbClr val="00FDFF"/>
    <a:srgbClr val="003A44"/>
    <a:srgbClr val="002129"/>
    <a:srgbClr val="00262E"/>
    <a:srgbClr val="09191C"/>
    <a:srgbClr val="0A1F23"/>
    <a:srgbClr val="85DFFF"/>
    <a:srgbClr val="B3EB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58" autoAdjust="0"/>
    <p:restoredTop sz="94660"/>
  </p:normalViewPr>
  <p:slideViewPr>
    <p:cSldViewPr snapToGrid="0" showGuides="1">
      <p:cViewPr>
        <p:scale>
          <a:sx n="80" d="100"/>
          <a:sy n="80" d="100"/>
        </p:scale>
        <p:origin x="-1794" y="-690"/>
      </p:cViewPr>
      <p:guideLst>
        <p:guide orient="horz" pos="2115"/>
        <p:guide orient="horz" pos="992"/>
        <p:guide orient="horz" pos="3908"/>
        <p:guide orient="horz" pos="2434"/>
        <p:guide pos="3840"/>
        <p:guide pos="458"/>
        <p:guide pos="7126"/>
      </p:guideLst>
    </p:cSldViewPr>
  </p:slideViewPr>
  <p:notesTextViewPr>
    <p:cViewPr>
      <p:scale>
        <a:sx n="1" d="1"/>
        <a:sy n="1" d="1"/>
      </p:scale>
      <p:origin x="0" y="0"/>
    </p:cViewPr>
  </p:notesTextViewPr>
  <p:sorterViewPr>
    <p:cViewPr>
      <p:scale>
        <a:sx n="84" d="100"/>
        <a:sy n="84"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8" Type="http://schemas.openxmlformats.org/officeDocument/2006/relationships/font" Target="fonts/font9.fntdata"/><Relationship Id="rId47" Type="http://schemas.openxmlformats.org/officeDocument/2006/relationships/font" Target="fonts/font8.fntdata"/><Relationship Id="rId46" Type="http://schemas.openxmlformats.org/officeDocument/2006/relationships/font" Target="fonts/font7.fntdata"/><Relationship Id="rId45" Type="http://schemas.openxmlformats.org/officeDocument/2006/relationships/font" Target="fonts/font6.fntdata"/><Relationship Id="rId44" Type="http://schemas.openxmlformats.org/officeDocument/2006/relationships/font" Target="fonts/font5.fntdata"/><Relationship Id="rId43" Type="http://schemas.openxmlformats.org/officeDocument/2006/relationships/font" Target="fonts/font4.fntdata"/><Relationship Id="rId42" Type="http://schemas.openxmlformats.org/officeDocument/2006/relationships/font" Target="fonts/font3.fntdata"/><Relationship Id="rId41" Type="http://schemas.openxmlformats.org/officeDocument/2006/relationships/font" Target="fonts/font2.fntdata"/><Relationship Id="rId40" Type="http://schemas.openxmlformats.org/officeDocument/2006/relationships/font" Target="fonts/font1.fntdata"/><Relationship Id="rId4" Type="http://schemas.openxmlformats.org/officeDocument/2006/relationships/slide" Target="slides/slide2.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audio1.wav>
</file>

<file path=ppt/media/image1.png>
</file>

<file path=ppt/media/image10.png>
</file>

<file path=ppt/media/image11.png>
</file>

<file path=ppt/media/image12.jpeg>
</file>

<file path=ppt/media/image13.jpe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jpeg>
</file>

<file path=ppt/media/image5.png>
</file>

<file path=ppt/media/image50.png>
</file>

<file path=ppt/media/image51.jpeg>
</file>

<file path=ppt/media/image52.jpe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BF7CC5-ECFC-4318-86C7-FCE77DD7765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BF5722-E29F-4561-9347-A379C4DC438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701BFFA-64F7-440C-8356-9DF0DEC858B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411F929-C3EA-4F03-856B-BB720666B1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p14:vortex dir="r"/>
        <p:sndAc>
          <p:stSnd>
            <p:snd r:embed="rId2" name="explode.wav"/>
          </p:stSnd>
        </p:sndAc>
      </p:transition>
    </mc:Choice>
    <mc:Fallback>
      <p:transition spd="slow">
        <p:fade/>
        <p:sndAc>
          <p:stSnd>
            <p:snd r:embed="rId2" name="explode.wav"/>
          </p:stSnd>
        </p:sndAc>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audio" Target="../media/audio1.wav"/><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01BFFA-64F7-440C-8356-9DF0DEC858B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11F929-C3EA-4F03-856B-BB720666B1A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4000">
        <p14:vortex dir="r"/>
        <p:sndAc>
          <p:stSnd>
            <p:snd r:embed="rId13" name="explode.wav"/>
          </p:stSnd>
        </p:sndAc>
      </p:transition>
    </mc:Choice>
    <mc:Fallback>
      <p:transition spd="slow">
        <p:fade/>
        <p:sndAc>
          <p:stSnd>
            <p:snd r:embed="rId13" name="explode.wav"/>
          </p:stSnd>
        </p:sndAc>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5.png"/><Relationship Id="rId5" Type="http://schemas.microsoft.com/office/2007/relationships/media" Target="../media/media1.mp3"/><Relationship Id="rId4" Type="http://schemas.openxmlformats.org/officeDocument/2006/relationships/audio" Target="../media/media1.mp3"/><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jpeg"/><Relationship Id="rId2" Type="http://schemas.openxmlformats.org/officeDocument/2006/relationships/image" Target="../media/image3.png"/><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audio" Target="../media/audio1.wav"/><Relationship Id="rId2" Type="http://schemas.openxmlformats.org/officeDocument/2006/relationships/image" Target="../media/image19.png"/><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audio" Target="../media/audio1.wav"/><Relationship Id="rId7" Type="http://schemas.openxmlformats.org/officeDocument/2006/relationships/image" Target="../media/image20.png"/><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7.xml"/><Relationship Id="rId2" Type="http://schemas.openxmlformats.org/officeDocument/2006/relationships/image" Target="../media/image21.pn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6.png"/><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audio" Target="../media/audio1.wav"/><Relationship Id="rId2" Type="http://schemas.openxmlformats.org/officeDocument/2006/relationships/image" Target="../media/image27.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audio1.wav"/><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7.xml"/><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7.xml"/><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7.xml"/><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36.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png"/></Relationships>
</file>

<file path=ppt/slides/_rels/slide26.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38.png"/><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39.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0.jpe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audio" Target="../media/audio1.wav"/><Relationship Id="rId2" Type="http://schemas.openxmlformats.org/officeDocument/2006/relationships/image" Target="../media/image42.png"/><Relationship Id="rId1" Type="http://schemas.openxmlformats.org/officeDocument/2006/relationships/image" Target="../media/image4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audio1.wav"/><Relationship Id="rId1" Type="http://schemas.openxmlformats.org/officeDocument/2006/relationships/image" Target="../media/image7.png"/></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audio" Target="../media/audio1.wav"/><Relationship Id="rId2" Type="http://schemas.openxmlformats.org/officeDocument/2006/relationships/image" Target="../media/image44.png"/><Relationship Id="rId1" Type="http://schemas.openxmlformats.org/officeDocument/2006/relationships/image" Target="../media/image43.png"/></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audio" Target="../media/audio1.wav"/><Relationship Id="rId2" Type="http://schemas.openxmlformats.org/officeDocument/2006/relationships/image" Target="../media/image46.png"/><Relationship Id="rId1" Type="http://schemas.openxmlformats.org/officeDocument/2006/relationships/image" Target="../media/image45.png"/></Relationships>
</file>

<file path=ppt/slides/_rels/slide32.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52.jpeg"/><Relationship Id="rId6" Type="http://schemas.openxmlformats.org/officeDocument/2006/relationships/image" Target="../media/image51.jpeg"/><Relationship Id="rId5" Type="http://schemas.openxmlformats.org/officeDocument/2006/relationships/image" Target="../media/image3.png"/><Relationship Id="rId4" Type="http://schemas.openxmlformats.org/officeDocument/2006/relationships/image" Target="../media/image50.png"/><Relationship Id="rId3" Type="http://schemas.openxmlformats.org/officeDocument/2006/relationships/image" Target="../media/image49.jpeg"/><Relationship Id="rId2" Type="http://schemas.openxmlformats.org/officeDocument/2006/relationships/image" Target="../media/image48.png"/><Relationship Id="rId1" Type="http://schemas.openxmlformats.org/officeDocument/2006/relationships/image" Target="../media/image47.jpe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3.jpeg"/><Relationship Id="rId4" Type="http://schemas.openxmlformats.org/officeDocument/2006/relationships/image" Target="../media/image12.jpeg"/><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4.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pic>
        <p:nvPicPr>
          <p:cNvPr id="47" name="图片 46"/>
          <p:cNvPicPr>
            <a:picLocks noChangeAspect="1"/>
          </p:cNvPicPr>
          <p:nvPr/>
        </p:nvPicPr>
        <p:blipFill>
          <a:blip r:embed="rId2"/>
          <a:srcRect/>
          <a:stretch>
            <a:fillRect/>
          </a:stretch>
        </p:blipFill>
        <p:spPr>
          <a:xfrm>
            <a:off x="7523651" y="-1850138"/>
            <a:ext cx="7169281" cy="7183912"/>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grpSp>
        <p:nvGrpSpPr>
          <p:cNvPr id="48" name="组合 47"/>
          <p:cNvGrpSpPr/>
          <p:nvPr/>
        </p:nvGrpSpPr>
        <p:grpSpPr>
          <a:xfrm>
            <a:off x="8880303" y="-238190"/>
            <a:ext cx="4363709" cy="3840672"/>
            <a:chOff x="5784950" y="1262627"/>
            <a:chExt cx="3847851" cy="3386645"/>
          </a:xfrm>
          <a:solidFill>
            <a:srgbClr val="FFFFFF">
              <a:alpha val="20000"/>
            </a:srgbClr>
          </a:solidFill>
        </p:grpSpPr>
        <p:sp>
          <p:nvSpPr>
            <p:cNvPr id="49" name="Freeform 378"/>
            <p:cNvSpPr>
              <a:spLocks noEditPoints="1"/>
            </p:cNvSpPr>
            <p:nvPr/>
          </p:nvSpPr>
          <p:spPr bwMode="auto">
            <a:xfrm>
              <a:off x="6556214" y="1804095"/>
              <a:ext cx="2305726" cy="2303911"/>
            </a:xfrm>
            <a:custGeom>
              <a:avLst/>
              <a:gdLst>
                <a:gd name="T0" fmla="*/ 4925 w 9679"/>
                <a:gd name="T1" fmla="*/ 9670 h 9672"/>
                <a:gd name="T2" fmla="*/ 5557 w 9679"/>
                <a:gd name="T3" fmla="*/ 9538 h 9672"/>
                <a:gd name="T4" fmla="*/ 5557 w 9679"/>
                <a:gd name="T5" fmla="*/ 9538 h 9672"/>
                <a:gd name="T6" fmla="*/ 4288 w 9679"/>
                <a:gd name="T7" fmla="*/ 9559 h 9672"/>
                <a:gd name="T8" fmla="*/ 5886 w 9679"/>
                <a:gd name="T9" fmla="*/ 9558 h 9672"/>
                <a:gd name="T10" fmla="*/ 3333 w 9679"/>
                <a:gd name="T11" fmla="*/ 9432 h 9672"/>
                <a:gd name="T12" fmla="*/ 6773 w 9679"/>
                <a:gd name="T13" fmla="*/ 9182 h 9672"/>
                <a:gd name="T14" fmla="*/ 6773 w 9679"/>
                <a:gd name="T15" fmla="*/ 9182 h 9672"/>
                <a:gd name="T16" fmla="*/ 3059 w 9679"/>
                <a:gd name="T17" fmla="*/ 9247 h 9672"/>
                <a:gd name="T18" fmla="*/ 7096 w 9679"/>
                <a:gd name="T19" fmla="*/ 9114 h 9672"/>
                <a:gd name="T20" fmla="*/ 2171 w 9679"/>
                <a:gd name="T21" fmla="*/ 8871 h 9672"/>
                <a:gd name="T22" fmla="*/ 7852 w 9679"/>
                <a:gd name="T23" fmla="*/ 8517 h 9672"/>
                <a:gd name="T24" fmla="*/ 7852 w 9679"/>
                <a:gd name="T25" fmla="*/ 8517 h 9672"/>
                <a:gd name="T26" fmla="*/ 1956 w 9679"/>
                <a:gd name="T27" fmla="*/ 8620 h 9672"/>
                <a:gd name="T28" fmla="*/ 8146 w 9679"/>
                <a:gd name="T29" fmla="*/ 8366 h 9672"/>
                <a:gd name="T30" fmla="*/ 1200 w 9679"/>
                <a:gd name="T31" fmla="*/ 8022 h 9672"/>
                <a:gd name="T32" fmla="*/ 8719 w 9679"/>
                <a:gd name="T33" fmla="*/ 7591 h 9672"/>
                <a:gd name="T34" fmla="*/ 8719 w 9679"/>
                <a:gd name="T35" fmla="*/ 7591 h 9672"/>
                <a:gd name="T36" fmla="*/ 1059 w 9679"/>
                <a:gd name="T37" fmla="*/ 7724 h 9672"/>
                <a:gd name="T38" fmla="*/ 8962 w 9679"/>
                <a:gd name="T39" fmla="*/ 7367 h 9672"/>
                <a:gd name="T40" fmla="*/ 486 w 9679"/>
                <a:gd name="T41" fmla="*/ 6949 h 9672"/>
                <a:gd name="T42" fmla="*/ 9310 w 9679"/>
                <a:gd name="T43" fmla="*/ 6469 h 9672"/>
                <a:gd name="T44" fmla="*/ 9310 w 9679"/>
                <a:gd name="T45" fmla="*/ 6469 h 9672"/>
                <a:gd name="T46" fmla="*/ 428 w 9679"/>
                <a:gd name="T47" fmla="*/ 6625 h 9672"/>
                <a:gd name="T48" fmla="*/ 9485 w 9679"/>
                <a:gd name="T49" fmla="*/ 6189 h 9672"/>
                <a:gd name="T50" fmla="*/ 82 w 9679"/>
                <a:gd name="T51" fmla="*/ 5727 h 9672"/>
                <a:gd name="T52" fmla="*/ 9583 w 9679"/>
                <a:gd name="T53" fmla="*/ 5217 h 9672"/>
                <a:gd name="T54" fmla="*/ 9661 w 9679"/>
                <a:gd name="T55" fmla="*/ 5237 h 9672"/>
                <a:gd name="T56" fmla="*/ 6 w 9679"/>
                <a:gd name="T57" fmla="*/ 5086 h 9672"/>
                <a:gd name="T58" fmla="*/ 9672 w 9679"/>
                <a:gd name="T59" fmla="*/ 4577 h 9672"/>
                <a:gd name="T60" fmla="*/ 9678 w 9679"/>
                <a:gd name="T61" fmla="*/ 4901 h 9672"/>
                <a:gd name="T62" fmla="*/ 0 w 9679"/>
                <a:gd name="T63" fmla="*/ 4762 h 9672"/>
                <a:gd name="T64" fmla="*/ 9595 w 9679"/>
                <a:gd name="T65" fmla="*/ 3936 h 9672"/>
                <a:gd name="T66" fmla="*/ 9595 w 9679"/>
                <a:gd name="T67" fmla="*/ 3936 h 9672"/>
                <a:gd name="T68" fmla="*/ 189 w 9679"/>
                <a:gd name="T69" fmla="*/ 3818 h 9672"/>
                <a:gd name="T70" fmla="*/ 9447 w 9679"/>
                <a:gd name="T71" fmla="*/ 3641 h 9672"/>
                <a:gd name="T72" fmla="*/ 191 w 9679"/>
                <a:gd name="T73" fmla="*/ 3488 h 9672"/>
                <a:gd name="T74" fmla="*/ 9188 w 9679"/>
                <a:gd name="T75" fmla="*/ 2715 h 9672"/>
                <a:gd name="T76" fmla="*/ 9188 w 9679"/>
                <a:gd name="T77" fmla="*/ 2715 h 9672"/>
                <a:gd name="T78" fmla="*/ 622 w 9679"/>
                <a:gd name="T79" fmla="*/ 2627 h 9672"/>
                <a:gd name="T80" fmla="*/ 8968 w 9679"/>
                <a:gd name="T81" fmla="*/ 2469 h 9672"/>
                <a:gd name="T82" fmla="*/ 712 w 9679"/>
                <a:gd name="T83" fmla="*/ 2309 h 9672"/>
                <a:gd name="T84" fmla="*/ 8473 w 9679"/>
                <a:gd name="T85" fmla="*/ 1643 h 9672"/>
                <a:gd name="T86" fmla="*/ 8473 w 9679"/>
                <a:gd name="T87" fmla="*/ 1643 h 9672"/>
                <a:gd name="T88" fmla="*/ 1357 w 9679"/>
                <a:gd name="T89" fmla="*/ 1593 h 9672"/>
                <a:gd name="T90" fmla="*/ 8196 w 9679"/>
                <a:gd name="T91" fmla="*/ 1464 h 9672"/>
                <a:gd name="T92" fmla="*/ 1527 w 9679"/>
                <a:gd name="T93" fmla="*/ 1310 h 9672"/>
                <a:gd name="T94" fmla="*/ 7501 w 9679"/>
                <a:gd name="T95" fmla="*/ 795 h 9672"/>
                <a:gd name="T96" fmla="*/ 7501 w 9679"/>
                <a:gd name="T97" fmla="*/ 795 h 9672"/>
                <a:gd name="T98" fmla="*/ 2338 w 9679"/>
                <a:gd name="T99" fmla="*/ 788 h 9672"/>
                <a:gd name="T100" fmla="*/ 7185 w 9679"/>
                <a:gd name="T101" fmla="*/ 696 h 9672"/>
                <a:gd name="T102" fmla="*/ 2575 w 9679"/>
                <a:gd name="T103" fmla="*/ 561 h 9672"/>
                <a:gd name="T104" fmla="*/ 6338 w 9679"/>
                <a:gd name="T105" fmla="*/ 235 h 9672"/>
                <a:gd name="T106" fmla="*/ 6338 w 9679"/>
                <a:gd name="T107" fmla="*/ 235 h 9672"/>
                <a:gd name="T108" fmla="*/ 3494 w 9679"/>
                <a:gd name="T109" fmla="*/ 272 h 9672"/>
                <a:gd name="T110" fmla="*/ 6008 w 9679"/>
                <a:gd name="T111" fmla="*/ 224 h 9672"/>
                <a:gd name="T112" fmla="*/ 3785 w 9679"/>
                <a:gd name="T113" fmla="*/ 114 h 9672"/>
                <a:gd name="T114" fmla="*/ 5070 w 9679"/>
                <a:gd name="T115" fmla="*/ 4 h 9672"/>
                <a:gd name="T116" fmla="*/ 5392 w 9679"/>
                <a:gd name="T117" fmla="*/ 31 h 9672"/>
                <a:gd name="T118" fmla="*/ 4423 w 9679"/>
                <a:gd name="T119" fmla="*/ 17 h 9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79" h="9672">
                  <a:moveTo>
                    <a:pt x="4605" y="9586"/>
                  </a:moveTo>
                  <a:cubicBezTo>
                    <a:pt x="4602" y="9666"/>
                    <a:pt x="4602" y="9666"/>
                    <a:pt x="4602" y="9666"/>
                  </a:cubicBezTo>
                  <a:cubicBezTo>
                    <a:pt x="4682" y="9669"/>
                    <a:pt x="4764" y="9672"/>
                    <a:pt x="4844" y="9672"/>
                  </a:cubicBezTo>
                  <a:cubicBezTo>
                    <a:pt x="4871" y="9672"/>
                    <a:pt x="4898" y="9671"/>
                    <a:pt x="4925" y="9670"/>
                  </a:cubicBezTo>
                  <a:cubicBezTo>
                    <a:pt x="4923" y="9591"/>
                    <a:pt x="4923" y="9591"/>
                    <a:pt x="4923" y="9591"/>
                  </a:cubicBezTo>
                  <a:cubicBezTo>
                    <a:pt x="4899" y="9591"/>
                    <a:pt x="4875" y="9591"/>
                    <a:pt x="4851" y="9591"/>
                  </a:cubicBezTo>
                  <a:cubicBezTo>
                    <a:pt x="4770" y="9591"/>
                    <a:pt x="4688" y="9590"/>
                    <a:pt x="4605" y="9586"/>
                  </a:cubicBezTo>
                  <a:moveTo>
                    <a:pt x="5557" y="9538"/>
                  </a:moveTo>
                  <a:cubicBezTo>
                    <a:pt x="5452" y="9554"/>
                    <a:pt x="5346" y="9567"/>
                    <a:pt x="5241" y="9575"/>
                  </a:cubicBezTo>
                  <a:cubicBezTo>
                    <a:pt x="5247" y="9655"/>
                    <a:pt x="5247" y="9655"/>
                    <a:pt x="5247" y="9655"/>
                  </a:cubicBezTo>
                  <a:cubicBezTo>
                    <a:pt x="5354" y="9646"/>
                    <a:pt x="5462" y="9633"/>
                    <a:pt x="5569" y="9617"/>
                  </a:cubicBezTo>
                  <a:cubicBezTo>
                    <a:pt x="5557" y="9538"/>
                    <a:pt x="5557" y="9538"/>
                    <a:pt x="5557" y="9538"/>
                  </a:cubicBezTo>
                  <a:moveTo>
                    <a:pt x="3974" y="9512"/>
                  </a:moveTo>
                  <a:cubicBezTo>
                    <a:pt x="3960" y="9591"/>
                    <a:pt x="3960" y="9591"/>
                    <a:pt x="3960" y="9591"/>
                  </a:cubicBezTo>
                  <a:cubicBezTo>
                    <a:pt x="4066" y="9610"/>
                    <a:pt x="4173" y="9626"/>
                    <a:pt x="4279" y="9638"/>
                  </a:cubicBezTo>
                  <a:cubicBezTo>
                    <a:pt x="4288" y="9559"/>
                    <a:pt x="4288" y="9559"/>
                    <a:pt x="4288" y="9559"/>
                  </a:cubicBezTo>
                  <a:cubicBezTo>
                    <a:pt x="4184" y="9547"/>
                    <a:pt x="4078" y="9532"/>
                    <a:pt x="3974" y="9512"/>
                  </a:cubicBezTo>
                  <a:moveTo>
                    <a:pt x="6177" y="9401"/>
                  </a:moveTo>
                  <a:cubicBezTo>
                    <a:pt x="6075" y="9431"/>
                    <a:pt x="5972" y="9457"/>
                    <a:pt x="5869" y="9480"/>
                  </a:cubicBezTo>
                  <a:cubicBezTo>
                    <a:pt x="5886" y="9558"/>
                    <a:pt x="5886" y="9558"/>
                    <a:pt x="5886" y="9558"/>
                  </a:cubicBezTo>
                  <a:cubicBezTo>
                    <a:pt x="5991" y="9534"/>
                    <a:pt x="6096" y="9507"/>
                    <a:pt x="6199" y="9477"/>
                  </a:cubicBezTo>
                  <a:cubicBezTo>
                    <a:pt x="6177" y="9401"/>
                    <a:pt x="6177" y="9401"/>
                    <a:pt x="6177" y="9401"/>
                  </a:cubicBezTo>
                  <a:moveTo>
                    <a:pt x="3358" y="9357"/>
                  </a:moveTo>
                  <a:cubicBezTo>
                    <a:pt x="3333" y="9432"/>
                    <a:pt x="3333" y="9432"/>
                    <a:pt x="3333" y="9432"/>
                  </a:cubicBezTo>
                  <a:cubicBezTo>
                    <a:pt x="3435" y="9465"/>
                    <a:pt x="3539" y="9496"/>
                    <a:pt x="3644" y="9522"/>
                  </a:cubicBezTo>
                  <a:cubicBezTo>
                    <a:pt x="3663" y="9445"/>
                    <a:pt x="3663" y="9445"/>
                    <a:pt x="3663" y="9445"/>
                  </a:cubicBezTo>
                  <a:cubicBezTo>
                    <a:pt x="3561" y="9419"/>
                    <a:pt x="3458" y="9389"/>
                    <a:pt x="3358" y="9357"/>
                  </a:cubicBezTo>
                  <a:moveTo>
                    <a:pt x="6773" y="9182"/>
                  </a:moveTo>
                  <a:cubicBezTo>
                    <a:pt x="6677" y="9224"/>
                    <a:pt x="6577" y="9265"/>
                    <a:pt x="6478" y="9301"/>
                  </a:cubicBezTo>
                  <a:cubicBezTo>
                    <a:pt x="6506" y="9376"/>
                    <a:pt x="6506" y="9376"/>
                    <a:pt x="6506" y="9376"/>
                  </a:cubicBezTo>
                  <a:cubicBezTo>
                    <a:pt x="6607" y="9339"/>
                    <a:pt x="6707" y="9298"/>
                    <a:pt x="6805" y="9255"/>
                  </a:cubicBezTo>
                  <a:cubicBezTo>
                    <a:pt x="6773" y="9182"/>
                    <a:pt x="6773" y="9182"/>
                    <a:pt x="6773" y="9182"/>
                  </a:cubicBezTo>
                  <a:moveTo>
                    <a:pt x="2768" y="9119"/>
                  </a:moveTo>
                  <a:cubicBezTo>
                    <a:pt x="2734" y="9191"/>
                    <a:pt x="2734" y="9191"/>
                    <a:pt x="2734" y="9191"/>
                  </a:cubicBezTo>
                  <a:cubicBezTo>
                    <a:pt x="2830" y="9238"/>
                    <a:pt x="2930" y="9281"/>
                    <a:pt x="3029" y="9322"/>
                  </a:cubicBezTo>
                  <a:cubicBezTo>
                    <a:pt x="3059" y="9247"/>
                    <a:pt x="3059" y="9247"/>
                    <a:pt x="3059" y="9247"/>
                  </a:cubicBezTo>
                  <a:cubicBezTo>
                    <a:pt x="2961" y="9209"/>
                    <a:pt x="2863" y="9165"/>
                    <a:pt x="2768" y="9119"/>
                  </a:cubicBezTo>
                  <a:moveTo>
                    <a:pt x="7334" y="8885"/>
                  </a:moveTo>
                  <a:cubicBezTo>
                    <a:pt x="7245" y="8941"/>
                    <a:pt x="7152" y="8994"/>
                    <a:pt x="7058" y="9044"/>
                  </a:cubicBezTo>
                  <a:cubicBezTo>
                    <a:pt x="7096" y="9114"/>
                    <a:pt x="7096" y="9114"/>
                    <a:pt x="7096" y="9114"/>
                  </a:cubicBezTo>
                  <a:cubicBezTo>
                    <a:pt x="7191" y="9063"/>
                    <a:pt x="7285" y="9010"/>
                    <a:pt x="7376" y="8953"/>
                  </a:cubicBezTo>
                  <a:cubicBezTo>
                    <a:pt x="7334" y="8885"/>
                    <a:pt x="7334" y="8885"/>
                    <a:pt x="7334" y="8885"/>
                  </a:cubicBezTo>
                  <a:moveTo>
                    <a:pt x="2215" y="8804"/>
                  </a:moveTo>
                  <a:cubicBezTo>
                    <a:pt x="2171" y="8871"/>
                    <a:pt x="2171" y="8871"/>
                    <a:pt x="2171" y="8871"/>
                  </a:cubicBezTo>
                  <a:cubicBezTo>
                    <a:pt x="2261" y="8929"/>
                    <a:pt x="2353" y="8987"/>
                    <a:pt x="2447" y="9040"/>
                  </a:cubicBezTo>
                  <a:cubicBezTo>
                    <a:pt x="2486" y="8971"/>
                    <a:pt x="2486" y="8971"/>
                    <a:pt x="2486" y="8971"/>
                  </a:cubicBezTo>
                  <a:cubicBezTo>
                    <a:pt x="2394" y="8918"/>
                    <a:pt x="2303" y="8863"/>
                    <a:pt x="2215" y="8804"/>
                  </a:cubicBezTo>
                  <a:moveTo>
                    <a:pt x="7852" y="8517"/>
                  </a:moveTo>
                  <a:cubicBezTo>
                    <a:pt x="7770" y="8583"/>
                    <a:pt x="7685" y="8648"/>
                    <a:pt x="7600" y="8709"/>
                  </a:cubicBezTo>
                  <a:cubicBezTo>
                    <a:pt x="7645" y="8774"/>
                    <a:pt x="7645" y="8774"/>
                    <a:pt x="7645" y="8774"/>
                  </a:cubicBezTo>
                  <a:cubicBezTo>
                    <a:pt x="7733" y="8712"/>
                    <a:pt x="7820" y="8647"/>
                    <a:pt x="7902" y="8578"/>
                  </a:cubicBezTo>
                  <a:cubicBezTo>
                    <a:pt x="7852" y="8517"/>
                    <a:pt x="7852" y="8517"/>
                    <a:pt x="7852" y="8517"/>
                  </a:cubicBezTo>
                  <a:moveTo>
                    <a:pt x="1709" y="8419"/>
                  </a:moveTo>
                  <a:cubicBezTo>
                    <a:pt x="1657" y="8479"/>
                    <a:pt x="1657" y="8479"/>
                    <a:pt x="1657" y="8479"/>
                  </a:cubicBezTo>
                  <a:cubicBezTo>
                    <a:pt x="1738" y="8550"/>
                    <a:pt x="1822" y="8618"/>
                    <a:pt x="1908" y="8683"/>
                  </a:cubicBezTo>
                  <a:cubicBezTo>
                    <a:pt x="1956" y="8620"/>
                    <a:pt x="1956" y="8620"/>
                    <a:pt x="1956" y="8620"/>
                  </a:cubicBezTo>
                  <a:cubicBezTo>
                    <a:pt x="1872" y="8556"/>
                    <a:pt x="1789" y="8488"/>
                    <a:pt x="1709" y="8419"/>
                  </a:cubicBezTo>
                  <a:moveTo>
                    <a:pt x="8316" y="8083"/>
                  </a:moveTo>
                  <a:cubicBezTo>
                    <a:pt x="8244" y="8159"/>
                    <a:pt x="8168" y="8236"/>
                    <a:pt x="8092" y="8307"/>
                  </a:cubicBezTo>
                  <a:cubicBezTo>
                    <a:pt x="8146" y="8366"/>
                    <a:pt x="8146" y="8366"/>
                    <a:pt x="8146" y="8366"/>
                  </a:cubicBezTo>
                  <a:cubicBezTo>
                    <a:pt x="8224" y="8292"/>
                    <a:pt x="8301" y="8216"/>
                    <a:pt x="8375" y="8137"/>
                  </a:cubicBezTo>
                  <a:cubicBezTo>
                    <a:pt x="8316" y="8083"/>
                    <a:pt x="8316" y="8083"/>
                    <a:pt x="8316" y="8083"/>
                  </a:cubicBezTo>
                  <a:moveTo>
                    <a:pt x="1260" y="7970"/>
                  </a:moveTo>
                  <a:cubicBezTo>
                    <a:pt x="1200" y="8022"/>
                    <a:pt x="1200" y="8022"/>
                    <a:pt x="1200" y="8022"/>
                  </a:cubicBezTo>
                  <a:cubicBezTo>
                    <a:pt x="1270" y="8104"/>
                    <a:pt x="1345" y="8183"/>
                    <a:pt x="1421" y="8258"/>
                  </a:cubicBezTo>
                  <a:cubicBezTo>
                    <a:pt x="1477" y="8203"/>
                    <a:pt x="1477" y="8203"/>
                    <a:pt x="1477" y="8203"/>
                  </a:cubicBezTo>
                  <a:cubicBezTo>
                    <a:pt x="1402" y="8128"/>
                    <a:pt x="1329" y="8050"/>
                    <a:pt x="1260" y="7970"/>
                  </a:cubicBezTo>
                  <a:moveTo>
                    <a:pt x="8719" y="7591"/>
                  </a:moveTo>
                  <a:cubicBezTo>
                    <a:pt x="8657" y="7677"/>
                    <a:pt x="8593" y="7763"/>
                    <a:pt x="8526" y="7844"/>
                  </a:cubicBezTo>
                  <a:cubicBezTo>
                    <a:pt x="8587" y="7894"/>
                    <a:pt x="8587" y="7894"/>
                    <a:pt x="8587" y="7894"/>
                  </a:cubicBezTo>
                  <a:cubicBezTo>
                    <a:pt x="8655" y="7811"/>
                    <a:pt x="8721" y="7725"/>
                    <a:pt x="8784" y="7637"/>
                  </a:cubicBezTo>
                  <a:cubicBezTo>
                    <a:pt x="8719" y="7591"/>
                    <a:pt x="8719" y="7591"/>
                    <a:pt x="8719" y="7591"/>
                  </a:cubicBezTo>
                  <a:moveTo>
                    <a:pt x="873" y="7466"/>
                  </a:moveTo>
                  <a:cubicBezTo>
                    <a:pt x="807" y="7509"/>
                    <a:pt x="807" y="7509"/>
                    <a:pt x="807" y="7509"/>
                  </a:cubicBezTo>
                  <a:cubicBezTo>
                    <a:pt x="867" y="7599"/>
                    <a:pt x="930" y="7687"/>
                    <a:pt x="995" y="7773"/>
                  </a:cubicBezTo>
                  <a:cubicBezTo>
                    <a:pt x="1059" y="7724"/>
                    <a:pt x="1059" y="7724"/>
                    <a:pt x="1059" y="7724"/>
                  </a:cubicBezTo>
                  <a:cubicBezTo>
                    <a:pt x="994" y="7640"/>
                    <a:pt x="932" y="7554"/>
                    <a:pt x="873" y="7466"/>
                  </a:cubicBezTo>
                  <a:moveTo>
                    <a:pt x="9052" y="7050"/>
                  </a:moveTo>
                  <a:cubicBezTo>
                    <a:pt x="9003" y="7143"/>
                    <a:pt x="8950" y="7236"/>
                    <a:pt x="8895" y="7325"/>
                  </a:cubicBezTo>
                  <a:cubicBezTo>
                    <a:pt x="8962" y="7367"/>
                    <a:pt x="8962" y="7367"/>
                    <a:pt x="8962" y="7367"/>
                  </a:cubicBezTo>
                  <a:cubicBezTo>
                    <a:pt x="9019" y="7277"/>
                    <a:pt x="9073" y="7182"/>
                    <a:pt x="9123" y="7087"/>
                  </a:cubicBezTo>
                  <a:cubicBezTo>
                    <a:pt x="9052" y="7050"/>
                    <a:pt x="9052" y="7050"/>
                    <a:pt x="9052" y="7050"/>
                  </a:cubicBezTo>
                  <a:moveTo>
                    <a:pt x="558" y="6915"/>
                  </a:moveTo>
                  <a:cubicBezTo>
                    <a:pt x="486" y="6949"/>
                    <a:pt x="486" y="6949"/>
                    <a:pt x="486" y="6949"/>
                  </a:cubicBezTo>
                  <a:cubicBezTo>
                    <a:pt x="533" y="7046"/>
                    <a:pt x="585" y="7143"/>
                    <a:pt x="638" y="7235"/>
                  </a:cubicBezTo>
                  <a:cubicBezTo>
                    <a:pt x="707" y="7195"/>
                    <a:pt x="707" y="7195"/>
                    <a:pt x="707" y="7195"/>
                  </a:cubicBezTo>
                  <a:cubicBezTo>
                    <a:pt x="654" y="7104"/>
                    <a:pt x="604" y="7010"/>
                    <a:pt x="558" y="6915"/>
                  </a:cubicBezTo>
                  <a:moveTo>
                    <a:pt x="9310" y="6469"/>
                  </a:moveTo>
                  <a:cubicBezTo>
                    <a:pt x="9274" y="6568"/>
                    <a:pt x="9234" y="6668"/>
                    <a:pt x="9191" y="6763"/>
                  </a:cubicBezTo>
                  <a:cubicBezTo>
                    <a:pt x="9264" y="6796"/>
                    <a:pt x="9264" y="6796"/>
                    <a:pt x="9264" y="6796"/>
                  </a:cubicBezTo>
                  <a:cubicBezTo>
                    <a:pt x="9307" y="6697"/>
                    <a:pt x="9348" y="6597"/>
                    <a:pt x="9385" y="6496"/>
                  </a:cubicBezTo>
                  <a:cubicBezTo>
                    <a:pt x="9310" y="6469"/>
                    <a:pt x="9310" y="6469"/>
                    <a:pt x="9310" y="6469"/>
                  </a:cubicBezTo>
                  <a:moveTo>
                    <a:pt x="319" y="6327"/>
                  </a:moveTo>
                  <a:cubicBezTo>
                    <a:pt x="243" y="6352"/>
                    <a:pt x="243" y="6352"/>
                    <a:pt x="243" y="6352"/>
                  </a:cubicBezTo>
                  <a:cubicBezTo>
                    <a:pt x="276" y="6454"/>
                    <a:pt x="314" y="6556"/>
                    <a:pt x="355" y="6654"/>
                  </a:cubicBezTo>
                  <a:cubicBezTo>
                    <a:pt x="428" y="6625"/>
                    <a:pt x="428" y="6625"/>
                    <a:pt x="428" y="6625"/>
                  </a:cubicBezTo>
                  <a:cubicBezTo>
                    <a:pt x="388" y="6527"/>
                    <a:pt x="352" y="6427"/>
                    <a:pt x="319" y="6327"/>
                  </a:cubicBezTo>
                  <a:moveTo>
                    <a:pt x="9487" y="5858"/>
                  </a:moveTo>
                  <a:cubicBezTo>
                    <a:pt x="9465" y="5962"/>
                    <a:pt x="9438" y="6065"/>
                    <a:pt x="9409" y="6167"/>
                  </a:cubicBezTo>
                  <a:cubicBezTo>
                    <a:pt x="9485" y="6189"/>
                    <a:pt x="9485" y="6189"/>
                    <a:pt x="9485" y="6189"/>
                  </a:cubicBezTo>
                  <a:cubicBezTo>
                    <a:pt x="9515" y="6086"/>
                    <a:pt x="9542" y="5981"/>
                    <a:pt x="9565" y="5876"/>
                  </a:cubicBezTo>
                  <a:cubicBezTo>
                    <a:pt x="9487" y="5858"/>
                    <a:pt x="9487" y="5858"/>
                    <a:pt x="9487" y="5858"/>
                  </a:cubicBezTo>
                  <a:moveTo>
                    <a:pt x="160" y="5712"/>
                  </a:moveTo>
                  <a:cubicBezTo>
                    <a:pt x="82" y="5727"/>
                    <a:pt x="82" y="5727"/>
                    <a:pt x="82" y="5727"/>
                  </a:cubicBezTo>
                  <a:cubicBezTo>
                    <a:pt x="101" y="5833"/>
                    <a:pt x="125" y="5939"/>
                    <a:pt x="152" y="6043"/>
                  </a:cubicBezTo>
                  <a:cubicBezTo>
                    <a:pt x="229" y="6023"/>
                    <a:pt x="229" y="6023"/>
                    <a:pt x="229" y="6023"/>
                  </a:cubicBezTo>
                  <a:cubicBezTo>
                    <a:pt x="203" y="5920"/>
                    <a:pt x="180" y="5815"/>
                    <a:pt x="160" y="5712"/>
                  </a:cubicBezTo>
                  <a:moveTo>
                    <a:pt x="9583" y="5217"/>
                  </a:moveTo>
                  <a:cubicBezTo>
                    <a:pt x="9581" y="5231"/>
                    <a:pt x="9581" y="5231"/>
                    <a:pt x="9581" y="5231"/>
                  </a:cubicBezTo>
                  <a:cubicBezTo>
                    <a:pt x="9573" y="5336"/>
                    <a:pt x="9560" y="5442"/>
                    <a:pt x="9544" y="5546"/>
                  </a:cubicBezTo>
                  <a:cubicBezTo>
                    <a:pt x="9624" y="5558"/>
                    <a:pt x="9624" y="5558"/>
                    <a:pt x="9624" y="5558"/>
                  </a:cubicBezTo>
                  <a:cubicBezTo>
                    <a:pt x="9639" y="5453"/>
                    <a:pt x="9652" y="5345"/>
                    <a:pt x="9661" y="5237"/>
                  </a:cubicBezTo>
                  <a:cubicBezTo>
                    <a:pt x="9662" y="5223"/>
                    <a:pt x="9662" y="5223"/>
                    <a:pt x="9662" y="5223"/>
                  </a:cubicBezTo>
                  <a:cubicBezTo>
                    <a:pt x="9583" y="5217"/>
                    <a:pt x="9583" y="5217"/>
                    <a:pt x="9583" y="5217"/>
                  </a:cubicBezTo>
                  <a:moveTo>
                    <a:pt x="85" y="5082"/>
                  </a:moveTo>
                  <a:cubicBezTo>
                    <a:pt x="6" y="5086"/>
                    <a:pt x="6" y="5086"/>
                    <a:pt x="6" y="5086"/>
                  </a:cubicBezTo>
                  <a:cubicBezTo>
                    <a:pt x="11" y="5192"/>
                    <a:pt x="20" y="5301"/>
                    <a:pt x="33" y="5408"/>
                  </a:cubicBezTo>
                  <a:cubicBezTo>
                    <a:pt x="112" y="5398"/>
                    <a:pt x="112" y="5398"/>
                    <a:pt x="112" y="5398"/>
                  </a:cubicBezTo>
                  <a:cubicBezTo>
                    <a:pt x="100" y="5294"/>
                    <a:pt x="91" y="5188"/>
                    <a:pt x="85" y="5082"/>
                  </a:cubicBezTo>
                  <a:moveTo>
                    <a:pt x="9672" y="4577"/>
                  </a:moveTo>
                  <a:cubicBezTo>
                    <a:pt x="9592" y="4582"/>
                    <a:pt x="9592" y="4582"/>
                    <a:pt x="9592" y="4582"/>
                  </a:cubicBezTo>
                  <a:cubicBezTo>
                    <a:pt x="9596" y="4664"/>
                    <a:pt x="9598" y="4747"/>
                    <a:pt x="9598" y="4829"/>
                  </a:cubicBezTo>
                  <a:cubicBezTo>
                    <a:pt x="9598" y="4852"/>
                    <a:pt x="9598" y="4876"/>
                    <a:pt x="9598" y="4899"/>
                  </a:cubicBezTo>
                  <a:cubicBezTo>
                    <a:pt x="9678" y="4901"/>
                    <a:pt x="9678" y="4901"/>
                    <a:pt x="9678" y="4901"/>
                  </a:cubicBezTo>
                  <a:cubicBezTo>
                    <a:pt x="9678" y="4878"/>
                    <a:pt x="9679" y="4853"/>
                    <a:pt x="9679" y="4829"/>
                  </a:cubicBezTo>
                  <a:cubicBezTo>
                    <a:pt x="9679" y="4746"/>
                    <a:pt x="9676" y="4661"/>
                    <a:pt x="9672" y="4577"/>
                  </a:cubicBezTo>
                  <a:moveTo>
                    <a:pt x="16" y="4440"/>
                  </a:moveTo>
                  <a:cubicBezTo>
                    <a:pt x="8" y="4547"/>
                    <a:pt x="2" y="4655"/>
                    <a:pt x="0" y="4762"/>
                  </a:cubicBezTo>
                  <a:cubicBezTo>
                    <a:pt x="80" y="4764"/>
                    <a:pt x="80" y="4764"/>
                    <a:pt x="80" y="4764"/>
                  </a:cubicBezTo>
                  <a:cubicBezTo>
                    <a:pt x="82" y="4659"/>
                    <a:pt x="87" y="4552"/>
                    <a:pt x="95" y="4447"/>
                  </a:cubicBezTo>
                  <a:cubicBezTo>
                    <a:pt x="16" y="4440"/>
                    <a:pt x="16" y="4440"/>
                    <a:pt x="16" y="4440"/>
                  </a:cubicBezTo>
                  <a:moveTo>
                    <a:pt x="9595" y="3936"/>
                  </a:moveTo>
                  <a:cubicBezTo>
                    <a:pt x="9516" y="3951"/>
                    <a:pt x="9516" y="3951"/>
                    <a:pt x="9516" y="3951"/>
                  </a:cubicBezTo>
                  <a:cubicBezTo>
                    <a:pt x="9535" y="4055"/>
                    <a:pt x="9552" y="4161"/>
                    <a:pt x="9564" y="4265"/>
                  </a:cubicBezTo>
                  <a:cubicBezTo>
                    <a:pt x="9644" y="4255"/>
                    <a:pt x="9644" y="4255"/>
                    <a:pt x="9644" y="4255"/>
                  </a:cubicBezTo>
                  <a:cubicBezTo>
                    <a:pt x="9631" y="4150"/>
                    <a:pt x="9614" y="4042"/>
                    <a:pt x="9595" y="3936"/>
                  </a:cubicBezTo>
                  <a:moveTo>
                    <a:pt x="111" y="3802"/>
                  </a:moveTo>
                  <a:cubicBezTo>
                    <a:pt x="88" y="3906"/>
                    <a:pt x="69" y="4012"/>
                    <a:pt x="53" y="4119"/>
                  </a:cubicBezTo>
                  <a:cubicBezTo>
                    <a:pt x="132" y="4131"/>
                    <a:pt x="132" y="4131"/>
                    <a:pt x="132" y="4131"/>
                  </a:cubicBezTo>
                  <a:cubicBezTo>
                    <a:pt x="148" y="4027"/>
                    <a:pt x="167" y="3921"/>
                    <a:pt x="189" y="3818"/>
                  </a:cubicBezTo>
                  <a:cubicBezTo>
                    <a:pt x="111" y="3802"/>
                    <a:pt x="111" y="3802"/>
                    <a:pt x="111" y="3802"/>
                  </a:cubicBezTo>
                  <a:moveTo>
                    <a:pt x="9433" y="3312"/>
                  </a:moveTo>
                  <a:cubicBezTo>
                    <a:pt x="9357" y="3337"/>
                    <a:pt x="9357" y="3337"/>
                    <a:pt x="9357" y="3337"/>
                  </a:cubicBezTo>
                  <a:cubicBezTo>
                    <a:pt x="9390" y="3436"/>
                    <a:pt x="9421" y="3539"/>
                    <a:pt x="9447" y="3641"/>
                  </a:cubicBezTo>
                  <a:cubicBezTo>
                    <a:pt x="9524" y="3621"/>
                    <a:pt x="9524" y="3621"/>
                    <a:pt x="9524" y="3621"/>
                  </a:cubicBezTo>
                  <a:cubicBezTo>
                    <a:pt x="9497" y="3517"/>
                    <a:pt x="9467" y="3413"/>
                    <a:pt x="9433" y="3312"/>
                  </a:cubicBezTo>
                  <a:moveTo>
                    <a:pt x="291" y="3181"/>
                  </a:moveTo>
                  <a:cubicBezTo>
                    <a:pt x="254" y="3282"/>
                    <a:pt x="220" y="3386"/>
                    <a:pt x="191" y="3488"/>
                  </a:cubicBezTo>
                  <a:cubicBezTo>
                    <a:pt x="267" y="3510"/>
                    <a:pt x="267" y="3510"/>
                    <a:pt x="267" y="3510"/>
                  </a:cubicBezTo>
                  <a:cubicBezTo>
                    <a:pt x="296" y="3409"/>
                    <a:pt x="330" y="3307"/>
                    <a:pt x="365" y="3208"/>
                  </a:cubicBezTo>
                  <a:cubicBezTo>
                    <a:pt x="291" y="3181"/>
                    <a:pt x="291" y="3181"/>
                    <a:pt x="291" y="3181"/>
                  </a:cubicBezTo>
                  <a:moveTo>
                    <a:pt x="9188" y="2715"/>
                  </a:moveTo>
                  <a:cubicBezTo>
                    <a:pt x="9117" y="2749"/>
                    <a:pt x="9117" y="2749"/>
                    <a:pt x="9117" y="2749"/>
                  </a:cubicBezTo>
                  <a:cubicBezTo>
                    <a:pt x="9163" y="2845"/>
                    <a:pt x="9207" y="2942"/>
                    <a:pt x="9247" y="3039"/>
                  </a:cubicBezTo>
                  <a:cubicBezTo>
                    <a:pt x="9321" y="3009"/>
                    <a:pt x="9321" y="3009"/>
                    <a:pt x="9321" y="3009"/>
                  </a:cubicBezTo>
                  <a:cubicBezTo>
                    <a:pt x="9280" y="2910"/>
                    <a:pt x="9236" y="2812"/>
                    <a:pt x="9188" y="2715"/>
                  </a:cubicBezTo>
                  <a:moveTo>
                    <a:pt x="552" y="2590"/>
                  </a:moveTo>
                  <a:cubicBezTo>
                    <a:pt x="502" y="2685"/>
                    <a:pt x="454" y="2783"/>
                    <a:pt x="411" y="2881"/>
                  </a:cubicBezTo>
                  <a:cubicBezTo>
                    <a:pt x="484" y="2914"/>
                    <a:pt x="484" y="2914"/>
                    <a:pt x="484" y="2914"/>
                  </a:cubicBezTo>
                  <a:cubicBezTo>
                    <a:pt x="526" y="2816"/>
                    <a:pt x="573" y="2720"/>
                    <a:pt x="622" y="2627"/>
                  </a:cubicBezTo>
                  <a:cubicBezTo>
                    <a:pt x="552" y="2590"/>
                    <a:pt x="552" y="2590"/>
                    <a:pt x="552" y="2590"/>
                  </a:cubicBezTo>
                  <a:moveTo>
                    <a:pt x="8867" y="2155"/>
                  </a:moveTo>
                  <a:cubicBezTo>
                    <a:pt x="8800" y="2199"/>
                    <a:pt x="8800" y="2199"/>
                    <a:pt x="8800" y="2199"/>
                  </a:cubicBezTo>
                  <a:cubicBezTo>
                    <a:pt x="8859" y="2286"/>
                    <a:pt x="8915" y="2377"/>
                    <a:pt x="8968" y="2469"/>
                  </a:cubicBezTo>
                  <a:cubicBezTo>
                    <a:pt x="9037" y="2429"/>
                    <a:pt x="9037" y="2429"/>
                    <a:pt x="9037" y="2429"/>
                  </a:cubicBezTo>
                  <a:cubicBezTo>
                    <a:pt x="8984" y="2336"/>
                    <a:pt x="8926" y="2244"/>
                    <a:pt x="8867" y="2155"/>
                  </a:cubicBezTo>
                  <a:moveTo>
                    <a:pt x="890" y="2039"/>
                  </a:moveTo>
                  <a:cubicBezTo>
                    <a:pt x="828" y="2127"/>
                    <a:pt x="768" y="2217"/>
                    <a:pt x="712" y="2309"/>
                  </a:cubicBezTo>
                  <a:cubicBezTo>
                    <a:pt x="779" y="2351"/>
                    <a:pt x="779" y="2351"/>
                    <a:pt x="779" y="2351"/>
                  </a:cubicBezTo>
                  <a:cubicBezTo>
                    <a:pt x="834" y="2260"/>
                    <a:pt x="894" y="2171"/>
                    <a:pt x="955" y="2085"/>
                  </a:cubicBezTo>
                  <a:cubicBezTo>
                    <a:pt x="890" y="2039"/>
                    <a:pt x="890" y="2039"/>
                    <a:pt x="890" y="2039"/>
                  </a:cubicBezTo>
                  <a:moveTo>
                    <a:pt x="8473" y="1643"/>
                  </a:moveTo>
                  <a:cubicBezTo>
                    <a:pt x="8413" y="1695"/>
                    <a:pt x="8413" y="1695"/>
                    <a:pt x="8413" y="1695"/>
                  </a:cubicBezTo>
                  <a:cubicBezTo>
                    <a:pt x="8483" y="1774"/>
                    <a:pt x="8551" y="1857"/>
                    <a:pt x="8615" y="1940"/>
                  </a:cubicBezTo>
                  <a:cubicBezTo>
                    <a:pt x="8678" y="1892"/>
                    <a:pt x="8678" y="1892"/>
                    <a:pt x="8678" y="1892"/>
                  </a:cubicBezTo>
                  <a:cubicBezTo>
                    <a:pt x="8613" y="1807"/>
                    <a:pt x="8544" y="1723"/>
                    <a:pt x="8473" y="1643"/>
                  </a:cubicBezTo>
                  <a:moveTo>
                    <a:pt x="1298" y="1538"/>
                  </a:moveTo>
                  <a:cubicBezTo>
                    <a:pt x="1225" y="1616"/>
                    <a:pt x="1154" y="1699"/>
                    <a:pt x="1086" y="1781"/>
                  </a:cubicBezTo>
                  <a:cubicBezTo>
                    <a:pt x="1148" y="1832"/>
                    <a:pt x="1148" y="1832"/>
                    <a:pt x="1148" y="1832"/>
                  </a:cubicBezTo>
                  <a:cubicBezTo>
                    <a:pt x="1214" y="1750"/>
                    <a:pt x="1285" y="1669"/>
                    <a:pt x="1357" y="1593"/>
                  </a:cubicBezTo>
                  <a:cubicBezTo>
                    <a:pt x="1298" y="1538"/>
                    <a:pt x="1298" y="1538"/>
                    <a:pt x="1298" y="1538"/>
                  </a:cubicBezTo>
                  <a:moveTo>
                    <a:pt x="8015" y="1186"/>
                  </a:moveTo>
                  <a:cubicBezTo>
                    <a:pt x="7963" y="1247"/>
                    <a:pt x="7963" y="1247"/>
                    <a:pt x="7963" y="1247"/>
                  </a:cubicBezTo>
                  <a:cubicBezTo>
                    <a:pt x="8043" y="1316"/>
                    <a:pt x="8121" y="1389"/>
                    <a:pt x="8196" y="1464"/>
                  </a:cubicBezTo>
                  <a:cubicBezTo>
                    <a:pt x="8252" y="1407"/>
                    <a:pt x="8252" y="1407"/>
                    <a:pt x="8252" y="1407"/>
                  </a:cubicBezTo>
                  <a:cubicBezTo>
                    <a:pt x="8176" y="1332"/>
                    <a:pt x="8096" y="1257"/>
                    <a:pt x="8015" y="1186"/>
                  </a:cubicBezTo>
                  <a:moveTo>
                    <a:pt x="1770" y="1097"/>
                  </a:moveTo>
                  <a:cubicBezTo>
                    <a:pt x="1687" y="1164"/>
                    <a:pt x="1605" y="1236"/>
                    <a:pt x="1527" y="1310"/>
                  </a:cubicBezTo>
                  <a:cubicBezTo>
                    <a:pt x="1581" y="1367"/>
                    <a:pt x="1581" y="1367"/>
                    <a:pt x="1581" y="1367"/>
                  </a:cubicBezTo>
                  <a:cubicBezTo>
                    <a:pt x="1658" y="1295"/>
                    <a:pt x="1739" y="1225"/>
                    <a:pt x="1820" y="1158"/>
                  </a:cubicBezTo>
                  <a:cubicBezTo>
                    <a:pt x="1770" y="1097"/>
                    <a:pt x="1770" y="1097"/>
                    <a:pt x="1770" y="1097"/>
                  </a:cubicBezTo>
                  <a:moveTo>
                    <a:pt x="7501" y="795"/>
                  </a:moveTo>
                  <a:cubicBezTo>
                    <a:pt x="7456" y="862"/>
                    <a:pt x="7456" y="862"/>
                    <a:pt x="7456" y="862"/>
                  </a:cubicBezTo>
                  <a:cubicBezTo>
                    <a:pt x="7544" y="920"/>
                    <a:pt x="7632" y="982"/>
                    <a:pt x="7716" y="1046"/>
                  </a:cubicBezTo>
                  <a:cubicBezTo>
                    <a:pt x="7764" y="983"/>
                    <a:pt x="7764" y="983"/>
                    <a:pt x="7764" y="983"/>
                  </a:cubicBezTo>
                  <a:cubicBezTo>
                    <a:pt x="7679" y="917"/>
                    <a:pt x="7590" y="854"/>
                    <a:pt x="7501" y="795"/>
                  </a:cubicBezTo>
                  <a:moveTo>
                    <a:pt x="2296" y="721"/>
                  </a:moveTo>
                  <a:cubicBezTo>
                    <a:pt x="2203" y="778"/>
                    <a:pt x="2113" y="838"/>
                    <a:pt x="2026" y="901"/>
                  </a:cubicBezTo>
                  <a:cubicBezTo>
                    <a:pt x="2072" y="964"/>
                    <a:pt x="2072" y="964"/>
                    <a:pt x="2072" y="964"/>
                  </a:cubicBezTo>
                  <a:cubicBezTo>
                    <a:pt x="2158" y="904"/>
                    <a:pt x="2247" y="844"/>
                    <a:pt x="2338" y="788"/>
                  </a:cubicBezTo>
                  <a:cubicBezTo>
                    <a:pt x="2296" y="721"/>
                    <a:pt x="2296" y="721"/>
                    <a:pt x="2296" y="721"/>
                  </a:cubicBezTo>
                  <a:moveTo>
                    <a:pt x="6938" y="476"/>
                  </a:moveTo>
                  <a:cubicBezTo>
                    <a:pt x="6903" y="549"/>
                    <a:pt x="6903" y="549"/>
                    <a:pt x="6903" y="549"/>
                  </a:cubicBezTo>
                  <a:cubicBezTo>
                    <a:pt x="6998" y="594"/>
                    <a:pt x="7093" y="643"/>
                    <a:pt x="7185" y="696"/>
                  </a:cubicBezTo>
                  <a:cubicBezTo>
                    <a:pt x="7225" y="627"/>
                    <a:pt x="7225" y="627"/>
                    <a:pt x="7225" y="627"/>
                  </a:cubicBezTo>
                  <a:cubicBezTo>
                    <a:pt x="7131" y="573"/>
                    <a:pt x="7035" y="523"/>
                    <a:pt x="6938" y="476"/>
                  </a:cubicBezTo>
                  <a:moveTo>
                    <a:pt x="2866" y="418"/>
                  </a:moveTo>
                  <a:cubicBezTo>
                    <a:pt x="2769" y="462"/>
                    <a:pt x="2671" y="509"/>
                    <a:pt x="2575" y="561"/>
                  </a:cubicBezTo>
                  <a:cubicBezTo>
                    <a:pt x="2613" y="631"/>
                    <a:pt x="2613" y="631"/>
                    <a:pt x="2613" y="631"/>
                  </a:cubicBezTo>
                  <a:cubicBezTo>
                    <a:pt x="2707" y="581"/>
                    <a:pt x="2803" y="534"/>
                    <a:pt x="2898" y="492"/>
                  </a:cubicBezTo>
                  <a:cubicBezTo>
                    <a:pt x="2866" y="418"/>
                    <a:pt x="2866" y="418"/>
                    <a:pt x="2866" y="418"/>
                  </a:cubicBezTo>
                  <a:moveTo>
                    <a:pt x="6338" y="235"/>
                  </a:moveTo>
                  <a:cubicBezTo>
                    <a:pt x="6313" y="312"/>
                    <a:pt x="6313" y="312"/>
                    <a:pt x="6313" y="312"/>
                  </a:cubicBezTo>
                  <a:cubicBezTo>
                    <a:pt x="6414" y="345"/>
                    <a:pt x="6514" y="380"/>
                    <a:pt x="6612" y="420"/>
                  </a:cubicBezTo>
                  <a:cubicBezTo>
                    <a:pt x="6642" y="346"/>
                    <a:pt x="6642" y="346"/>
                    <a:pt x="6642" y="346"/>
                  </a:cubicBezTo>
                  <a:cubicBezTo>
                    <a:pt x="6542" y="306"/>
                    <a:pt x="6440" y="269"/>
                    <a:pt x="6338" y="235"/>
                  </a:cubicBezTo>
                  <a:moveTo>
                    <a:pt x="3472" y="195"/>
                  </a:moveTo>
                  <a:cubicBezTo>
                    <a:pt x="3369" y="225"/>
                    <a:pt x="3266" y="260"/>
                    <a:pt x="3165" y="296"/>
                  </a:cubicBezTo>
                  <a:cubicBezTo>
                    <a:pt x="3193" y="372"/>
                    <a:pt x="3193" y="372"/>
                    <a:pt x="3193" y="372"/>
                  </a:cubicBezTo>
                  <a:cubicBezTo>
                    <a:pt x="3292" y="335"/>
                    <a:pt x="3393" y="301"/>
                    <a:pt x="3494" y="272"/>
                  </a:cubicBezTo>
                  <a:cubicBezTo>
                    <a:pt x="3472" y="195"/>
                    <a:pt x="3472" y="195"/>
                    <a:pt x="3472" y="195"/>
                  </a:cubicBezTo>
                  <a:moveTo>
                    <a:pt x="5712" y="78"/>
                  </a:moveTo>
                  <a:cubicBezTo>
                    <a:pt x="5697" y="156"/>
                    <a:pt x="5697" y="156"/>
                    <a:pt x="5697" y="156"/>
                  </a:cubicBezTo>
                  <a:cubicBezTo>
                    <a:pt x="5801" y="175"/>
                    <a:pt x="5905" y="198"/>
                    <a:pt x="6008" y="224"/>
                  </a:cubicBezTo>
                  <a:cubicBezTo>
                    <a:pt x="6027" y="147"/>
                    <a:pt x="6027" y="147"/>
                    <a:pt x="6027" y="147"/>
                  </a:cubicBezTo>
                  <a:cubicBezTo>
                    <a:pt x="5923" y="121"/>
                    <a:pt x="5816" y="97"/>
                    <a:pt x="5712" y="78"/>
                  </a:cubicBezTo>
                  <a:moveTo>
                    <a:pt x="4102" y="54"/>
                  </a:moveTo>
                  <a:cubicBezTo>
                    <a:pt x="3997" y="71"/>
                    <a:pt x="3890" y="91"/>
                    <a:pt x="3785" y="114"/>
                  </a:cubicBezTo>
                  <a:cubicBezTo>
                    <a:pt x="3802" y="192"/>
                    <a:pt x="3802" y="192"/>
                    <a:pt x="3802" y="192"/>
                  </a:cubicBezTo>
                  <a:cubicBezTo>
                    <a:pt x="3906" y="169"/>
                    <a:pt x="4011" y="149"/>
                    <a:pt x="4115" y="133"/>
                  </a:cubicBezTo>
                  <a:cubicBezTo>
                    <a:pt x="4102" y="54"/>
                    <a:pt x="4102" y="54"/>
                    <a:pt x="4102" y="54"/>
                  </a:cubicBezTo>
                  <a:moveTo>
                    <a:pt x="5070" y="4"/>
                  </a:moveTo>
                  <a:cubicBezTo>
                    <a:pt x="5066" y="84"/>
                    <a:pt x="5066" y="84"/>
                    <a:pt x="5066" y="84"/>
                  </a:cubicBezTo>
                  <a:cubicBezTo>
                    <a:pt x="5122" y="87"/>
                    <a:pt x="5178" y="90"/>
                    <a:pt x="5235" y="96"/>
                  </a:cubicBezTo>
                  <a:cubicBezTo>
                    <a:pt x="5284" y="99"/>
                    <a:pt x="5334" y="104"/>
                    <a:pt x="5383" y="110"/>
                  </a:cubicBezTo>
                  <a:cubicBezTo>
                    <a:pt x="5392" y="31"/>
                    <a:pt x="5392" y="31"/>
                    <a:pt x="5392" y="31"/>
                  </a:cubicBezTo>
                  <a:cubicBezTo>
                    <a:pt x="5342" y="25"/>
                    <a:pt x="5292" y="21"/>
                    <a:pt x="5242" y="17"/>
                  </a:cubicBezTo>
                  <a:cubicBezTo>
                    <a:pt x="5184" y="11"/>
                    <a:pt x="5127" y="8"/>
                    <a:pt x="5070" y="4"/>
                  </a:cubicBezTo>
                  <a:moveTo>
                    <a:pt x="4746" y="0"/>
                  </a:moveTo>
                  <a:cubicBezTo>
                    <a:pt x="4639" y="2"/>
                    <a:pt x="4531" y="8"/>
                    <a:pt x="4423" y="17"/>
                  </a:cubicBezTo>
                  <a:cubicBezTo>
                    <a:pt x="4430" y="96"/>
                    <a:pt x="4430" y="96"/>
                    <a:pt x="4430" y="96"/>
                  </a:cubicBezTo>
                  <a:cubicBezTo>
                    <a:pt x="4535" y="87"/>
                    <a:pt x="4642" y="81"/>
                    <a:pt x="4747" y="80"/>
                  </a:cubicBezTo>
                  <a:cubicBezTo>
                    <a:pt x="4746" y="0"/>
                    <a:pt x="4746" y="0"/>
                    <a:pt x="4746" y="0"/>
                  </a:cubicBezTo>
                </a:path>
              </a:pathLst>
            </a:custGeom>
            <a:solidFill>
              <a:srgbClr val="FFFFFF">
                <a:alpha val="5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380"/>
            <p:cNvSpPr>
              <a:spLocks noEditPoints="1"/>
            </p:cNvSpPr>
            <p:nvPr/>
          </p:nvSpPr>
          <p:spPr bwMode="auto">
            <a:xfrm>
              <a:off x="6701513" y="1949091"/>
              <a:ext cx="2014624" cy="2012708"/>
            </a:xfrm>
            <a:custGeom>
              <a:avLst/>
              <a:gdLst>
                <a:gd name="T0" fmla="*/ 4689 w 8457"/>
                <a:gd name="T1" fmla="*/ 8427 h 8449"/>
                <a:gd name="T2" fmla="*/ 3877 w 8457"/>
                <a:gd name="T3" fmla="*/ 8437 h 8449"/>
                <a:gd name="T4" fmla="*/ 3730 w 8457"/>
                <a:gd name="T5" fmla="*/ 8341 h 8449"/>
                <a:gd name="T6" fmla="*/ 5326 w 8457"/>
                <a:gd name="T7" fmla="*/ 8308 h 8449"/>
                <a:gd name="T8" fmla="*/ 3400 w 8457"/>
                <a:gd name="T9" fmla="*/ 8371 h 8449"/>
                <a:gd name="T10" fmla="*/ 5608 w 8457"/>
                <a:gd name="T11" fmla="*/ 8138 h 8449"/>
                <a:gd name="T12" fmla="*/ 2511 w 8457"/>
                <a:gd name="T13" fmla="*/ 8001 h 8449"/>
                <a:gd name="T14" fmla="*/ 2511 w 8457"/>
                <a:gd name="T15" fmla="*/ 8001 h 8449"/>
                <a:gd name="T16" fmla="*/ 6505 w 8457"/>
                <a:gd name="T17" fmla="*/ 7787 h 8449"/>
                <a:gd name="T18" fmla="*/ 2188 w 8457"/>
                <a:gd name="T19" fmla="*/ 7928 h 8449"/>
                <a:gd name="T20" fmla="*/ 6723 w 8457"/>
                <a:gd name="T21" fmla="*/ 7540 h 8449"/>
                <a:gd name="T22" fmla="*/ 1452 w 8457"/>
                <a:gd name="T23" fmla="*/ 7307 h 8449"/>
                <a:gd name="T24" fmla="*/ 1452 w 8457"/>
                <a:gd name="T25" fmla="*/ 7307 h 8449"/>
                <a:gd name="T26" fmla="*/ 7474 w 8457"/>
                <a:gd name="T27" fmla="*/ 6936 h 8449"/>
                <a:gd name="T28" fmla="*/ 1167 w 8457"/>
                <a:gd name="T29" fmla="*/ 7140 h 8449"/>
                <a:gd name="T30" fmla="*/ 7607 w 8457"/>
                <a:gd name="T31" fmla="*/ 6634 h 8449"/>
                <a:gd name="T32" fmla="*/ 651 w 8457"/>
                <a:gd name="T33" fmla="*/ 6327 h 8449"/>
                <a:gd name="T34" fmla="*/ 651 w 8457"/>
                <a:gd name="T35" fmla="*/ 6327 h 8449"/>
                <a:gd name="T36" fmla="*/ 8141 w 8457"/>
                <a:gd name="T37" fmla="*/ 5831 h 8449"/>
                <a:gd name="T38" fmla="*/ 429 w 8457"/>
                <a:gd name="T39" fmla="*/ 6082 h 8449"/>
                <a:gd name="T40" fmla="*/ 8177 w 8457"/>
                <a:gd name="T41" fmla="*/ 5503 h 8449"/>
                <a:gd name="T42" fmla="*/ 184 w 8457"/>
                <a:gd name="T43" fmla="*/ 5152 h 8449"/>
                <a:gd name="T44" fmla="*/ 184 w 8457"/>
                <a:gd name="T45" fmla="*/ 5152 h 8449"/>
                <a:gd name="T46" fmla="*/ 8403 w 8457"/>
                <a:gd name="T47" fmla="*/ 4899 h 8449"/>
                <a:gd name="T48" fmla="*/ 91 w 8457"/>
                <a:gd name="T49" fmla="*/ 4524 h 8449"/>
                <a:gd name="T50" fmla="*/ 91 w 8457"/>
                <a:gd name="T51" fmla="*/ 4524 h 8449"/>
                <a:gd name="T52" fmla="*/ 8378 w 8457"/>
                <a:gd name="T53" fmla="*/ 4238 h 8449"/>
                <a:gd name="T54" fmla="*/ 15 w 8457"/>
                <a:gd name="T55" fmla="*/ 3884 h 8449"/>
                <a:gd name="T56" fmla="*/ 15 w 8457"/>
                <a:gd name="T57" fmla="*/ 3884 h 8449"/>
                <a:gd name="T58" fmla="*/ 8410 w 8457"/>
                <a:gd name="T59" fmla="*/ 3592 h 8449"/>
                <a:gd name="T60" fmla="*/ 132 w 8457"/>
                <a:gd name="T61" fmla="*/ 3575 h 8449"/>
                <a:gd name="T62" fmla="*/ 8082 w 8457"/>
                <a:gd name="T63" fmla="*/ 2688 h 8449"/>
                <a:gd name="T64" fmla="*/ 313 w 8457"/>
                <a:gd name="T65" fmla="*/ 2629 h 8449"/>
                <a:gd name="T66" fmla="*/ 313 w 8457"/>
                <a:gd name="T67" fmla="*/ 2629 h 8449"/>
                <a:gd name="T68" fmla="*/ 8024 w 8457"/>
                <a:gd name="T69" fmla="*/ 2363 h 8449"/>
                <a:gd name="T70" fmla="*/ 518 w 8457"/>
                <a:gd name="T71" fmla="*/ 2370 h 8449"/>
                <a:gd name="T72" fmla="*/ 7438 w 8457"/>
                <a:gd name="T73" fmla="*/ 1600 h 8449"/>
                <a:gd name="T74" fmla="*/ 979 w 8457"/>
                <a:gd name="T75" fmla="*/ 1523 h 8449"/>
                <a:gd name="T76" fmla="*/ 979 w 8457"/>
                <a:gd name="T77" fmla="*/ 1523 h 8449"/>
                <a:gd name="T78" fmla="*/ 7285 w 8457"/>
                <a:gd name="T79" fmla="*/ 1306 h 8449"/>
                <a:gd name="T80" fmla="*/ 1252 w 8457"/>
                <a:gd name="T81" fmla="*/ 1338 h 8449"/>
                <a:gd name="T82" fmla="*/ 6496 w 8457"/>
                <a:gd name="T83" fmla="*/ 753 h 8449"/>
                <a:gd name="T84" fmla="*/ 1945 w 8457"/>
                <a:gd name="T85" fmla="*/ 670 h 8449"/>
                <a:gd name="T86" fmla="*/ 1945 w 8457"/>
                <a:gd name="T87" fmla="*/ 670 h 8449"/>
                <a:gd name="T88" fmla="*/ 6262 w 8457"/>
                <a:gd name="T89" fmla="*/ 520 h 8449"/>
                <a:gd name="T90" fmla="*/ 2262 w 8457"/>
                <a:gd name="T91" fmla="*/ 575 h 8449"/>
                <a:gd name="T92" fmla="*/ 5343 w 8457"/>
                <a:gd name="T93" fmla="*/ 232 h 8449"/>
                <a:gd name="T94" fmla="*/ 3124 w 8457"/>
                <a:gd name="T95" fmla="*/ 146 h 8449"/>
                <a:gd name="T96" fmla="*/ 3124 w 8457"/>
                <a:gd name="T97" fmla="*/ 146 h 8449"/>
                <a:gd name="T98" fmla="*/ 5049 w 8457"/>
                <a:gd name="T99" fmla="*/ 81 h 8449"/>
                <a:gd name="T100" fmla="*/ 3455 w 8457"/>
                <a:gd name="T101" fmla="*/ 152 h 8449"/>
                <a:gd name="T102" fmla="*/ 4083 w 8457"/>
                <a:gd name="T103" fmla="*/ 3 h 8449"/>
                <a:gd name="T104" fmla="*/ 4407 w 8457"/>
                <a:gd name="T105" fmla="*/ 4 h 8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57" h="8449">
                  <a:moveTo>
                    <a:pt x="4681" y="8348"/>
                  </a:moveTo>
                  <a:cubicBezTo>
                    <a:pt x="4576" y="8360"/>
                    <a:pt x="4469" y="8367"/>
                    <a:pt x="4364" y="8371"/>
                  </a:cubicBezTo>
                  <a:cubicBezTo>
                    <a:pt x="4367" y="8449"/>
                    <a:pt x="4367" y="8449"/>
                    <a:pt x="4367" y="8449"/>
                  </a:cubicBezTo>
                  <a:cubicBezTo>
                    <a:pt x="4474" y="8447"/>
                    <a:pt x="4583" y="8440"/>
                    <a:pt x="4689" y="8427"/>
                  </a:cubicBezTo>
                  <a:cubicBezTo>
                    <a:pt x="4681" y="8348"/>
                    <a:pt x="4681" y="8348"/>
                    <a:pt x="4681" y="8348"/>
                  </a:cubicBezTo>
                  <a:moveTo>
                    <a:pt x="3730" y="8341"/>
                  </a:moveTo>
                  <a:cubicBezTo>
                    <a:pt x="3720" y="8421"/>
                    <a:pt x="3720" y="8421"/>
                    <a:pt x="3720" y="8421"/>
                  </a:cubicBezTo>
                  <a:cubicBezTo>
                    <a:pt x="3772" y="8427"/>
                    <a:pt x="3825" y="8433"/>
                    <a:pt x="3877" y="8437"/>
                  </a:cubicBezTo>
                  <a:cubicBezTo>
                    <a:pt x="3933" y="8442"/>
                    <a:pt x="3988" y="8445"/>
                    <a:pt x="4043" y="8448"/>
                  </a:cubicBezTo>
                  <a:cubicBezTo>
                    <a:pt x="4046" y="8368"/>
                    <a:pt x="4046" y="8368"/>
                    <a:pt x="4046" y="8368"/>
                  </a:cubicBezTo>
                  <a:cubicBezTo>
                    <a:pt x="3993" y="8366"/>
                    <a:pt x="3938" y="8362"/>
                    <a:pt x="3884" y="8358"/>
                  </a:cubicBezTo>
                  <a:cubicBezTo>
                    <a:pt x="3832" y="8354"/>
                    <a:pt x="3781" y="8348"/>
                    <a:pt x="3730" y="8341"/>
                  </a:cubicBezTo>
                  <a:moveTo>
                    <a:pt x="5304" y="8231"/>
                  </a:moveTo>
                  <a:cubicBezTo>
                    <a:pt x="5203" y="8259"/>
                    <a:pt x="5098" y="8282"/>
                    <a:pt x="4995" y="8302"/>
                  </a:cubicBezTo>
                  <a:cubicBezTo>
                    <a:pt x="5010" y="8380"/>
                    <a:pt x="5010" y="8380"/>
                    <a:pt x="5010" y="8380"/>
                  </a:cubicBezTo>
                  <a:cubicBezTo>
                    <a:pt x="5115" y="8360"/>
                    <a:pt x="5221" y="8337"/>
                    <a:pt x="5326" y="8308"/>
                  </a:cubicBezTo>
                  <a:cubicBezTo>
                    <a:pt x="5304" y="8231"/>
                    <a:pt x="5304" y="8231"/>
                    <a:pt x="5304" y="8231"/>
                  </a:cubicBezTo>
                  <a:moveTo>
                    <a:pt x="3107" y="8219"/>
                  </a:moveTo>
                  <a:cubicBezTo>
                    <a:pt x="3086" y="8295"/>
                    <a:pt x="3086" y="8295"/>
                    <a:pt x="3086" y="8295"/>
                  </a:cubicBezTo>
                  <a:cubicBezTo>
                    <a:pt x="3189" y="8324"/>
                    <a:pt x="3295" y="8350"/>
                    <a:pt x="3400" y="8371"/>
                  </a:cubicBezTo>
                  <a:cubicBezTo>
                    <a:pt x="3416" y="8293"/>
                    <a:pt x="3416" y="8293"/>
                    <a:pt x="3416" y="8293"/>
                  </a:cubicBezTo>
                  <a:cubicBezTo>
                    <a:pt x="3312" y="8271"/>
                    <a:pt x="3209" y="8247"/>
                    <a:pt x="3107" y="8219"/>
                  </a:cubicBezTo>
                  <a:moveTo>
                    <a:pt x="5903" y="8020"/>
                  </a:moveTo>
                  <a:cubicBezTo>
                    <a:pt x="5807" y="8063"/>
                    <a:pt x="5707" y="8102"/>
                    <a:pt x="5608" y="8138"/>
                  </a:cubicBezTo>
                  <a:cubicBezTo>
                    <a:pt x="5634" y="8212"/>
                    <a:pt x="5634" y="8212"/>
                    <a:pt x="5634" y="8212"/>
                  </a:cubicBezTo>
                  <a:cubicBezTo>
                    <a:pt x="5736" y="8176"/>
                    <a:pt x="5837" y="8136"/>
                    <a:pt x="5935" y="8093"/>
                  </a:cubicBezTo>
                  <a:cubicBezTo>
                    <a:pt x="5903" y="8020"/>
                    <a:pt x="5903" y="8020"/>
                    <a:pt x="5903" y="8020"/>
                  </a:cubicBezTo>
                  <a:moveTo>
                    <a:pt x="2511" y="8001"/>
                  </a:moveTo>
                  <a:cubicBezTo>
                    <a:pt x="2478" y="8074"/>
                    <a:pt x="2478" y="8074"/>
                    <a:pt x="2478" y="8074"/>
                  </a:cubicBezTo>
                  <a:cubicBezTo>
                    <a:pt x="2576" y="8118"/>
                    <a:pt x="2677" y="8159"/>
                    <a:pt x="2777" y="8196"/>
                  </a:cubicBezTo>
                  <a:cubicBezTo>
                    <a:pt x="2805" y="8121"/>
                    <a:pt x="2805" y="8121"/>
                    <a:pt x="2805" y="8121"/>
                  </a:cubicBezTo>
                  <a:cubicBezTo>
                    <a:pt x="2705" y="8085"/>
                    <a:pt x="2606" y="8044"/>
                    <a:pt x="2511" y="8001"/>
                  </a:cubicBezTo>
                  <a:moveTo>
                    <a:pt x="6462" y="7720"/>
                  </a:moveTo>
                  <a:cubicBezTo>
                    <a:pt x="6373" y="7777"/>
                    <a:pt x="6280" y="7831"/>
                    <a:pt x="6188" y="7881"/>
                  </a:cubicBezTo>
                  <a:cubicBezTo>
                    <a:pt x="6226" y="7951"/>
                    <a:pt x="6226" y="7951"/>
                    <a:pt x="6226" y="7951"/>
                  </a:cubicBezTo>
                  <a:cubicBezTo>
                    <a:pt x="6320" y="7900"/>
                    <a:pt x="6414" y="7846"/>
                    <a:pt x="6505" y="7787"/>
                  </a:cubicBezTo>
                  <a:cubicBezTo>
                    <a:pt x="6462" y="7720"/>
                    <a:pt x="6462" y="7720"/>
                    <a:pt x="6462" y="7720"/>
                  </a:cubicBezTo>
                  <a:moveTo>
                    <a:pt x="1954" y="7695"/>
                  </a:moveTo>
                  <a:cubicBezTo>
                    <a:pt x="1911" y="7761"/>
                    <a:pt x="1911" y="7761"/>
                    <a:pt x="1911" y="7761"/>
                  </a:cubicBezTo>
                  <a:cubicBezTo>
                    <a:pt x="2001" y="7820"/>
                    <a:pt x="2094" y="7877"/>
                    <a:pt x="2188" y="7928"/>
                  </a:cubicBezTo>
                  <a:cubicBezTo>
                    <a:pt x="2226" y="7859"/>
                    <a:pt x="2226" y="7859"/>
                    <a:pt x="2226" y="7859"/>
                  </a:cubicBezTo>
                  <a:cubicBezTo>
                    <a:pt x="2135" y="7808"/>
                    <a:pt x="2043" y="7753"/>
                    <a:pt x="1954" y="7695"/>
                  </a:cubicBezTo>
                  <a:moveTo>
                    <a:pt x="6969" y="7339"/>
                  </a:moveTo>
                  <a:cubicBezTo>
                    <a:pt x="6890" y="7409"/>
                    <a:pt x="6807" y="7476"/>
                    <a:pt x="6723" y="7540"/>
                  </a:cubicBezTo>
                  <a:cubicBezTo>
                    <a:pt x="6771" y="7603"/>
                    <a:pt x="6771" y="7603"/>
                    <a:pt x="6771" y="7603"/>
                  </a:cubicBezTo>
                  <a:cubicBezTo>
                    <a:pt x="6857" y="7538"/>
                    <a:pt x="6941" y="7469"/>
                    <a:pt x="7022" y="7399"/>
                  </a:cubicBezTo>
                  <a:cubicBezTo>
                    <a:pt x="6969" y="7339"/>
                    <a:pt x="6969" y="7339"/>
                    <a:pt x="6969" y="7339"/>
                  </a:cubicBezTo>
                  <a:moveTo>
                    <a:pt x="1452" y="7307"/>
                  </a:moveTo>
                  <a:cubicBezTo>
                    <a:pt x="1399" y="7366"/>
                    <a:pt x="1399" y="7366"/>
                    <a:pt x="1399" y="7366"/>
                  </a:cubicBezTo>
                  <a:cubicBezTo>
                    <a:pt x="1478" y="7438"/>
                    <a:pt x="1562" y="7508"/>
                    <a:pt x="1647" y="7573"/>
                  </a:cubicBezTo>
                  <a:cubicBezTo>
                    <a:pt x="1696" y="7510"/>
                    <a:pt x="1696" y="7510"/>
                    <a:pt x="1696" y="7510"/>
                  </a:cubicBezTo>
                  <a:cubicBezTo>
                    <a:pt x="1612" y="7445"/>
                    <a:pt x="1530" y="7377"/>
                    <a:pt x="1452" y="7307"/>
                  </a:cubicBezTo>
                  <a:moveTo>
                    <a:pt x="7413" y="6885"/>
                  </a:moveTo>
                  <a:cubicBezTo>
                    <a:pt x="7345" y="6966"/>
                    <a:pt x="7273" y="7045"/>
                    <a:pt x="7199" y="7120"/>
                  </a:cubicBezTo>
                  <a:cubicBezTo>
                    <a:pt x="7256" y="7176"/>
                    <a:pt x="7256" y="7176"/>
                    <a:pt x="7256" y="7176"/>
                  </a:cubicBezTo>
                  <a:cubicBezTo>
                    <a:pt x="7332" y="7098"/>
                    <a:pt x="7405" y="7018"/>
                    <a:pt x="7474" y="6936"/>
                  </a:cubicBezTo>
                  <a:cubicBezTo>
                    <a:pt x="7413" y="6885"/>
                    <a:pt x="7413" y="6885"/>
                    <a:pt x="7413" y="6885"/>
                  </a:cubicBezTo>
                  <a:moveTo>
                    <a:pt x="1014" y="6847"/>
                  </a:moveTo>
                  <a:cubicBezTo>
                    <a:pt x="953" y="6897"/>
                    <a:pt x="953" y="6897"/>
                    <a:pt x="953" y="6897"/>
                  </a:cubicBezTo>
                  <a:cubicBezTo>
                    <a:pt x="1020" y="6980"/>
                    <a:pt x="1092" y="7062"/>
                    <a:pt x="1167" y="7140"/>
                  </a:cubicBezTo>
                  <a:cubicBezTo>
                    <a:pt x="1224" y="7086"/>
                    <a:pt x="1224" y="7086"/>
                    <a:pt x="1224" y="7086"/>
                  </a:cubicBezTo>
                  <a:cubicBezTo>
                    <a:pt x="1151" y="7009"/>
                    <a:pt x="1081" y="6928"/>
                    <a:pt x="1014" y="6847"/>
                  </a:cubicBezTo>
                  <a:moveTo>
                    <a:pt x="7782" y="6369"/>
                  </a:moveTo>
                  <a:cubicBezTo>
                    <a:pt x="7727" y="6459"/>
                    <a:pt x="7669" y="6547"/>
                    <a:pt x="7607" y="6634"/>
                  </a:cubicBezTo>
                  <a:cubicBezTo>
                    <a:pt x="7672" y="6680"/>
                    <a:pt x="7672" y="6680"/>
                    <a:pt x="7672" y="6680"/>
                  </a:cubicBezTo>
                  <a:cubicBezTo>
                    <a:pt x="7734" y="6592"/>
                    <a:pt x="7794" y="6502"/>
                    <a:pt x="7850" y="6409"/>
                  </a:cubicBezTo>
                  <a:cubicBezTo>
                    <a:pt x="7782" y="6369"/>
                    <a:pt x="7782" y="6369"/>
                    <a:pt x="7782" y="6369"/>
                  </a:cubicBezTo>
                  <a:moveTo>
                    <a:pt x="651" y="6327"/>
                  </a:moveTo>
                  <a:cubicBezTo>
                    <a:pt x="583" y="6367"/>
                    <a:pt x="583" y="6367"/>
                    <a:pt x="583" y="6367"/>
                  </a:cubicBezTo>
                  <a:cubicBezTo>
                    <a:pt x="637" y="6460"/>
                    <a:pt x="696" y="6550"/>
                    <a:pt x="758" y="6639"/>
                  </a:cubicBezTo>
                  <a:cubicBezTo>
                    <a:pt x="823" y="6593"/>
                    <a:pt x="823" y="6593"/>
                    <a:pt x="823" y="6593"/>
                  </a:cubicBezTo>
                  <a:cubicBezTo>
                    <a:pt x="762" y="6507"/>
                    <a:pt x="705" y="6417"/>
                    <a:pt x="651" y="6327"/>
                  </a:cubicBezTo>
                  <a:moveTo>
                    <a:pt x="8068" y="5801"/>
                  </a:moveTo>
                  <a:cubicBezTo>
                    <a:pt x="8028" y="5898"/>
                    <a:pt x="7984" y="5995"/>
                    <a:pt x="7936" y="6090"/>
                  </a:cubicBezTo>
                  <a:cubicBezTo>
                    <a:pt x="8007" y="6126"/>
                    <a:pt x="8007" y="6126"/>
                    <a:pt x="8007" y="6126"/>
                  </a:cubicBezTo>
                  <a:cubicBezTo>
                    <a:pt x="8055" y="6030"/>
                    <a:pt x="8101" y="5931"/>
                    <a:pt x="8141" y="5831"/>
                  </a:cubicBezTo>
                  <a:cubicBezTo>
                    <a:pt x="8068" y="5801"/>
                    <a:pt x="8068" y="5801"/>
                    <a:pt x="8068" y="5801"/>
                  </a:cubicBezTo>
                  <a:moveTo>
                    <a:pt x="372" y="5756"/>
                  </a:moveTo>
                  <a:cubicBezTo>
                    <a:pt x="298" y="5786"/>
                    <a:pt x="298" y="5786"/>
                    <a:pt x="298" y="5786"/>
                  </a:cubicBezTo>
                  <a:cubicBezTo>
                    <a:pt x="338" y="5886"/>
                    <a:pt x="382" y="5986"/>
                    <a:pt x="429" y="6082"/>
                  </a:cubicBezTo>
                  <a:cubicBezTo>
                    <a:pt x="501" y="6047"/>
                    <a:pt x="501" y="6047"/>
                    <a:pt x="501" y="6047"/>
                  </a:cubicBezTo>
                  <a:cubicBezTo>
                    <a:pt x="455" y="5952"/>
                    <a:pt x="411" y="5855"/>
                    <a:pt x="372" y="5756"/>
                  </a:cubicBezTo>
                  <a:moveTo>
                    <a:pt x="8262" y="5198"/>
                  </a:moveTo>
                  <a:cubicBezTo>
                    <a:pt x="8238" y="5300"/>
                    <a:pt x="8209" y="5403"/>
                    <a:pt x="8177" y="5503"/>
                  </a:cubicBezTo>
                  <a:cubicBezTo>
                    <a:pt x="8253" y="5528"/>
                    <a:pt x="8253" y="5528"/>
                    <a:pt x="8253" y="5528"/>
                  </a:cubicBezTo>
                  <a:cubicBezTo>
                    <a:pt x="8286" y="5425"/>
                    <a:pt x="8315" y="5320"/>
                    <a:pt x="8340" y="5216"/>
                  </a:cubicBezTo>
                  <a:cubicBezTo>
                    <a:pt x="8262" y="5198"/>
                    <a:pt x="8262" y="5198"/>
                    <a:pt x="8262" y="5198"/>
                  </a:cubicBezTo>
                  <a:moveTo>
                    <a:pt x="184" y="5152"/>
                  </a:moveTo>
                  <a:cubicBezTo>
                    <a:pt x="106" y="5169"/>
                    <a:pt x="106" y="5169"/>
                    <a:pt x="106" y="5169"/>
                  </a:cubicBezTo>
                  <a:cubicBezTo>
                    <a:pt x="130" y="5274"/>
                    <a:pt x="158" y="5378"/>
                    <a:pt x="190" y="5481"/>
                  </a:cubicBezTo>
                  <a:cubicBezTo>
                    <a:pt x="266" y="5458"/>
                    <a:pt x="266" y="5458"/>
                    <a:pt x="266" y="5458"/>
                  </a:cubicBezTo>
                  <a:cubicBezTo>
                    <a:pt x="235" y="5357"/>
                    <a:pt x="207" y="5254"/>
                    <a:pt x="184" y="5152"/>
                  </a:cubicBezTo>
                  <a:moveTo>
                    <a:pt x="8365" y="4555"/>
                  </a:moveTo>
                  <a:cubicBezTo>
                    <a:pt x="8363" y="4571"/>
                    <a:pt x="8363" y="4571"/>
                    <a:pt x="8363" y="4571"/>
                  </a:cubicBezTo>
                  <a:cubicBezTo>
                    <a:pt x="8354" y="4677"/>
                    <a:pt x="8342" y="4783"/>
                    <a:pt x="8325" y="4886"/>
                  </a:cubicBezTo>
                  <a:cubicBezTo>
                    <a:pt x="8403" y="4899"/>
                    <a:pt x="8403" y="4899"/>
                    <a:pt x="8403" y="4899"/>
                  </a:cubicBezTo>
                  <a:cubicBezTo>
                    <a:pt x="8420" y="4793"/>
                    <a:pt x="8433" y="4685"/>
                    <a:pt x="8443" y="4578"/>
                  </a:cubicBezTo>
                  <a:cubicBezTo>
                    <a:pt x="8444" y="4561"/>
                    <a:pt x="8444" y="4561"/>
                    <a:pt x="8444" y="4561"/>
                  </a:cubicBezTo>
                  <a:cubicBezTo>
                    <a:pt x="8365" y="4555"/>
                    <a:pt x="8365" y="4555"/>
                    <a:pt x="8365" y="4555"/>
                  </a:cubicBezTo>
                  <a:moveTo>
                    <a:pt x="91" y="4524"/>
                  </a:moveTo>
                  <a:cubicBezTo>
                    <a:pt x="11" y="4530"/>
                    <a:pt x="11" y="4530"/>
                    <a:pt x="11" y="4530"/>
                  </a:cubicBezTo>
                  <a:cubicBezTo>
                    <a:pt x="19" y="4637"/>
                    <a:pt x="30" y="4745"/>
                    <a:pt x="46" y="4851"/>
                  </a:cubicBezTo>
                  <a:cubicBezTo>
                    <a:pt x="125" y="4839"/>
                    <a:pt x="125" y="4839"/>
                    <a:pt x="125" y="4839"/>
                  </a:cubicBezTo>
                  <a:cubicBezTo>
                    <a:pt x="109" y="4736"/>
                    <a:pt x="98" y="4629"/>
                    <a:pt x="91" y="4524"/>
                  </a:cubicBezTo>
                  <a:moveTo>
                    <a:pt x="8446" y="3915"/>
                  </a:moveTo>
                  <a:cubicBezTo>
                    <a:pt x="8367" y="3920"/>
                    <a:pt x="8367" y="3920"/>
                    <a:pt x="8367" y="3920"/>
                  </a:cubicBezTo>
                  <a:cubicBezTo>
                    <a:pt x="8374" y="4020"/>
                    <a:pt x="8378" y="4121"/>
                    <a:pt x="8378" y="4221"/>
                  </a:cubicBezTo>
                  <a:cubicBezTo>
                    <a:pt x="8378" y="4238"/>
                    <a:pt x="8378" y="4238"/>
                    <a:pt x="8378" y="4238"/>
                  </a:cubicBezTo>
                  <a:cubicBezTo>
                    <a:pt x="8457" y="4238"/>
                    <a:pt x="8457" y="4238"/>
                    <a:pt x="8457" y="4238"/>
                  </a:cubicBezTo>
                  <a:cubicBezTo>
                    <a:pt x="8457" y="4221"/>
                    <a:pt x="8457" y="4221"/>
                    <a:pt x="8457" y="4221"/>
                  </a:cubicBezTo>
                  <a:cubicBezTo>
                    <a:pt x="8457" y="4119"/>
                    <a:pt x="8454" y="4016"/>
                    <a:pt x="8446" y="3915"/>
                  </a:cubicBezTo>
                  <a:moveTo>
                    <a:pt x="15" y="3884"/>
                  </a:moveTo>
                  <a:cubicBezTo>
                    <a:pt x="6" y="3991"/>
                    <a:pt x="1" y="4099"/>
                    <a:pt x="0" y="4206"/>
                  </a:cubicBezTo>
                  <a:cubicBezTo>
                    <a:pt x="80" y="4207"/>
                    <a:pt x="80" y="4207"/>
                    <a:pt x="80" y="4207"/>
                  </a:cubicBezTo>
                  <a:cubicBezTo>
                    <a:pt x="81" y="4101"/>
                    <a:pt x="85" y="3995"/>
                    <a:pt x="94" y="3889"/>
                  </a:cubicBezTo>
                  <a:cubicBezTo>
                    <a:pt x="15" y="3884"/>
                    <a:pt x="15" y="3884"/>
                    <a:pt x="15" y="3884"/>
                  </a:cubicBezTo>
                  <a:moveTo>
                    <a:pt x="8350" y="3275"/>
                  </a:moveTo>
                  <a:cubicBezTo>
                    <a:pt x="8272" y="3293"/>
                    <a:pt x="8272" y="3293"/>
                    <a:pt x="8272" y="3293"/>
                  </a:cubicBezTo>
                  <a:cubicBezTo>
                    <a:pt x="8296" y="3395"/>
                    <a:pt x="8316" y="3501"/>
                    <a:pt x="8331" y="3605"/>
                  </a:cubicBezTo>
                  <a:cubicBezTo>
                    <a:pt x="8410" y="3592"/>
                    <a:pt x="8410" y="3592"/>
                    <a:pt x="8410" y="3592"/>
                  </a:cubicBezTo>
                  <a:cubicBezTo>
                    <a:pt x="8394" y="3486"/>
                    <a:pt x="8374" y="3379"/>
                    <a:pt x="8350" y="3275"/>
                  </a:cubicBezTo>
                  <a:moveTo>
                    <a:pt x="115" y="3245"/>
                  </a:moveTo>
                  <a:cubicBezTo>
                    <a:pt x="91" y="3349"/>
                    <a:pt x="70" y="3456"/>
                    <a:pt x="53" y="3563"/>
                  </a:cubicBezTo>
                  <a:cubicBezTo>
                    <a:pt x="132" y="3575"/>
                    <a:pt x="132" y="3575"/>
                    <a:pt x="132" y="3575"/>
                  </a:cubicBezTo>
                  <a:cubicBezTo>
                    <a:pt x="148" y="3471"/>
                    <a:pt x="168" y="3366"/>
                    <a:pt x="193" y="3263"/>
                  </a:cubicBezTo>
                  <a:cubicBezTo>
                    <a:pt x="115" y="3245"/>
                    <a:pt x="115" y="3245"/>
                    <a:pt x="115" y="3245"/>
                  </a:cubicBezTo>
                  <a:moveTo>
                    <a:pt x="8156" y="2658"/>
                  </a:moveTo>
                  <a:cubicBezTo>
                    <a:pt x="8082" y="2688"/>
                    <a:pt x="8082" y="2688"/>
                    <a:pt x="8082" y="2688"/>
                  </a:cubicBezTo>
                  <a:cubicBezTo>
                    <a:pt x="8122" y="2786"/>
                    <a:pt x="8157" y="2886"/>
                    <a:pt x="8189" y="2987"/>
                  </a:cubicBezTo>
                  <a:cubicBezTo>
                    <a:pt x="8265" y="2962"/>
                    <a:pt x="8265" y="2962"/>
                    <a:pt x="8265" y="2962"/>
                  </a:cubicBezTo>
                  <a:cubicBezTo>
                    <a:pt x="8233" y="2860"/>
                    <a:pt x="8196" y="2758"/>
                    <a:pt x="8156" y="2658"/>
                  </a:cubicBezTo>
                  <a:moveTo>
                    <a:pt x="313" y="2629"/>
                  </a:moveTo>
                  <a:cubicBezTo>
                    <a:pt x="272" y="2728"/>
                    <a:pt x="235" y="2830"/>
                    <a:pt x="202" y="2933"/>
                  </a:cubicBezTo>
                  <a:cubicBezTo>
                    <a:pt x="278" y="2958"/>
                    <a:pt x="278" y="2958"/>
                    <a:pt x="278" y="2958"/>
                  </a:cubicBezTo>
                  <a:cubicBezTo>
                    <a:pt x="311" y="2857"/>
                    <a:pt x="347" y="2756"/>
                    <a:pt x="387" y="2659"/>
                  </a:cubicBezTo>
                  <a:cubicBezTo>
                    <a:pt x="313" y="2629"/>
                    <a:pt x="313" y="2629"/>
                    <a:pt x="313" y="2629"/>
                  </a:cubicBezTo>
                  <a:moveTo>
                    <a:pt x="7871" y="2078"/>
                  </a:moveTo>
                  <a:cubicBezTo>
                    <a:pt x="7802" y="2120"/>
                    <a:pt x="7802" y="2120"/>
                    <a:pt x="7802" y="2120"/>
                  </a:cubicBezTo>
                  <a:cubicBezTo>
                    <a:pt x="7856" y="2210"/>
                    <a:pt x="7906" y="2305"/>
                    <a:pt x="7953" y="2399"/>
                  </a:cubicBezTo>
                  <a:cubicBezTo>
                    <a:pt x="8024" y="2363"/>
                    <a:pt x="8024" y="2363"/>
                    <a:pt x="8024" y="2363"/>
                  </a:cubicBezTo>
                  <a:cubicBezTo>
                    <a:pt x="7977" y="2267"/>
                    <a:pt x="7925" y="2171"/>
                    <a:pt x="7871" y="2078"/>
                  </a:cubicBezTo>
                  <a:moveTo>
                    <a:pt x="603" y="2051"/>
                  </a:moveTo>
                  <a:cubicBezTo>
                    <a:pt x="548" y="2142"/>
                    <a:pt x="495" y="2238"/>
                    <a:pt x="447" y="2334"/>
                  </a:cubicBezTo>
                  <a:cubicBezTo>
                    <a:pt x="518" y="2370"/>
                    <a:pt x="518" y="2370"/>
                    <a:pt x="518" y="2370"/>
                  </a:cubicBezTo>
                  <a:cubicBezTo>
                    <a:pt x="565" y="2275"/>
                    <a:pt x="617" y="2182"/>
                    <a:pt x="671" y="2092"/>
                  </a:cubicBezTo>
                  <a:cubicBezTo>
                    <a:pt x="603" y="2051"/>
                    <a:pt x="603" y="2051"/>
                    <a:pt x="603" y="2051"/>
                  </a:cubicBezTo>
                  <a:moveTo>
                    <a:pt x="7500" y="1549"/>
                  </a:moveTo>
                  <a:cubicBezTo>
                    <a:pt x="7438" y="1600"/>
                    <a:pt x="7438" y="1600"/>
                    <a:pt x="7438" y="1600"/>
                  </a:cubicBezTo>
                  <a:cubicBezTo>
                    <a:pt x="7505" y="1681"/>
                    <a:pt x="7569" y="1766"/>
                    <a:pt x="7630" y="1852"/>
                  </a:cubicBezTo>
                  <a:cubicBezTo>
                    <a:pt x="7696" y="1806"/>
                    <a:pt x="7696" y="1806"/>
                    <a:pt x="7696" y="1806"/>
                  </a:cubicBezTo>
                  <a:cubicBezTo>
                    <a:pt x="7634" y="1719"/>
                    <a:pt x="7568" y="1632"/>
                    <a:pt x="7500" y="1549"/>
                  </a:cubicBezTo>
                  <a:moveTo>
                    <a:pt x="979" y="1523"/>
                  </a:moveTo>
                  <a:cubicBezTo>
                    <a:pt x="909" y="1606"/>
                    <a:pt x="843" y="1692"/>
                    <a:pt x="781" y="1779"/>
                  </a:cubicBezTo>
                  <a:cubicBezTo>
                    <a:pt x="846" y="1825"/>
                    <a:pt x="846" y="1825"/>
                    <a:pt x="846" y="1825"/>
                  </a:cubicBezTo>
                  <a:cubicBezTo>
                    <a:pt x="907" y="1740"/>
                    <a:pt x="972" y="1655"/>
                    <a:pt x="1040" y="1574"/>
                  </a:cubicBezTo>
                  <a:cubicBezTo>
                    <a:pt x="979" y="1523"/>
                    <a:pt x="979" y="1523"/>
                    <a:pt x="979" y="1523"/>
                  </a:cubicBezTo>
                  <a:moveTo>
                    <a:pt x="7053" y="1081"/>
                  </a:moveTo>
                  <a:cubicBezTo>
                    <a:pt x="7000" y="1140"/>
                    <a:pt x="7000" y="1140"/>
                    <a:pt x="7000" y="1140"/>
                  </a:cubicBezTo>
                  <a:cubicBezTo>
                    <a:pt x="7078" y="1211"/>
                    <a:pt x="7155" y="1285"/>
                    <a:pt x="7227" y="1361"/>
                  </a:cubicBezTo>
                  <a:cubicBezTo>
                    <a:pt x="7285" y="1306"/>
                    <a:pt x="7285" y="1306"/>
                    <a:pt x="7285" y="1306"/>
                  </a:cubicBezTo>
                  <a:cubicBezTo>
                    <a:pt x="7211" y="1229"/>
                    <a:pt x="7133" y="1153"/>
                    <a:pt x="7053" y="1081"/>
                  </a:cubicBezTo>
                  <a:moveTo>
                    <a:pt x="1429" y="1060"/>
                  </a:moveTo>
                  <a:cubicBezTo>
                    <a:pt x="1349" y="1131"/>
                    <a:pt x="1270" y="1206"/>
                    <a:pt x="1195" y="1283"/>
                  </a:cubicBezTo>
                  <a:cubicBezTo>
                    <a:pt x="1252" y="1338"/>
                    <a:pt x="1252" y="1338"/>
                    <a:pt x="1252" y="1338"/>
                  </a:cubicBezTo>
                  <a:cubicBezTo>
                    <a:pt x="1326" y="1262"/>
                    <a:pt x="1403" y="1190"/>
                    <a:pt x="1482" y="1119"/>
                  </a:cubicBezTo>
                  <a:cubicBezTo>
                    <a:pt x="1429" y="1060"/>
                    <a:pt x="1429" y="1060"/>
                    <a:pt x="1429" y="1060"/>
                  </a:cubicBezTo>
                  <a:moveTo>
                    <a:pt x="6540" y="686"/>
                  </a:moveTo>
                  <a:cubicBezTo>
                    <a:pt x="6496" y="753"/>
                    <a:pt x="6496" y="753"/>
                    <a:pt x="6496" y="753"/>
                  </a:cubicBezTo>
                  <a:cubicBezTo>
                    <a:pt x="6584" y="811"/>
                    <a:pt x="6672" y="872"/>
                    <a:pt x="6755" y="937"/>
                  </a:cubicBezTo>
                  <a:cubicBezTo>
                    <a:pt x="6804" y="874"/>
                    <a:pt x="6804" y="874"/>
                    <a:pt x="6804" y="874"/>
                  </a:cubicBezTo>
                  <a:cubicBezTo>
                    <a:pt x="6718" y="808"/>
                    <a:pt x="6629" y="745"/>
                    <a:pt x="6540" y="686"/>
                  </a:cubicBezTo>
                  <a:moveTo>
                    <a:pt x="1945" y="670"/>
                  </a:moveTo>
                  <a:cubicBezTo>
                    <a:pt x="1855" y="728"/>
                    <a:pt x="1766" y="791"/>
                    <a:pt x="1680" y="855"/>
                  </a:cubicBezTo>
                  <a:cubicBezTo>
                    <a:pt x="1728" y="918"/>
                    <a:pt x="1728" y="918"/>
                    <a:pt x="1728" y="918"/>
                  </a:cubicBezTo>
                  <a:cubicBezTo>
                    <a:pt x="1812" y="855"/>
                    <a:pt x="1900" y="794"/>
                    <a:pt x="1989" y="736"/>
                  </a:cubicBezTo>
                  <a:cubicBezTo>
                    <a:pt x="1945" y="670"/>
                    <a:pt x="1945" y="670"/>
                    <a:pt x="1945" y="670"/>
                  </a:cubicBezTo>
                  <a:moveTo>
                    <a:pt x="5972" y="376"/>
                  </a:moveTo>
                  <a:cubicBezTo>
                    <a:pt x="5939" y="448"/>
                    <a:pt x="5939" y="448"/>
                    <a:pt x="5939" y="448"/>
                  </a:cubicBezTo>
                  <a:cubicBezTo>
                    <a:pt x="6036" y="492"/>
                    <a:pt x="6131" y="540"/>
                    <a:pt x="6224" y="590"/>
                  </a:cubicBezTo>
                  <a:cubicBezTo>
                    <a:pt x="6262" y="520"/>
                    <a:pt x="6262" y="520"/>
                    <a:pt x="6262" y="520"/>
                  </a:cubicBezTo>
                  <a:cubicBezTo>
                    <a:pt x="6168" y="469"/>
                    <a:pt x="6070" y="420"/>
                    <a:pt x="5972" y="376"/>
                  </a:cubicBezTo>
                  <a:moveTo>
                    <a:pt x="2515" y="363"/>
                  </a:moveTo>
                  <a:cubicBezTo>
                    <a:pt x="2417" y="407"/>
                    <a:pt x="2319" y="454"/>
                    <a:pt x="2224" y="505"/>
                  </a:cubicBezTo>
                  <a:cubicBezTo>
                    <a:pt x="2262" y="575"/>
                    <a:pt x="2262" y="575"/>
                    <a:pt x="2262" y="575"/>
                  </a:cubicBezTo>
                  <a:cubicBezTo>
                    <a:pt x="2355" y="526"/>
                    <a:pt x="2451" y="478"/>
                    <a:pt x="2547" y="436"/>
                  </a:cubicBezTo>
                  <a:cubicBezTo>
                    <a:pt x="2515" y="363"/>
                    <a:pt x="2515" y="363"/>
                    <a:pt x="2515" y="363"/>
                  </a:cubicBezTo>
                  <a:moveTo>
                    <a:pt x="5364" y="155"/>
                  </a:moveTo>
                  <a:cubicBezTo>
                    <a:pt x="5343" y="232"/>
                    <a:pt x="5343" y="232"/>
                    <a:pt x="5343" y="232"/>
                  </a:cubicBezTo>
                  <a:cubicBezTo>
                    <a:pt x="5444" y="261"/>
                    <a:pt x="5546" y="293"/>
                    <a:pt x="5645" y="328"/>
                  </a:cubicBezTo>
                  <a:cubicBezTo>
                    <a:pt x="5673" y="253"/>
                    <a:pt x="5673" y="253"/>
                    <a:pt x="5673" y="253"/>
                  </a:cubicBezTo>
                  <a:cubicBezTo>
                    <a:pt x="5571" y="217"/>
                    <a:pt x="5468" y="184"/>
                    <a:pt x="5364" y="155"/>
                  </a:cubicBezTo>
                  <a:moveTo>
                    <a:pt x="3124" y="146"/>
                  </a:moveTo>
                  <a:cubicBezTo>
                    <a:pt x="3021" y="174"/>
                    <a:pt x="2917" y="207"/>
                    <a:pt x="2815" y="243"/>
                  </a:cubicBezTo>
                  <a:cubicBezTo>
                    <a:pt x="2842" y="318"/>
                    <a:pt x="2842" y="318"/>
                    <a:pt x="2842" y="318"/>
                  </a:cubicBezTo>
                  <a:cubicBezTo>
                    <a:pt x="2941" y="283"/>
                    <a:pt x="3044" y="250"/>
                    <a:pt x="3145" y="223"/>
                  </a:cubicBezTo>
                  <a:cubicBezTo>
                    <a:pt x="3124" y="146"/>
                    <a:pt x="3124" y="146"/>
                    <a:pt x="3124" y="146"/>
                  </a:cubicBezTo>
                  <a:moveTo>
                    <a:pt x="4729" y="31"/>
                  </a:moveTo>
                  <a:cubicBezTo>
                    <a:pt x="4720" y="110"/>
                    <a:pt x="4720" y="110"/>
                    <a:pt x="4720" y="110"/>
                  </a:cubicBezTo>
                  <a:cubicBezTo>
                    <a:pt x="4825" y="122"/>
                    <a:pt x="4930" y="138"/>
                    <a:pt x="5034" y="159"/>
                  </a:cubicBezTo>
                  <a:cubicBezTo>
                    <a:pt x="5049" y="81"/>
                    <a:pt x="5049" y="81"/>
                    <a:pt x="5049" y="81"/>
                  </a:cubicBezTo>
                  <a:cubicBezTo>
                    <a:pt x="4944" y="60"/>
                    <a:pt x="4836" y="43"/>
                    <a:pt x="4729" y="31"/>
                  </a:cubicBezTo>
                  <a:moveTo>
                    <a:pt x="3760" y="26"/>
                  </a:moveTo>
                  <a:cubicBezTo>
                    <a:pt x="3653" y="38"/>
                    <a:pt x="3545" y="54"/>
                    <a:pt x="3440" y="74"/>
                  </a:cubicBezTo>
                  <a:cubicBezTo>
                    <a:pt x="3455" y="152"/>
                    <a:pt x="3455" y="152"/>
                    <a:pt x="3455" y="152"/>
                  </a:cubicBezTo>
                  <a:cubicBezTo>
                    <a:pt x="3558" y="133"/>
                    <a:pt x="3663" y="117"/>
                    <a:pt x="3769" y="106"/>
                  </a:cubicBezTo>
                  <a:cubicBezTo>
                    <a:pt x="3760" y="26"/>
                    <a:pt x="3760" y="26"/>
                    <a:pt x="3760" y="26"/>
                  </a:cubicBezTo>
                  <a:moveTo>
                    <a:pt x="4221" y="0"/>
                  </a:moveTo>
                  <a:cubicBezTo>
                    <a:pt x="4175" y="0"/>
                    <a:pt x="4129" y="1"/>
                    <a:pt x="4083" y="3"/>
                  </a:cubicBezTo>
                  <a:cubicBezTo>
                    <a:pt x="4085" y="83"/>
                    <a:pt x="4085" y="83"/>
                    <a:pt x="4085" y="83"/>
                  </a:cubicBezTo>
                  <a:cubicBezTo>
                    <a:pt x="4131" y="81"/>
                    <a:pt x="4178" y="80"/>
                    <a:pt x="4224" y="80"/>
                  </a:cubicBezTo>
                  <a:cubicBezTo>
                    <a:pt x="4283" y="80"/>
                    <a:pt x="4343" y="81"/>
                    <a:pt x="4403" y="84"/>
                  </a:cubicBezTo>
                  <a:cubicBezTo>
                    <a:pt x="4407" y="4"/>
                    <a:pt x="4407" y="4"/>
                    <a:pt x="4407" y="4"/>
                  </a:cubicBezTo>
                  <a:cubicBezTo>
                    <a:pt x="4344" y="2"/>
                    <a:pt x="4282" y="0"/>
                    <a:pt x="4221" y="0"/>
                  </a:cubicBezTo>
                </a:path>
              </a:pathLst>
            </a:custGeom>
            <a:solidFill>
              <a:srgbClr val="FFFFFF">
                <a:alpha val="5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382"/>
            <p:cNvSpPr>
              <a:spLocks noEditPoints="1"/>
            </p:cNvSpPr>
            <p:nvPr/>
          </p:nvSpPr>
          <p:spPr bwMode="auto">
            <a:xfrm>
              <a:off x="5784950" y="1262627"/>
              <a:ext cx="3847851" cy="3386645"/>
            </a:xfrm>
            <a:custGeom>
              <a:avLst/>
              <a:gdLst>
                <a:gd name="T0" fmla="*/ 1774 w 16153"/>
                <a:gd name="T1" fmla="*/ 4463 h 14217"/>
                <a:gd name="T2" fmla="*/ 8086 w 16153"/>
                <a:gd name="T3" fmla="*/ 277 h 14217"/>
                <a:gd name="T4" fmla="*/ 10725 w 16153"/>
                <a:gd name="T5" fmla="*/ 810 h 14217"/>
                <a:gd name="T6" fmla="*/ 14380 w 16153"/>
                <a:gd name="T7" fmla="*/ 9755 h 14217"/>
                <a:gd name="T8" fmla="*/ 8068 w 16153"/>
                <a:gd name="T9" fmla="*/ 13940 h 14217"/>
                <a:gd name="T10" fmla="*/ 5429 w 16153"/>
                <a:gd name="T11" fmla="*/ 13406 h 14217"/>
                <a:gd name="T12" fmla="*/ 1774 w 16153"/>
                <a:gd name="T13" fmla="*/ 4463 h 14217"/>
                <a:gd name="T14" fmla="*/ 1774 w 16153"/>
                <a:gd name="T15" fmla="*/ 4463 h 14217"/>
                <a:gd name="T16" fmla="*/ 1774 w 16153"/>
                <a:gd name="T17" fmla="*/ 4463 h 14217"/>
                <a:gd name="T18" fmla="*/ 8086 w 16153"/>
                <a:gd name="T19" fmla="*/ 0 h 14217"/>
                <a:gd name="T20" fmla="*/ 1519 w 16153"/>
                <a:gd name="T21" fmla="*/ 4355 h 14217"/>
                <a:gd name="T22" fmla="*/ 5322 w 16153"/>
                <a:gd name="T23" fmla="*/ 13662 h 14217"/>
                <a:gd name="T24" fmla="*/ 8066 w 16153"/>
                <a:gd name="T25" fmla="*/ 14217 h 14217"/>
                <a:gd name="T26" fmla="*/ 14634 w 16153"/>
                <a:gd name="T27" fmla="*/ 9862 h 14217"/>
                <a:gd name="T28" fmla="*/ 10832 w 16153"/>
                <a:gd name="T29" fmla="*/ 555 h 14217"/>
                <a:gd name="T30" fmla="*/ 8086 w 16153"/>
                <a:gd name="T31" fmla="*/ 0 h 14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153" h="14217">
                  <a:moveTo>
                    <a:pt x="1774" y="4463"/>
                  </a:moveTo>
                  <a:cubicBezTo>
                    <a:pt x="2872" y="1851"/>
                    <a:pt x="5414" y="277"/>
                    <a:pt x="8086" y="277"/>
                  </a:cubicBezTo>
                  <a:cubicBezTo>
                    <a:pt x="8967" y="277"/>
                    <a:pt x="9863" y="448"/>
                    <a:pt x="10725" y="810"/>
                  </a:cubicBezTo>
                  <a:cubicBezTo>
                    <a:pt x="14200" y="2269"/>
                    <a:pt x="15840" y="6281"/>
                    <a:pt x="14380" y="9755"/>
                  </a:cubicBezTo>
                  <a:cubicBezTo>
                    <a:pt x="13282" y="12366"/>
                    <a:pt x="10740" y="13940"/>
                    <a:pt x="8068" y="13940"/>
                  </a:cubicBezTo>
                  <a:cubicBezTo>
                    <a:pt x="7187" y="13940"/>
                    <a:pt x="6291" y="13769"/>
                    <a:pt x="5429" y="13406"/>
                  </a:cubicBezTo>
                  <a:cubicBezTo>
                    <a:pt x="1954" y="11948"/>
                    <a:pt x="314" y="7935"/>
                    <a:pt x="1774" y="4463"/>
                  </a:cubicBezTo>
                  <a:cubicBezTo>
                    <a:pt x="1774" y="4463"/>
                    <a:pt x="1774" y="4463"/>
                    <a:pt x="1774" y="4463"/>
                  </a:cubicBezTo>
                  <a:cubicBezTo>
                    <a:pt x="1774" y="4463"/>
                    <a:pt x="1774" y="4463"/>
                    <a:pt x="1774" y="4463"/>
                  </a:cubicBezTo>
                  <a:moveTo>
                    <a:pt x="8086" y="0"/>
                  </a:moveTo>
                  <a:cubicBezTo>
                    <a:pt x="5307" y="0"/>
                    <a:pt x="2662" y="1638"/>
                    <a:pt x="1519" y="4355"/>
                  </a:cubicBezTo>
                  <a:cubicBezTo>
                    <a:pt x="0" y="7969"/>
                    <a:pt x="1706" y="12143"/>
                    <a:pt x="5322" y="13662"/>
                  </a:cubicBezTo>
                  <a:cubicBezTo>
                    <a:pt x="6218" y="14039"/>
                    <a:pt x="7150" y="14217"/>
                    <a:pt x="8066" y="14217"/>
                  </a:cubicBezTo>
                  <a:cubicBezTo>
                    <a:pt x="10846" y="14217"/>
                    <a:pt x="13492" y="12579"/>
                    <a:pt x="14634" y="9862"/>
                  </a:cubicBezTo>
                  <a:cubicBezTo>
                    <a:pt x="16153" y="6248"/>
                    <a:pt x="14447" y="2074"/>
                    <a:pt x="10832" y="555"/>
                  </a:cubicBezTo>
                  <a:cubicBezTo>
                    <a:pt x="9935" y="179"/>
                    <a:pt x="9003" y="0"/>
                    <a:pt x="808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383"/>
            <p:cNvSpPr/>
            <p:nvPr/>
          </p:nvSpPr>
          <p:spPr bwMode="auto">
            <a:xfrm>
              <a:off x="7830933" y="1267366"/>
              <a:ext cx="25511" cy="2118"/>
            </a:xfrm>
            <a:custGeom>
              <a:avLst/>
              <a:gdLst>
                <a:gd name="T0" fmla="*/ 107 w 107"/>
                <a:gd name="T1" fmla="*/ 9 h 9"/>
                <a:gd name="T2" fmla="*/ 80 w 107"/>
                <a:gd name="T3" fmla="*/ 5 h 9"/>
                <a:gd name="T4" fmla="*/ 0 w 107"/>
                <a:gd name="T5" fmla="*/ 0 h 9"/>
                <a:gd name="T6" fmla="*/ 107 w 107"/>
                <a:gd name="T7" fmla="*/ 9 h 9"/>
              </a:gdLst>
              <a:ahLst/>
              <a:cxnLst>
                <a:cxn ang="0">
                  <a:pos x="T0" y="T1"/>
                </a:cxn>
                <a:cxn ang="0">
                  <a:pos x="T2" y="T3"/>
                </a:cxn>
                <a:cxn ang="0">
                  <a:pos x="T4" y="T5"/>
                </a:cxn>
                <a:cxn ang="0">
                  <a:pos x="T6" y="T7"/>
                </a:cxn>
              </a:cxnLst>
              <a:rect l="0" t="0" r="r" b="b"/>
              <a:pathLst>
                <a:path w="107" h="9">
                  <a:moveTo>
                    <a:pt x="107" y="9"/>
                  </a:moveTo>
                  <a:cubicBezTo>
                    <a:pt x="98" y="7"/>
                    <a:pt x="89" y="6"/>
                    <a:pt x="80" y="5"/>
                  </a:cubicBezTo>
                  <a:cubicBezTo>
                    <a:pt x="53" y="3"/>
                    <a:pt x="27" y="2"/>
                    <a:pt x="0" y="0"/>
                  </a:cubicBezTo>
                  <a:cubicBezTo>
                    <a:pt x="36" y="3"/>
                    <a:pt x="71" y="5"/>
                    <a:pt x="107"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384"/>
            <p:cNvSpPr>
              <a:spLocks noEditPoints="1"/>
            </p:cNvSpPr>
            <p:nvPr/>
          </p:nvSpPr>
          <p:spPr bwMode="auto">
            <a:xfrm>
              <a:off x="6189891" y="1329983"/>
              <a:ext cx="3113895" cy="3044622"/>
            </a:xfrm>
            <a:custGeom>
              <a:avLst/>
              <a:gdLst>
                <a:gd name="T0" fmla="*/ 6381 w 13072"/>
                <a:gd name="T1" fmla="*/ 12488 h 12781"/>
                <a:gd name="T2" fmla="*/ 5906 w 13072"/>
                <a:gd name="T3" fmla="*/ 12468 h 12781"/>
                <a:gd name="T4" fmla="*/ 730 w 13072"/>
                <a:gd name="T5" fmla="*/ 6354 h 12781"/>
                <a:gd name="T6" fmla="*/ 6372 w 13072"/>
                <a:gd name="T7" fmla="*/ 1163 h 12781"/>
                <a:gd name="T8" fmla="*/ 6848 w 13072"/>
                <a:gd name="T9" fmla="*/ 1183 h 12781"/>
                <a:gd name="T10" fmla="*/ 12023 w 13072"/>
                <a:gd name="T11" fmla="*/ 7296 h 12781"/>
                <a:gd name="T12" fmla="*/ 6381 w 13072"/>
                <a:gd name="T13" fmla="*/ 12488 h 12781"/>
                <a:gd name="T14" fmla="*/ 6660 w 13072"/>
                <a:gd name="T15" fmla="*/ 0 h 12781"/>
                <a:gd name="T16" fmla="*/ 6582 w 13072"/>
                <a:gd name="T17" fmla="*/ 938 h 12781"/>
                <a:gd name="T18" fmla="*/ 6586 w 13072"/>
                <a:gd name="T19" fmla="*/ 939 h 12781"/>
                <a:gd name="T20" fmla="*/ 6372 w 13072"/>
                <a:gd name="T21" fmla="*/ 935 h 12781"/>
                <a:gd name="T22" fmla="*/ 1097 w 13072"/>
                <a:gd name="T23" fmla="*/ 4209 h 12781"/>
                <a:gd name="T24" fmla="*/ 226 w 13072"/>
                <a:gd name="T25" fmla="*/ 3843 h 12781"/>
                <a:gd name="T26" fmla="*/ 74 w 13072"/>
                <a:gd name="T27" fmla="*/ 4180 h 12781"/>
                <a:gd name="T28" fmla="*/ 74 w 13072"/>
                <a:gd name="T29" fmla="*/ 4180 h 12781"/>
                <a:gd name="T30" fmla="*/ 74 w 13072"/>
                <a:gd name="T31" fmla="*/ 4180 h 12781"/>
                <a:gd name="T32" fmla="*/ 0 w 13072"/>
                <a:gd name="T33" fmla="*/ 4369 h 12781"/>
                <a:gd name="T34" fmla="*/ 868 w 13072"/>
                <a:gd name="T35" fmla="*/ 4732 h 12781"/>
                <a:gd name="T36" fmla="*/ 502 w 13072"/>
                <a:gd name="T37" fmla="*/ 6335 h 12781"/>
                <a:gd name="T38" fmla="*/ 2279 w 13072"/>
                <a:gd name="T39" fmla="*/ 11057 h 12781"/>
                <a:gd name="T40" fmla="*/ 1663 w 13072"/>
                <a:gd name="T41" fmla="*/ 11771 h 12781"/>
                <a:gd name="T42" fmla="*/ 2093 w 13072"/>
                <a:gd name="T43" fmla="*/ 12148 h 12781"/>
                <a:gd name="T44" fmla="*/ 2709 w 13072"/>
                <a:gd name="T45" fmla="*/ 11435 h 12781"/>
                <a:gd name="T46" fmla="*/ 5887 w 13072"/>
                <a:gd name="T47" fmla="*/ 12696 h 12781"/>
                <a:gd name="T48" fmla="*/ 6381 w 13072"/>
                <a:gd name="T49" fmla="*/ 12717 h 12781"/>
                <a:gd name="T50" fmla="*/ 9230 w 13072"/>
                <a:gd name="T51" fmla="*/ 11977 h 12781"/>
                <a:gd name="T52" fmla="*/ 9717 w 13072"/>
                <a:gd name="T53" fmla="*/ 12781 h 12781"/>
                <a:gd name="T54" fmla="*/ 10204 w 13072"/>
                <a:gd name="T55" fmla="*/ 12481 h 12781"/>
                <a:gd name="T56" fmla="*/ 9716 w 13072"/>
                <a:gd name="T57" fmla="*/ 11676 h 12781"/>
                <a:gd name="T58" fmla="*/ 12252 w 13072"/>
                <a:gd name="T59" fmla="*/ 7315 h 12781"/>
                <a:gd name="T60" fmla="*/ 12158 w 13072"/>
                <a:gd name="T61" fmla="*/ 5674 h 12781"/>
                <a:gd name="T62" fmla="*/ 13072 w 13072"/>
                <a:gd name="T63" fmla="*/ 5459 h 12781"/>
                <a:gd name="T64" fmla="*/ 12933 w 13072"/>
                <a:gd name="T65" fmla="*/ 4905 h 12781"/>
                <a:gd name="T66" fmla="*/ 12018 w 13072"/>
                <a:gd name="T67" fmla="*/ 5119 h 12781"/>
                <a:gd name="T68" fmla="*/ 7147 w 13072"/>
                <a:gd name="T69" fmla="*/ 985 h 12781"/>
                <a:gd name="T70" fmla="*/ 7152 w 13072"/>
                <a:gd name="T71" fmla="*/ 985 h 12781"/>
                <a:gd name="T72" fmla="*/ 7230 w 13072"/>
                <a:gd name="T73" fmla="*/ 48 h 12781"/>
                <a:gd name="T74" fmla="*/ 6660 w 13072"/>
                <a:gd name="T75" fmla="*/ 0 h 12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72" h="12781">
                  <a:moveTo>
                    <a:pt x="6381" y="12488"/>
                  </a:moveTo>
                  <a:cubicBezTo>
                    <a:pt x="6224" y="12488"/>
                    <a:pt x="6065" y="12481"/>
                    <a:pt x="5906" y="12468"/>
                  </a:cubicBezTo>
                  <a:cubicBezTo>
                    <a:pt x="2792" y="12209"/>
                    <a:pt x="471" y="9466"/>
                    <a:pt x="730" y="6354"/>
                  </a:cubicBezTo>
                  <a:cubicBezTo>
                    <a:pt x="977" y="3403"/>
                    <a:pt x="3459" y="1163"/>
                    <a:pt x="6372" y="1163"/>
                  </a:cubicBezTo>
                  <a:cubicBezTo>
                    <a:pt x="6529" y="1163"/>
                    <a:pt x="6688" y="1169"/>
                    <a:pt x="6848" y="1183"/>
                  </a:cubicBezTo>
                  <a:cubicBezTo>
                    <a:pt x="9962" y="1442"/>
                    <a:pt x="12283" y="4184"/>
                    <a:pt x="12023" y="7296"/>
                  </a:cubicBezTo>
                  <a:cubicBezTo>
                    <a:pt x="11777" y="10248"/>
                    <a:pt x="9293" y="12488"/>
                    <a:pt x="6381" y="12488"/>
                  </a:cubicBezTo>
                  <a:moveTo>
                    <a:pt x="6660" y="0"/>
                  </a:moveTo>
                  <a:cubicBezTo>
                    <a:pt x="6582" y="938"/>
                    <a:pt x="6582" y="938"/>
                    <a:pt x="6582" y="938"/>
                  </a:cubicBezTo>
                  <a:cubicBezTo>
                    <a:pt x="6583" y="938"/>
                    <a:pt x="6584" y="939"/>
                    <a:pt x="6586" y="939"/>
                  </a:cubicBezTo>
                  <a:cubicBezTo>
                    <a:pt x="6515" y="936"/>
                    <a:pt x="6443" y="935"/>
                    <a:pt x="6372" y="935"/>
                  </a:cubicBezTo>
                  <a:cubicBezTo>
                    <a:pt x="4095" y="935"/>
                    <a:pt x="2071" y="2251"/>
                    <a:pt x="1097" y="4209"/>
                  </a:cubicBezTo>
                  <a:cubicBezTo>
                    <a:pt x="226" y="3843"/>
                    <a:pt x="226" y="3843"/>
                    <a:pt x="226" y="3843"/>
                  </a:cubicBezTo>
                  <a:cubicBezTo>
                    <a:pt x="173" y="3953"/>
                    <a:pt x="122" y="4065"/>
                    <a:pt x="74" y="4180"/>
                  </a:cubicBezTo>
                  <a:cubicBezTo>
                    <a:pt x="74" y="4180"/>
                    <a:pt x="74" y="4180"/>
                    <a:pt x="74" y="4180"/>
                  </a:cubicBezTo>
                  <a:cubicBezTo>
                    <a:pt x="74" y="4180"/>
                    <a:pt x="74" y="4180"/>
                    <a:pt x="74" y="4180"/>
                  </a:cubicBezTo>
                  <a:cubicBezTo>
                    <a:pt x="48" y="4242"/>
                    <a:pt x="24" y="4306"/>
                    <a:pt x="0" y="4369"/>
                  </a:cubicBezTo>
                  <a:cubicBezTo>
                    <a:pt x="868" y="4732"/>
                    <a:pt x="868" y="4732"/>
                    <a:pt x="868" y="4732"/>
                  </a:cubicBezTo>
                  <a:cubicBezTo>
                    <a:pt x="676" y="5236"/>
                    <a:pt x="549" y="5773"/>
                    <a:pt x="502" y="6335"/>
                  </a:cubicBezTo>
                  <a:cubicBezTo>
                    <a:pt x="349" y="8164"/>
                    <a:pt x="1054" y="9869"/>
                    <a:pt x="2279" y="11057"/>
                  </a:cubicBezTo>
                  <a:cubicBezTo>
                    <a:pt x="1663" y="11771"/>
                    <a:pt x="1663" y="11771"/>
                    <a:pt x="1663" y="11771"/>
                  </a:cubicBezTo>
                  <a:cubicBezTo>
                    <a:pt x="1800" y="11902"/>
                    <a:pt x="1944" y="12028"/>
                    <a:pt x="2093" y="12148"/>
                  </a:cubicBezTo>
                  <a:cubicBezTo>
                    <a:pt x="2709" y="11435"/>
                    <a:pt x="2709" y="11435"/>
                    <a:pt x="2709" y="11435"/>
                  </a:cubicBezTo>
                  <a:cubicBezTo>
                    <a:pt x="3591" y="12137"/>
                    <a:pt x="4681" y="12596"/>
                    <a:pt x="5887" y="12696"/>
                  </a:cubicBezTo>
                  <a:cubicBezTo>
                    <a:pt x="6053" y="12710"/>
                    <a:pt x="6217" y="12717"/>
                    <a:pt x="6381" y="12717"/>
                  </a:cubicBezTo>
                  <a:cubicBezTo>
                    <a:pt x="7406" y="12717"/>
                    <a:pt x="8379" y="12450"/>
                    <a:pt x="9230" y="11977"/>
                  </a:cubicBezTo>
                  <a:cubicBezTo>
                    <a:pt x="9717" y="12781"/>
                    <a:pt x="9717" y="12781"/>
                    <a:pt x="9717" y="12781"/>
                  </a:cubicBezTo>
                  <a:cubicBezTo>
                    <a:pt x="9883" y="12688"/>
                    <a:pt x="10045" y="12588"/>
                    <a:pt x="10204" y="12481"/>
                  </a:cubicBezTo>
                  <a:cubicBezTo>
                    <a:pt x="9716" y="11676"/>
                    <a:pt x="9716" y="11676"/>
                    <a:pt x="9716" y="11676"/>
                  </a:cubicBezTo>
                  <a:cubicBezTo>
                    <a:pt x="11121" y="10708"/>
                    <a:pt x="12099" y="9144"/>
                    <a:pt x="12252" y="7315"/>
                  </a:cubicBezTo>
                  <a:cubicBezTo>
                    <a:pt x="12298" y="6753"/>
                    <a:pt x="12263" y="6203"/>
                    <a:pt x="12158" y="5674"/>
                  </a:cubicBezTo>
                  <a:cubicBezTo>
                    <a:pt x="13072" y="5459"/>
                    <a:pt x="13072" y="5459"/>
                    <a:pt x="13072" y="5459"/>
                  </a:cubicBezTo>
                  <a:cubicBezTo>
                    <a:pt x="13033" y="5272"/>
                    <a:pt x="12988" y="5087"/>
                    <a:pt x="12933" y="4905"/>
                  </a:cubicBezTo>
                  <a:cubicBezTo>
                    <a:pt x="12018" y="5119"/>
                    <a:pt x="12018" y="5119"/>
                    <a:pt x="12018" y="5119"/>
                  </a:cubicBezTo>
                  <a:cubicBezTo>
                    <a:pt x="11362" y="2962"/>
                    <a:pt x="9492" y="1292"/>
                    <a:pt x="7147" y="985"/>
                  </a:cubicBezTo>
                  <a:cubicBezTo>
                    <a:pt x="7148" y="985"/>
                    <a:pt x="7150" y="985"/>
                    <a:pt x="7152" y="985"/>
                  </a:cubicBezTo>
                  <a:cubicBezTo>
                    <a:pt x="7230" y="48"/>
                    <a:pt x="7230" y="48"/>
                    <a:pt x="7230" y="48"/>
                  </a:cubicBezTo>
                  <a:cubicBezTo>
                    <a:pt x="7040" y="24"/>
                    <a:pt x="6849" y="7"/>
                    <a:pt x="66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4" name="组合 53"/>
          <p:cNvGrpSpPr/>
          <p:nvPr/>
        </p:nvGrpSpPr>
        <p:grpSpPr>
          <a:xfrm>
            <a:off x="-692950" y="456969"/>
            <a:ext cx="13394593" cy="6868152"/>
            <a:chOff x="-479848" y="87142"/>
            <a:chExt cx="13174640" cy="6884213"/>
          </a:xfrm>
          <a:gradFill flip="none" rotWithShape="1">
            <a:gsLst>
              <a:gs pos="100000">
                <a:srgbClr val="11ABE2">
                  <a:alpha val="0"/>
                </a:srgbClr>
              </a:gs>
              <a:gs pos="0">
                <a:srgbClr val="11ABE2">
                  <a:alpha val="30000"/>
                </a:srgbClr>
              </a:gs>
            </a:gsLst>
            <a:lin ang="8100000" scaled="1"/>
            <a:tileRect/>
          </a:gradFill>
        </p:grpSpPr>
        <p:sp>
          <p:nvSpPr>
            <p:cNvPr id="55" name="Freeform 576"/>
            <p:cNvSpPr/>
            <p:nvPr/>
          </p:nvSpPr>
          <p:spPr bwMode="auto">
            <a:xfrm>
              <a:off x="-385484" y="159177"/>
              <a:ext cx="12985912" cy="6812178"/>
            </a:xfrm>
            <a:custGeom>
              <a:avLst/>
              <a:gdLst>
                <a:gd name="T0" fmla="*/ 35780 w 35780"/>
                <a:gd name="T1" fmla="*/ 0 h 18142"/>
                <a:gd name="T2" fmla="*/ 34275 w 35780"/>
                <a:gd name="T3" fmla="*/ 0 h 18142"/>
                <a:gd name="T4" fmla="*/ 30937 w 35780"/>
                <a:gd name="T5" fmla="*/ 2845 h 18142"/>
                <a:gd name="T6" fmla="*/ 0 w 35780"/>
                <a:gd name="T7" fmla="*/ 18142 h 18142"/>
                <a:gd name="T8" fmla="*/ 7315 w 35780"/>
                <a:gd name="T9" fmla="*/ 18142 h 18142"/>
                <a:gd name="T10" fmla="*/ 35780 w 35780"/>
                <a:gd name="T11" fmla="*/ 0 h 18142"/>
              </a:gdLst>
              <a:ahLst/>
              <a:cxnLst>
                <a:cxn ang="0">
                  <a:pos x="T0" y="T1"/>
                </a:cxn>
                <a:cxn ang="0">
                  <a:pos x="T2" y="T3"/>
                </a:cxn>
                <a:cxn ang="0">
                  <a:pos x="T4" y="T5"/>
                </a:cxn>
                <a:cxn ang="0">
                  <a:pos x="T6" y="T7"/>
                </a:cxn>
                <a:cxn ang="0">
                  <a:pos x="T8" y="T9"/>
                </a:cxn>
                <a:cxn ang="0">
                  <a:pos x="T10" y="T11"/>
                </a:cxn>
              </a:cxnLst>
              <a:rect l="0" t="0" r="r" b="b"/>
              <a:pathLst>
                <a:path w="35780" h="18142">
                  <a:moveTo>
                    <a:pt x="35780" y="0"/>
                  </a:moveTo>
                  <a:lnTo>
                    <a:pt x="34275" y="0"/>
                  </a:lnTo>
                  <a:lnTo>
                    <a:pt x="30937" y="2845"/>
                  </a:lnTo>
                  <a:lnTo>
                    <a:pt x="0" y="18142"/>
                  </a:lnTo>
                  <a:lnTo>
                    <a:pt x="7315" y="18142"/>
                  </a:lnTo>
                  <a:lnTo>
                    <a:pt x="35780" y="0"/>
                  </a:lnTo>
                  <a:close/>
                </a:path>
              </a:pathLst>
            </a:custGeom>
            <a:grpFill/>
            <a:ln>
              <a:noFill/>
            </a:ln>
          </p:spPr>
          <p:txBody>
            <a:bodyPr vert="horz" wrap="square" lIns="91440" tIns="45720" rIns="91440" bIns="45720" numCol="1" anchor="t" anchorCtr="0" compatLnSpc="1"/>
            <a:lstStyle/>
            <a:p>
              <a:endParaRPr lang="zh-CN" altLang="en-US"/>
            </a:p>
          </p:txBody>
        </p:sp>
        <p:sp>
          <p:nvSpPr>
            <p:cNvPr id="56" name="Freeform 577"/>
            <p:cNvSpPr/>
            <p:nvPr/>
          </p:nvSpPr>
          <p:spPr bwMode="auto">
            <a:xfrm>
              <a:off x="-479848" y="170818"/>
              <a:ext cx="13174640" cy="6788897"/>
            </a:xfrm>
            <a:custGeom>
              <a:avLst/>
              <a:gdLst>
                <a:gd name="T0" fmla="*/ 36300 w 36300"/>
                <a:gd name="T1" fmla="*/ 2070 h 18080"/>
                <a:gd name="T2" fmla="*/ 36300 w 36300"/>
                <a:gd name="T3" fmla="*/ 0 h 18080"/>
                <a:gd name="T4" fmla="*/ 31457 w 36300"/>
                <a:gd name="T5" fmla="*/ 2845 h 18080"/>
                <a:gd name="T6" fmla="*/ 0 w 36300"/>
                <a:gd name="T7" fmla="*/ 14554 h 18080"/>
                <a:gd name="T8" fmla="*/ 0 w 36300"/>
                <a:gd name="T9" fmla="*/ 18080 h 18080"/>
                <a:gd name="T10" fmla="*/ 31660 w 36300"/>
                <a:gd name="T11" fmla="*/ 2956 h 18080"/>
                <a:gd name="T12" fmla="*/ 36300 w 36300"/>
                <a:gd name="T13" fmla="*/ 2070 h 18080"/>
              </a:gdLst>
              <a:ahLst/>
              <a:cxnLst>
                <a:cxn ang="0">
                  <a:pos x="T0" y="T1"/>
                </a:cxn>
                <a:cxn ang="0">
                  <a:pos x="T2" y="T3"/>
                </a:cxn>
                <a:cxn ang="0">
                  <a:pos x="T4" y="T5"/>
                </a:cxn>
                <a:cxn ang="0">
                  <a:pos x="T6" y="T7"/>
                </a:cxn>
                <a:cxn ang="0">
                  <a:pos x="T8" y="T9"/>
                </a:cxn>
                <a:cxn ang="0">
                  <a:pos x="T10" y="T11"/>
                </a:cxn>
                <a:cxn ang="0">
                  <a:pos x="T12" y="T13"/>
                </a:cxn>
              </a:cxnLst>
              <a:rect l="0" t="0" r="r" b="b"/>
              <a:pathLst>
                <a:path w="36300" h="18080">
                  <a:moveTo>
                    <a:pt x="36300" y="2070"/>
                  </a:moveTo>
                  <a:lnTo>
                    <a:pt x="36300" y="0"/>
                  </a:lnTo>
                  <a:lnTo>
                    <a:pt x="31457" y="2845"/>
                  </a:lnTo>
                  <a:lnTo>
                    <a:pt x="0" y="14554"/>
                  </a:lnTo>
                  <a:lnTo>
                    <a:pt x="0" y="18080"/>
                  </a:lnTo>
                  <a:lnTo>
                    <a:pt x="31660" y="2956"/>
                  </a:lnTo>
                  <a:lnTo>
                    <a:pt x="36300" y="2070"/>
                  </a:lnTo>
                  <a:close/>
                </a:path>
              </a:pathLst>
            </a:custGeom>
            <a:grpFill/>
            <a:ln>
              <a:noFill/>
            </a:ln>
          </p:spPr>
          <p:txBody>
            <a:bodyPr vert="horz" wrap="square" lIns="91440" tIns="45720" rIns="91440" bIns="45720" numCol="1" anchor="t" anchorCtr="0" compatLnSpc="1"/>
            <a:lstStyle/>
            <a:p>
              <a:endParaRPr lang="zh-CN" altLang="en-US"/>
            </a:p>
          </p:txBody>
        </p:sp>
        <p:sp>
          <p:nvSpPr>
            <p:cNvPr id="57" name="Freeform 578"/>
            <p:cNvSpPr/>
            <p:nvPr/>
          </p:nvSpPr>
          <p:spPr bwMode="auto">
            <a:xfrm>
              <a:off x="-479848" y="87142"/>
              <a:ext cx="13174640" cy="6812178"/>
            </a:xfrm>
            <a:custGeom>
              <a:avLst/>
              <a:gdLst>
                <a:gd name="T0" fmla="*/ 36300 w 36300"/>
                <a:gd name="T1" fmla="*/ 756 h 18142"/>
                <a:gd name="T2" fmla="*/ 36300 w 36300"/>
                <a:gd name="T3" fmla="*/ 0 h 18142"/>
                <a:gd name="T4" fmla="*/ 34063 w 36300"/>
                <a:gd name="T5" fmla="*/ 0 h 18142"/>
                <a:gd name="T6" fmla="*/ 31745 w 36300"/>
                <a:gd name="T7" fmla="*/ 2814 h 18142"/>
                <a:gd name="T8" fmla="*/ 0 w 36300"/>
                <a:gd name="T9" fmla="*/ 16055 h 18142"/>
                <a:gd name="T10" fmla="*/ 0 w 36300"/>
                <a:gd name="T11" fmla="*/ 18142 h 18142"/>
                <a:gd name="T12" fmla="*/ 3764 w 36300"/>
                <a:gd name="T13" fmla="*/ 18142 h 18142"/>
                <a:gd name="T14" fmla="*/ 31660 w 36300"/>
                <a:gd name="T15" fmla="*/ 2956 h 18142"/>
                <a:gd name="T16" fmla="*/ 36300 w 36300"/>
                <a:gd name="T17" fmla="*/ 756 h 18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00" h="18142">
                  <a:moveTo>
                    <a:pt x="36300" y="756"/>
                  </a:moveTo>
                  <a:lnTo>
                    <a:pt x="36300" y="0"/>
                  </a:lnTo>
                  <a:lnTo>
                    <a:pt x="34063" y="0"/>
                  </a:lnTo>
                  <a:lnTo>
                    <a:pt x="31745" y="2814"/>
                  </a:lnTo>
                  <a:lnTo>
                    <a:pt x="0" y="16055"/>
                  </a:lnTo>
                  <a:lnTo>
                    <a:pt x="0" y="18142"/>
                  </a:lnTo>
                  <a:lnTo>
                    <a:pt x="3764" y="18142"/>
                  </a:lnTo>
                  <a:lnTo>
                    <a:pt x="31660" y="2956"/>
                  </a:lnTo>
                  <a:lnTo>
                    <a:pt x="36300" y="756"/>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58" name="组合 57"/>
          <p:cNvGrpSpPr/>
          <p:nvPr/>
        </p:nvGrpSpPr>
        <p:grpSpPr>
          <a:xfrm>
            <a:off x="10117908" y="759059"/>
            <a:ext cx="1777076" cy="1777076"/>
            <a:chOff x="2997643" y="2707005"/>
            <a:chExt cx="2124222" cy="2124222"/>
          </a:xfrm>
        </p:grpSpPr>
        <p:sp>
          <p:nvSpPr>
            <p:cNvPr id="59" name="椭圆 58"/>
            <p:cNvSpPr/>
            <p:nvPr/>
          </p:nvSpPr>
          <p:spPr>
            <a:xfrm>
              <a:off x="2997643" y="2707005"/>
              <a:ext cx="2124222" cy="2124222"/>
            </a:xfrm>
            <a:prstGeom prst="ellipse">
              <a:avLst/>
            </a:prstGeom>
            <a:solidFill>
              <a:srgbClr val="00FDFF"/>
            </a:solidFill>
            <a:ln>
              <a:noFill/>
            </a:ln>
            <a:effectLst>
              <a:softEdge rad="152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3265471" y="2974839"/>
              <a:ext cx="1588565" cy="1588560"/>
            </a:xfrm>
            <a:prstGeom prst="ellipse">
              <a:avLst/>
            </a:prstGeom>
            <a:solidFill>
              <a:srgbClr val="0026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265133" y="-1079507"/>
            <a:ext cx="5403600" cy="5403598"/>
            <a:chOff x="8074634" y="-1390649"/>
            <a:chExt cx="5213098" cy="5213096"/>
          </a:xfrm>
          <a:effectLst>
            <a:glow rad="25400">
              <a:schemeClr val="accent1">
                <a:satMod val="175000"/>
                <a:alpha val="9000"/>
              </a:schemeClr>
            </a:glow>
          </a:effectLst>
        </p:grpSpPr>
        <p:sp>
          <p:nvSpPr>
            <p:cNvPr id="62" name="椭圆 61"/>
            <p:cNvSpPr/>
            <p:nvPr/>
          </p:nvSpPr>
          <p:spPr>
            <a:xfrm>
              <a:off x="8074634" y="-1390649"/>
              <a:ext cx="5213098" cy="5213096"/>
            </a:xfrm>
            <a:prstGeom prst="ellipse">
              <a:avLst/>
            </a:prstGeom>
            <a:noFill/>
            <a:ln w="9525">
              <a:solidFill>
                <a:srgbClr val="85DFFF">
                  <a:alpha val="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8096966" y="-1368317"/>
              <a:ext cx="5168435" cy="516843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8119297" y="-1345986"/>
              <a:ext cx="5123771" cy="512376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8141629" y="-1323654"/>
              <a:ext cx="5079108" cy="507910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8163961" y="-1301322"/>
              <a:ext cx="5034444" cy="503444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8186293" y="-1278991"/>
              <a:ext cx="4989781" cy="4989780"/>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8208625" y="-1256659"/>
              <a:ext cx="4945118" cy="494511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8230957" y="-1234327"/>
              <a:ext cx="4900454" cy="490045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8253288" y="-1211995"/>
              <a:ext cx="4855791" cy="485578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8275620" y="-1189664"/>
              <a:ext cx="4811127" cy="481112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8297952" y="-1167332"/>
              <a:ext cx="4766464" cy="476646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a:off x="8320284" y="-1145000"/>
              <a:ext cx="4721801" cy="472179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8342615" y="-1122669"/>
              <a:ext cx="4677137" cy="467713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a:off x="8364947" y="-1100337"/>
              <a:ext cx="4632474" cy="463247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8387279" y="-1078005"/>
              <a:ext cx="4587810" cy="458780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a:off x="8409610" y="-1055674"/>
              <a:ext cx="4543147" cy="454314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8431942" y="-1033342"/>
              <a:ext cx="4498484" cy="449848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a:off x="8454274" y="-1011010"/>
              <a:ext cx="4453820" cy="445381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8476605" y="-988679"/>
              <a:ext cx="4409156" cy="440915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a:off x="8498937" y="-966347"/>
              <a:ext cx="4364493" cy="436449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a:off x="8521269" y="-944015"/>
              <a:ext cx="4319830" cy="431982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a:off x="8543601" y="-921683"/>
              <a:ext cx="4275166" cy="427516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a:off x="8565932" y="-899352"/>
              <a:ext cx="4230503" cy="423050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8588264" y="-877020"/>
              <a:ext cx="4185839" cy="418583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8610596" y="-854688"/>
              <a:ext cx="4141176" cy="414117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8632927" y="-832357"/>
              <a:ext cx="4096513" cy="409651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8096966" y="-1368317"/>
              <a:ext cx="5168435" cy="516843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8119297" y="-1345986"/>
              <a:ext cx="5123771" cy="512376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8141629" y="-1323654"/>
              <a:ext cx="5079108" cy="507910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nvSpPr>
          <p:spPr>
            <a:xfrm>
              <a:off x="8163961" y="-1301322"/>
              <a:ext cx="5034444" cy="503444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a:off x="8186293" y="-1278991"/>
              <a:ext cx="4989781" cy="4989780"/>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a:off x="8208625" y="-1256659"/>
              <a:ext cx="4945118" cy="494511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8230957" y="-1234327"/>
              <a:ext cx="4900454" cy="490045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a:off x="8253288" y="-1211995"/>
              <a:ext cx="4855791" cy="485578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a:off x="8275620" y="-1189664"/>
              <a:ext cx="4811127" cy="481112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a:off x="8297952" y="-1167332"/>
              <a:ext cx="4766464" cy="476646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8320284" y="-1145000"/>
              <a:ext cx="4721801" cy="472179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8342615" y="-1122669"/>
              <a:ext cx="4677137" cy="467713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8364947" y="-1100337"/>
              <a:ext cx="4632474" cy="463247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p:nvPr/>
          </p:nvSpPr>
          <p:spPr>
            <a:xfrm>
              <a:off x="8387279" y="-1078005"/>
              <a:ext cx="4587810" cy="458780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p:nvPr/>
          </p:nvSpPr>
          <p:spPr>
            <a:xfrm>
              <a:off x="8409610" y="-1055674"/>
              <a:ext cx="4543147" cy="454314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p:cNvSpPr/>
            <p:nvPr/>
          </p:nvSpPr>
          <p:spPr>
            <a:xfrm>
              <a:off x="8431942" y="-1033342"/>
              <a:ext cx="4498484" cy="449848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a:off x="8454274" y="-1011010"/>
              <a:ext cx="4453820" cy="445381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a:off x="8476605" y="-988679"/>
              <a:ext cx="4409156" cy="440915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a:off x="8498937" y="-966347"/>
              <a:ext cx="4364493" cy="436449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p:cNvSpPr/>
            <p:nvPr/>
          </p:nvSpPr>
          <p:spPr>
            <a:xfrm>
              <a:off x="8521269" y="-944015"/>
              <a:ext cx="4319830" cy="431982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8543601" y="-921683"/>
              <a:ext cx="4275166" cy="427516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8565932" y="-899352"/>
              <a:ext cx="4230503" cy="423050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a:off x="8588264" y="-877020"/>
              <a:ext cx="4185839" cy="418583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p:cNvSpPr/>
            <p:nvPr/>
          </p:nvSpPr>
          <p:spPr>
            <a:xfrm>
              <a:off x="8610596" y="-854688"/>
              <a:ext cx="4141176" cy="414117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a:off x="8632927" y="-832357"/>
              <a:ext cx="4096513" cy="409651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a:off x="8096966" y="-1368317"/>
              <a:ext cx="5168435" cy="516843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nvSpPr>
          <p:spPr>
            <a:xfrm>
              <a:off x="8119297" y="-1345986"/>
              <a:ext cx="5123771" cy="512376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p:cNvSpPr/>
            <p:nvPr/>
          </p:nvSpPr>
          <p:spPr>
            <a:xfrm>
              <a:off x="8141629" y="-1323654"/>
              <a:ext cx="5079108" cy="507910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a:off x="8163961" y="-1301322"/>
              <a:ext cx="5034444" cy="503444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8186293" y="-1278991"/>
              <a:ext cx="4989781" cy="4989780"/>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8208625" y="-1256659"/>
              <a:ext cx="4945118" cy="494511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p:cNvSpPr/>
            <p:nvPr/>
          </p:nvSpPr>
          <p:spPr>
            <a:xfrm>
              <a:off x="8230957" y="-1234327"/>
              <a:ext cx="4900454" cy="490045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a:off x="8253288" y="-1211995"/>
              <a:ext cx="4855791" cy="485578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a:off x="8275620" y="-1189664"/>
              <a:ext cx="4811127" cy="481112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p:nvPr/>
          </p:nvSpPr>
          <p:spPr>
            <a:xfrm>
              <a:off x="8297952" y="-1167332"/>
              <a:ext cx="4766464" cy="476646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p:cNvSpPr/>
            <p:nvPr/>
          </p:nvSpPr>
          <p:spPr>
            <a:xfrm>
              <a:off x="8320284" y="-1145000"/>
              <a:ext cx="4721801" cy="472179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a:off x="8342615" y="-1122669"/>
              <a:ext cx="4677137" cy="467713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p:nvPr/>
          </p:nvSpPr>
          <p:spPr>
            <a:xfrm>
              <a:off x="8364947" y="-1100337"/>
              <a:ext cx="4632474" cy="463247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8387279" y="-1078005"/>
              <a:ext cx="4587810" cy="458780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8409610" y="-1055674"/>
              <a:ext cx="4543147" cy="454314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p:nvPr/>
          </p:nvSpPr>
          <p:spPr>
            <a:xfrm>
              <a:off x="8431942" y="-1033342"/>
              <a:ext cx="4498484" cy="449848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a:off x="8454274" y="-1011010"/>
              <a:ext cx="4453820" cy="445381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p:cNvSpPr/>
            <p:nvPr/>
          </p:nvSpPr>
          <p:spPr>
            <a:xfrm>
              <a:off x="8476605" y="-988679"/>
              <a:ext cx="4409156" cy="440915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椭圆 130"/>
            <p:cNvSpPr/>
            <p:nvPr/>
          </p:nvSpPr>
          <p:spPr>
            <a:xfrm>
              <a:off x="8498937" y="-966347"/>
              <a:ext cx="4364493" cy="436449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8521269" y="-944015"/>
              <a:ext cx="4319830" cy="431982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8543601" y="-921683"/>
              <a:ext cx="4275166" cy="427516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nvSpPr>
          <p:spPr>
            <a:xfrm>
              <a:off x="8565932" y="-899352"/>
              <a:ext cx="4230503" cy="423050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p:cNvSpPr/>
            <p:nvPr/>
          </p:nvSpPr>
          <p:spPr>
            <a:xfrm>
              <a:off x="8588264" y="-877020"/>
              <a:ext cx="4185839" cy="418583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a:off x="8610596" y="-854688"/>
              <a:ext cx="4141176" cy="414117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a:off x="8632927" y="-832357"/>
              <a:ext cx="4096513" cy="409651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p:nvPr/>
          </p:nvSpPr>
          <p:spPr>
            <a:xfrm>
              <a:off x="8655259" y="-810025"/>
              <a:ext cx="4051849" cy="4051849"/>
            </a:xfrm>
            <a:prstGeom prst="ellipse">
              <a:avLst/>
            </a:prstGeom>
            <a:noFill/>
            <a:ln w="9525">
              <a:solidFill>
                <a:srgbClr val="85DFFF">
                  <a:alpha val="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9" name="组合 138"/>
          <p:cNvGrpSpPr/>
          <p:nvPr/>
        </p:nvGrpSpPr>
        <p:grpSpPr>
          <a:xfrm>
            <a:off x="3874568" y="4692219"/>
            <a:ext cx="3068103" cy="2948803"/>
            <a:chOff x="461963" y="-1987550"/>
            <a:chExt cx="11268075" cy="10829925"/>
          </a:xfrm>
          <a:solidFill>
            <a:srgbClr val="85DFFF">
              <a:alpha val="29804"/>
            </a:srgbClr>
          </a:solidFill>
        </p:grpSpPr>
        <p:sp>
          <p:nvSpPr>
            <p:cNvPr id="140" name="Freeform 388"/>
            <p:cNvSpPr>
              <a:spLocks noEditPoints="1"/>
            </p:cNvSpPr>
            <p:nvPr/>
          </p:nvSpPr>
          <p:spPr bwMode="auto">
            <a:xfrm>
              <a:off x="461963" y="-1533525"/>
              <a:ext cx="11268075" cy="9917113"/>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389"/>
            <p:cNvSpPr>
              <a:spLocks noEditPoints="1"/>
            </p:cNvSpPr>
            <p:nvPr/>
          </p:nvSpPr>
          <p:spPr bwMode="auto">
            <a:xfrm>
              <a:off x="2022475" y="-158750"/>
              <a:ext cx="8150225" cy="7172325"/>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390"/>
            <p:cNvSpPr>
              <a:spLocks noEditPoints="1"/>
            </p:cNvSpPr>
            <p:nvPr/>
          </p:nvSpPr>
          <p:spPr bwMode="auto">
            <a:xfrm>
              <a:off x="3813175" y="1146175"/>
              <a:ext cx="4565650" cy="4560888"/>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391"/>
            <p:cNvSpPr>
              <a:spLocks noEditPoints="1"/>
            </p:cNvSpPr>
            <p:nvPr/>
          </p:nvSpPr>
          <p:spPr bwMode="auto">
            <a:xfrm>
              <a:off x="2214563" y="-452438"/>
              <a:ext cx="7762875" cy="7759700"/>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392"/>
            <p:cNvSpPr>
              <a:spLocks noEditPoints="1"/>
            </p:cNvSpPr>
            <p:nvPr/>
          </p:nvSpPr>
          <p:spPr bwMode="auto">
            <a:xfrm>
              <a:off x="4102100" y="1431925"/>
              <a:ext cx="3990975" cy="3986213"/>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393"/>
            <p:cNvSpPr>
              <a:spLocks noEditPoints="1"/>
            </p:cNvSpPr>
            <p:nvPr/>
          </p:nvSpPr>
          <p:spPr bwMode="auto">
            <a:xfrm>
              <a:off x="679450" y="-1987550"/>
              <a:ext cx="10836275" cy="10829925"/>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394"/>
            <p:cNvSpPr>
              <a:spLocks noEditPoints="1"/>
            </p:cNvSpPr>
            <p:nvPr/>
          </p:nvSpPr>
          <p:spPr bwMode="auto">
            <a:xfrm>
              <a:off x="2286000" y="73025"/>
              <a:ext cx="7620000" cy="6708775"/>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395"/>
            <p:cNvSpPr/>
            <p:nvPr/>
          </p:nvSpPr>
          <p:spPr bwMode="auto">
            <a:xfrm>
              <a:off x="6340475" y="80963"/>
              <a:ext cx="47625" cy="7938"/>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396"/>
            <p:cNvSpPr>
              <a:spLocks noEditPoints="1"/>
            </p:cNvSpPr>
            <p:nvPr/>
          </p:nvSpPr>
          <p:spPr bwMode="auto">
            <a:xfrm>
              <a:off x="3089275" y="207963"/>
              <a:ext cx="6167438" cy="6029325"/>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397"/>
            <p:cNvSpPr>
              <a:spLocks noEditPoints="1"/>
            </p:cNvSpPr>
            <p:nvPr/>
          </p:nvSpPr>
          <p:spPr bwMode="auto">
            <a:xfrm>
              <a:off x="3111500" y="2020888"/>
              <a:ext cx="6145213" cy="762000"/>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50" name="组合 149"/>
          <p:cNvGrpSpPr/>
          <p:nvPr/>
        </p:nvGrpSpPr>
        <p:grpSpPr>
          <a:xfrm>
            <a:off x="2708262" y="2982893"/>
            <a:ext cx="2105074" cy="2023571"/>
            <a:chOff x="2038351" y="-471488"/>
            <a:chExt cx="8118475" cy="7804151"/>
          </a:xfrm>
          <a:solidFill>
            <a:srgbClr val="FFFFFF">
              <a:alpha val="20000"/>
            </a:srgbClr>
          </a:solidFill>
        </p:grpSpPr>
        <p:sp>
          <p:nvSpPr>
            <p:cNvPr id="151" name="Freeform 401"/>
            <p:cNvSpPr>
              <a:spLocks noEditPoints="1"/>
            </p:cNvSpPr>
            <p:nvPr/>
          </p:nvSpPr>
          <p:spPr bwMode="auto">
            <a:xfrm>
              <a:off x="2038351" y="-139700"/>
              <a:ext cx="8118475" cy="7142163"/>
            </a:xfrm>
            <a:custGeom>
              <a:avLst/>
              <a:gdLst>
                <a:gd name="T0" fmla="*/ 1080 w 2162"/>
                <a:gd name="T1" fmla="*/ 1879 h 1902"/>
                <a:gd name="T2" fmla="*/ 721 w 2162"/>
                <a:gd name="T3" fmla="*/ 1806 h 1902"/>
                <a:gd name="T4" fmla="*/ 225 w 2162"/>
                <a:gd name="T5" fmla="*/ 592 h 1902"/>
                <a:gd name="T6" fmla="*/ 1082 w 2162"/>
                <a:gd name="T7" fmla="*/ 23 h 1902"/>
                <a:gd name="T8" fmla="*/ 1441 w 2162"/>
                <a:gd name="T9" fmla="*/ 96 h 1902"/>
                <a:gd name="T10" fmla="*/ 1937 w 2162"/>
                <a:gd name="T11" fmla="*/ 1310 h 1902"/>
                <a:gd name="T12" fmla="*/ 1080 w 2162"/>
                <a:gd name="T13" fmla="*/ 1879 h 1902"/>
                <a:gd name="T14" fmla="*/ 1082 w 2162"/>
                <a:gd name="T15" fmla="*/ 0 h 1902"/>
                <a:gd name="T16" fmla="*/ 204 w 2162"/>
                <a:gd name="T17" fmla="*/ 582 h 1902"/>
                <a:gd name="T18" fmla="*/ 712 w 2162"/>
                <a:gd name="T19" fmla="*/ 1828 h 1902"/>
                <a:gd name="T20" fmla="*/ 1080 w 2162"/>
                <a:gd name="T21" fmla="*/ 1902 h 1902"/>
                <a:gd name="T22" fmla="*/ 1959 w 2162"/>
                <a:gd name="T23" fmla="*/ 1319 h 1902"/>
                <a:gd name="T24" fmla="*/ 1450 w 2162"/>
                <a:gd name="T25" fmla="*/ 74 h 1902"/>
                <a:gd name="T26" fmla="*/ 1082 w 2162"/>
                <a:gd name="T27" fmla="*/ 0 h 1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62" h="1902">
                  <a:moveTo>
                    <a:pt x="1080" y="1879"/>
                  </a:moveTo>
                  <a:cubicBezTo>
                    <a:pt x="960" y="1879"/>
                    <a:pt x="839" y="1855"/>
                    <a:pt x="721" y="1806"/>
                  </a:cubicBezTo>
                  <a:cubicBezTo>
                    <a:pt x="250" y="1608"/>
                    <a:pt x="27" y="1063"/>
                    <a:pt x="225" y="592"/>
                  </a:cubicBezTo>
                  <a:cubicBezTo>
                    <a:pt x="374" y="237"/>
                    <a:pt x="720" y="23"/>
                    <a:pt x="1082" y="23"/>
                  </a:cubicBezTo>
                  <a:cubicBezTo>
                    <a:pt x="1202" y="23"/>
                    <a:pt x="1324" y="46"/>
                    <a:pt x="1441" y="96"/>
                  </a:cubicBezTo>
                  <a:cubicBezTo>
                    <a:pt x="1913" y="294"/>
                    <a:pt x="2135" y="839"/>
                    <a:pt x="1937" y="1310"/>
                  </a:cubicBezTo>
                  <a:cubicBezTo>
                    <a:pt x="1788" y="1665"/>
                    <a:pt x="1443" y="1879"/>
                    <a:pt x="1080" y="1879"/>
                  </a:cubicBezTo>
                  <a:moveTo>
                    <a:pt x="1082" y="0"/>
                  </a:moveTo>
                  <a:cubicBezTo>
                    <a:pt x="710" y="0"/>
                    <a:pt x="356" y="219"/>
                    <a:pt x="204" y="582"/>
                  </a:cubicBezTo>
                  <a:cubicBezTo>
                    <a:pt x="0" y="1066"/>
                    <a:pt x="228" y="1625"/>
                    <a:pt x="712" y="1828"/>
                  </a:cubicBezTo>
                  <a:cubicBezTo>
                    <a:pt x="832" y="1878"/>
                    <a:pt x="957" y="1902"/>
                    <a:pt x="1080" y="1902"/>
                  </a:cubicBezTo>
                  <a:cubicBezTo>
                    <a:pt x="1452" y="1902"/>
                    <a:pt x="1806" y="1683"/>
                    <a:pt x="1959" y="1319"/>
                  </a:cubicBezTo>
                  <a:cubicBezTo>
                    <a:pt x="2162" y="836"/>
                    <a:pt x="1934" y="277"/>
                    <a:pt x="1450" y="74"/>
                  </a:cubicBezTo>
                  <a:cubicBezTo>
                    <a:pt x="1330" y="23"/>
                    <a:pt x="1205" y="0"/>
                    <a:pt x="108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402"/>
            <p:cNvSpPr>
              <a:spLocks noEditPoints="1"/>
            </p:cNvSpPr>
            <p:nvPr/>
          </p:nvSpPr>
          <p:spPr bwMode="auto">
            <a:xfrm>
              <a:off x="3160713" y="847725"/>
              <a:ext cx="5873750" cy="5167313"/>
            </a:xfrm>
            <a:custGeom>
              <a:avLst/>
              <a:gdLst>
                <a:gd name="T0" fmla="*/ 781 w 1564"/>
                <a:gd name="T1" fmla="*/ 1346 h 1376"/>
                <a:gd name="T2" fmla="*/ 527 w 1564"/>
                <a:gd name="T3" fmla="*/ 1295 h 1376"/>
                <a:gd name="T4" fmla="*/ 175 w 1564"/>
                <a:gd name="T5" fmla="*/ 433 h 1376"/>
                <a:gd name="T6" fmla="*/ 783 w 1564"/>
                <a:gd name="T7" fmla="*/ 30 h 1376"/>
                <a:gd name="T8" fmla="*/ 1037 w 1564"/>
                <a:gd name="T9" fmla="*/ 81 h 1376"/>
                <a:gd name="T10" fmla="*/ 1389 w 1564"/>
                <a:gd name="T11" fmla="*/ 943 h 1376"/>
                <a:gd name="T12" fmla="*/ 781 w 1564"/>
                <a:gd name="T13" fmla="*/ 1346 h 1376"/>
                <a:gd name="T14" fmla="*/ 783 w 1564"/>
                <a:gd name="T15" fmla="*/ 0 h 1376"/>
                <a:gd name="T16" fmla="*/ 147 w 1564"/>
                <a:gd name="T17" fmla="*/ 421 h 1376"/>
                <a:gd name="T18" fmla="*/ 515 w 1564"/>
                <a:gd name="T19" fmla="*/ 1322 h 1376"/>
                <a:gd name="T20" fmla="*/ 781 w 1564"/>
                <a:gd name="T21" fmla="*/ 1376 h 1376"/>
                <a:gd name="T22" fmla="*/ 1417 w 1564"/>
                <a:gd name="T23" fmla="*/ 955 h 1376"/>
                <a:gd name="T24" fmla="*/ 1049 w 1564"/>
                <a:gd name="T25" fmla="*/ 53 h 1376"/>
                <a:gd name="T26" fmla="*/ 783 w 1564"/>
                <a:gd name="T27" fmla="*/ 0 h 1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64" h="1376">
                  <a:moveTo>
                    <a:pt x="781" y="1346"/>
                  </a:moveTo>
                  <a:cubicBezTo>
                    <a:pt x="696" y="1346"/>
                    <a:pt x="610" y="1330"/>
                    <a:pt x="527" y="1295"/>
                  </a:cubicBezTo>
                  <a:cubicBezTo>
                    <a:pt x="192" y="1154"/>
                    <a:pt x="34" y="768"/>
                    <a:pt x="175" y="433"/>
                  </a:cubicBezTo>
                  <a:cubicBezTo>
                    <a:pt x="281" y="181"/>
                    <a:pt x="526" y="30"/>
                    <a:pt x="783" y="30"/>
                  </a:cubicBezTo>
                  <a:cubicBezTo>
                    <a:pt x="868" y="30"/>
                    <a:pt x="954" y="46"/>
                    <a:pt x="1037" y="81"/>
                  </a:cubicBezTo>
                  <a:cubicBezTo>
                    <a:pt x="1372" y="222"/>
                    <a:pt x="1530" y="608"/>
                    <a:pt x="1389" y="943"/>
                  </a:cubicBezTo>
                  <a:cubicBezTo>
                    <a:pt x="1284" y="1195"/>
                    <a:pt x="1039" y="1346"/>
                    <a:pt x="781" y="1346"/>
                  </a:cubicBezTo>
                  <a:moveTo>
                    <a:pt x="783" y="0"/>
                  </a:moveTo>
                  <a:cubicBezTo>
                    <a:pt x="514" y="0"/>
                    <a:pt x="258" y="158"/>
                    <a:pt x="147" y="421"/>
                  </a:cubicBezTo>
                  <a:cubicBezTo>
                    <a:pt x="0" y="771"/>
                    <a:pt x="165" y="1175"/>
                    <a:pt x="515" y="1322"/>
                  </a:cubicBezTo>
                  <a:cubicBezTo>
                    <a:pt x="602" y="1359"/>
                    <a:pt x="692" y="1376"/>
                    <a:pt x="781" y="1376"/>
                  </a:cubicBezTo>
                  <a:cubicBezTo>
                    <a:pt x="1050" y="1376"/>
                    <a:pt x="1306" y="1218"/>
                    <a:pt x="1417" y="955"/>
                  </a:cubicBezTo>
                  <a:cubicBezTo>
                    <a:pt x="1564" y="605"/>
                    <a:pt x="1399" y="200"/>
                    <a:pt x="1049" y="53"/>
                  </a:cubicBezTo>
                  <a:cubicBezTo>
                    <a:pt x="962" y="17"/>
                    <a:pt x="872" y="0"/>
                    <a:pt x="78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403"/>
            <p:cNvSpPr>
              <a:spLocks noEditPoints="1"/>
            </p:cNvSpPr>
            <p:nvPr/>
          </p:nvSpPr>
          <p:spPr bwMode="auto">
            <a:xfrm>
              <a:off x="4452938" y="1785937"/>
              <a:ext cx="3289300" cy="3289300"/>
            </a:xfrm>
            <a:custGeom>
              <a:avLst/>
              <a:gdLst>
                <a:gd name="T0" fmla="*/ 446 w 876"/>
                <a:gd name="T1" fmla="*/ 876 h 876"/>
                <a:gd name="T2" fmla="*/ 503 w 876"/>
                <a:gd name="T3" fmla="*/ 864 h 876"/>
                <a:gd name="T4" fmla="*/ 503 w 876"/>
                <a:gd name="T5" fmla="*/ 864 h 876"/>
                <a:gd name="T6" fmla="*/ 388 w 876"/>
                <a:gd name="T7" fmla="*/ 865 h 876"/>
                <a:gd name="T8" fmla="*/ 533 w 876"/>
                <a:gd name="T9" fmla="*/ 865 h 876"/>
                <a:gd name="T10" fmla="*/ 302 w 876"/>
                <a:gd name="T11" fmla="*/ 854 h 876"/>
                <a:gd name="T12" fmla="*/ 613 w 876"/>
                <a:gd name="T13" fmla="*/ 831 h 876"/>
                <a:gd name="T14" fmla="*/ 613 w 876"/>
                <a:gd name="T15" fmla="*/ 831 h 876"/>
                <a:gd name="T16" fmla="*/ 277 w 876"/>
                <a:gd name="T17" fmla="*/ 837 h 876"/>
                <a:gd name="T18" fmla="*/ 643 w 876"/>
                <a:gd name="T19" fmla="*/ 825 h 876"/>
                <a:gd name="T20" fmla="*/ 197 w 876"/>
                <a:gd name="T21" fmla="*/ 803 h 876"/>
                <a:gd name="T22" fmla="*/ 711 w 876"/>
                <a:gd name="T23" fmla="*/ 771 h 876"/>
                <a:gd name="T24" fmla="*/ 711 w 876"/>
                <a:gd name="T25" fmla="*/ 771 h 876"/>
                <a:gd name="T26" fmla="*/ 177 w 876"/>
                <a:gd name="T27" fmla="*/ 781 h 876"/>
                <a:gd name="T28" fmla="*/ 738 w 876"/>
                <a:gd name="T29" fmla="*/ 757 h 876"/>
                <a:gd name="T30" fmla="*/ 109 w 876"/>
                <a:gd name="T31" fmla="*/ 726 h 876"/>
                <a:gd name="T32" fmla="*/ 789 w 876"/>
                <a:gd name="T33" fmla="*/ 687 h 876"/>
                <a:gd name="T34" fmla="*/ 789 w 876"/>
                <a:gd name="T35" fmla="*/ 687 h 876"/>
                <a:gd name="T36" fmla="*/ 96 w 876"/>
                <a:gd name="T37" fmla="*/ 700 h 876"/>
                <a:gd name="T38" fmla="*/ 811 w 876"/>
                <a:gd name="T39" fmla="*/ 667 h 876"/>
                <a:gd name="T40" fmla="*/ 44 w 876"/>
                <a:gd name="T41" fmla="*/ 630 h 876"/>
                <a:gd name="T42" fmla="*/ 843 w 876"/>
                <a:gd name="T43" fmla="*/ 586 h 876"/>
                <a:gd name="T44" fmla="*/ 843 w 876"/>
                <a:gd name="T45" fmla="*/ 586 h 876"/>
                <a:gd name="T46" fmla="*/ 39 w 876"/>
                <a:gd name="T47" fmla="*/ 600 h 876"/>
                <a:gd name="T48" fmla="*/ 859 w 876"/>
                <a:gd name="T49" fmla="*/ 560 h 876"/>
                <a:gd name="T50" fmla="*/ 8 w 876"/>
                <a:gd name="T51" fmla="*/ 519 h 876"/>
                <a:gd name="T52" fmla="*/ 867 w 876"/>
                <a:gd name="T53" fmla="*/ 472 h 876"/>
                <a:gd name="T54" fmla="*/ 875 w 876"/>
                <a:gd name="T55" fmla="*/ 474 h 876"/>
                <a:gd name="T56" fmla="*/ 1 w 876"/>
                <a:gd name="T57" fmla="*/ 461 h 876"/>
                <a:gd name="T58" fmla="*/ 875 w 876"/>
                <a:gd name="T59" fmla="*/ 414 h 876"/>
                <a:gd name="T60" fmla="*/ 876 w 876"/>
                <a:gd name="T61" fmla="*/ 443 h 876"/>
                <a:gd name="T62" fmla="*/ 0 w 876"/>
                <a:gd name="T63" fmla="*/ 432 h 876"/>
                <a:gd name="T64" fmla="*/ 868 w 876"/>
                <a:gd name="T65" fmla="*/ 356 h 876"/>
                <a:gd name="T66" fmla="*/ 868 w 876"/>
                <a:gd name="T67" fmla="*/ 356 h 876"/>
                <a:gd name="T68" fmla="*/ 17 w 876"/>
                <a:gd name="T69" fmla="*/ 346 h 876"/>
                <a:gd name="T70" fmla="*/ 855 w 876"/>
                <a:gd name="T71" fmla="*/ 329 h 876"/>
                <a:gd name="T72" fmla="*/ 17 w 876"/>
                <a:gd name="T73" fmla="*/ 316 h 876"/>
                <a:gd name="T74" fmla="*/ 832 w 876"/>
                <a:gd name="T75" fmla="*/ 246 h 876"/>
                <a:gd name="T76" fmla="*/ 832 w 876"/>
                <a:gd name="T77" fmla="*/ 246 h 876"/>
                <a:gd name="T78" fmla="*/ 56 w 876"/>
                <a:gd name="T79" fmla="*/ 238 h 876"/>
                <a:gd name="T80" fmla="*/ 812 w 876"/>
                <a:gd name="T81" fmla="*/ 223 h 876"/>
                <a:gd name="T82" fmla="*/ 64 w 876"/>
                <a:gd name="T83" fmla="*/ 209 h 876"/>
                <a:gd name="T84" fmla="*/ 767 w 876"/>
                <a:gd name="T85" fmla="*/ 149 h 876"/>
                <a:gd name="T86" fmla="*/ 767 w 876"/>
                <a:gd name="T87" fmla="*/ 149 h 876"/>
                <a:gd name="T88" fmla="*/ 123 w 876"/>
                <a:gd name="T89" fmla="*/ 145 h 876"/>
                <a:gd name="T90" fmla="*/ 742 w 876"/>
                <a:gd name="T91" fmla="*/ 132 h 876"/>
                <a:gd name="T92" fmla="*/ 138 w 876"/>
                <a:gd name="T93" fmla="*/ 119 h 876"/>
                <a:gd name="T94" fmla="*/ 679 w 876"/>
                <a:gd name="T95" fmla="*/ 72 h 876"/>
                <a:gd name="T96" fmla="*/ 679 w 876"/>
                <a:gd name="T97" fmla="*/ 72 h 876"/>
                <a:gd name="T98" fmla="*/ 212 w 876"/>
                <a:gd name="T99" fmla="*/ 72 h 876"/>
                <a:gd name="T100" fmla="*/ 650 w 876"/>
                <a:gd name="T101" fmla="*/ 63 h 876"/>
                <a:gd name="T102" fmla="*/ 233 w 876"/>
                <a:gd name="T103" fmla="*/ 51 h 876"/>
                <a:gd name="T104" fmla="*/ 573 w 876"/>
                <a:gd name="T105" fmla="*/ 21 h 876"/>
                <a:gd name="T106" fmla="*/ 573 w 876"/>
                <a:gd name="T107" fmla="*/ 21 h 876"/>
                <a:gd name="T108" fmla="*/ 316 w 876"/>
                <a:gd name="T109" fmla="*/ 25 h 876"/>
                <a:gd name="T110" fmla="*/ 544 w 876"/>
                <a:gd name="T111" fmla="*/ 21 h 876"/>
                <a:gd name="T112" fmla="*/ 342 w 876"/>
                <a:gd name="T113" fmla="*/ 11 h 876"/>
                <a:gd name="T114" fmla="*/ 459 w 876"/>
                <a:gd name="T115" fmla="*/ 1 h 876"/>
                <a:gd name="T116" fmla="*/ 488 w 876"/>
                <a:gd name="T117" fmla="*/ 3 h 876"/>
                <a:gd name="T118" fmla="*/ 400 w 876"/>
                <a:gd name="T119" fmla="*/ 2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76" h="876">
                  <a:moveTo>
                    <a:pt x="417" y="868"/>
                  </a:moveTo>
                  <a:cubicBezTo>
                    <a:pt x="417" y="875"/>
                    <a:pt x="417" y="875"/>
                    <a:pt x="417" y="875"/>
                  </a:cubicBezTo>
                  <a:cubicBezTo>
                    <a:pt x="425" y="875"/>
                    <a:pt x="433" y="876"/>
                    <a:pt x="441" y="876"/>
                  </a:cubicBezTo>
                  <a:cubicBezTo>
                    <a:pt x="443" y="876"/>
                    <a:pt x="444" y="876"/>
                    <a:pt x="446" y="876"/>
                  </a:cubicBezTo>
                  <a:cubicBezTo>
                    <a:pt x="446" y="868"/>
                    <a:pt x="446" y="868"/>
                    <a:pt x="446" y="868"/>
                  </a:cubicBezTo>
                  <a:cubicBezTo>
                    <a:pt x="444" y="868"/>
                    <a:pt x="442" y="868"/>
                    <a:pt x="441" y="868"/>
                  </a:cubicBezTo>
                  <a:cubicBezTo>
                    <a:pt x="433" y="868"/>
                    <a:pt x="425" y="868"/>
                    <a:pt x="417" y="868"/>
                  </a:cubicBezTo>
                  <a:moveTo>
                    <a:pt x="503" y="864"/>
                  </a:moveTo>
                  <a:cubicBezTo>
                    <a:pt x="494" y="865"/>
                    <a:pt x="484" y="866"/>
                    <a:pt x="475" y="867"/>
                  </a:cubicBezTo>
                  <a:cubicBezTo>
                    <a:pt x="475" y="874"/>
                    <a:pt x="475" y="874"/>
                    <a:pt x="475" y="874"/>
                  </a:cubicBezTo>
                  <a:cubicBezTo>
                    <a:pt x="485" y="873"/>
                    <a:pt x="495" y="872"/>
                    <a:pt x="504" y="871"/>
                  </a:cubicBezTo>
                  <a:cubicBezTo>
                    <a:pt x="503" y="864"/>
                    <a:pt x="503" y="864"/>
                    <a:pt x="503" y="864"/>
                  </a:cubicBezTo>
                  <a:moveTo>
                    <a:pt x="360" y="861"/>
                  </a:moveTo>
                  <a:cubicBezTo>
                    <a:pt x="359" y="868"/>
                    <a:pt x="359" y="868"/>
                    <a:pt x="359" y="868"/>
                  </a:cubicBezTo>
                  <a:cubicBezTo>
                    <a:pt x="368" y="870"/>
                    <a:pt x="378" y="872"/>
                    <a:pt x="388" y="873"/>
                  </a:cubicBezTo>
                  <a:cubicBezTo>
                    <a:pt x="388" y="865"/>
                    <a:pt x="388" y="865"/>
                    <a:pt x="388" y="865"/>
                  </a:cubicBezTo>
                  <a:cubicBezTo>
                    <a:pt x="379" y="864"/>
                    <a:pt x="369" y="863"/>
                    <a:pt x="360" y="861"/>
                  </a:cubicBezTo>
                  <a:moveTo>
                    <a:pt x="559" y="851"/>
                  </a:moveTo>
                  <a:cubicBezTo>
                    <a:pt x="550" y="854"/>
                    <a:pt x="541" y="856"/>
                    <a:pt x="531" y="858"/>
                  </a:cubicBezTo>
                  <a:cubicBezTo>
                    <a:pt x="533" y="865"/>
                    <a:pt x="533" y="865"/>
                    <a:pt x="533" y="865"/>
                  </a:cubicBezTo>
                  <a:cubicBezTo>
                    <a:pt x="543" y="863"/>
                    <a:pt x="552" y="861"/>
                    <a:pt x="561" y="858"/>
                  </a:cubicBezTo>
                  <a:cubicBezTo>
                    <a:pt x="559" y="851"/>
                    <a:pt x="559" y="851"/>
                    <a:pt x="559" y="851"/>
                  </a:cubicBezTo>
                  <a:moveTo>
                    <a:pt x="304" y="847"/>
                  </a:moveTo>
                  <a:cubicBezTo>
                    <a:pt x="302" y="854"/>
                    <a:pt x="302" y="854"/>
                    <a:pt x="302" y="854"/>
                  </a:cubicBezTo>
                  <a:cubicBezTo>
                    <a:pt x="311" y="857"/>
                    <a:pt x="321" y="860"/>
                    <a:pt x="330" y="862"/>
                  </a:cubicBezTo>
                  <a:cubicBezTo>
                    <a:pt x="332" y="855"/>
                    <a:pt x="332" y="855"/>
                    <a:pt x="332" y="855"/>
                  </a:cubicBezTo>
                  <a:cubicBezTo>
                    <a:pt x="323" y="853"/>
                    <a:pt x="313" y="850"/>
                    <a:pt x="304" y="847"/>
                  </a:cubicBezTo>
                  <a:moveTo>
                    <a:pt x="613" y="831"/>
                  </a:moveTo>
                  <a:cubicBezTo>
                    <a:pt x="604" y="835"/>
                    <a:pt x="596" y="839"/>
                    <a:pt x="587" y="842"/>
                  </a:cubicBezTo>
                  <a:cubicBezTo>
                    <a:pt x="589" y="849"/>
                    <a:pt x="589" y="849"/>
                    <a:pt x="589" y="849"/>
                  </a:cubicBezTo>
                  <a:cubicBezTo>
                    <a:pt x="598" y="846"/>
                    <a:pt x="607" y="842"/>
                    <a:pt x="616" y="838"/>
                  </a:cubicBezTo>
                  <a:cubicBezTo>
                    <a:pt x="613" y="831"/>
                    <a:pt x="613" y="831"/>
                    <a:pt x="613" y="831"/>
                  </a:cubicBezTo>
                  <a:moveTo>
                    <a:pt x="251" y="826"/>
                  </a:moveTo>
                  <a:cubicBezTo>
                    <a:pt x="248" y="832"/>
                    <a:pt x="248" y="832"/>
                    <a:pt x="248" y="832"/>
                  </a:cubicBezTo>
                  <a:cubicBezTo>
                    <a:pt x="256" y="836"/>
                    <a:pt x="265" y="840"/>
                    <a:pt x="274" y="844"/>
                  </a:cubicBezTo>
                  <a:cubicBezTo>
                    <a:pt x="277" y="837"/>
                    <a:pt x="277" y="837"/>
                    <a:pt x="277" y="837"/>
                  </a:cubicBezTo>
                  <a:cubicBezTo>
                    <a:pt x="268" y="834"/>
                    <a:pt x="259" y="830"/>
                    <a:pt x="251" y="826"/>
                  </a:cubicBezTo>
                  <a:moveTo>
                    <a:pt x="664" y="804"/>
                  </a:moveTo>
                  <a:cubicBezTo>
                    <a:pt x="656" y="810"/>
                    <a:pt x="648" y="814"/>
                    <a:pt x="639" y="819"/>
                  </a:cubicBezTo>
                  <a:cubicBezTo>
                    <a:pt x="643" y="825"/>
                    <a:pt x="643" y="825"/>
                    <a:pt x="643" y="825"/>
                  </a:cubicBezTo>
                  <a:cubicBezTo>
                    <a:pt x="651" y="820"/>
                    <a:pt x="660" y="816"/>
                    <a:pt x="668" y="811"/>
                  </a:cubicBezTo>
                  <a:cubicBezTo>
                    <a:pt x="664" y="804"/>
                    <a:pt x="664" y="804"/>
                    <a:pt x="664" y="804"/>
                  </a:cubicBezTo>
                  <a:moveTo>
                    <a:pt x="201" y="797"/>
                  </a:moveTo>
                  <a:cubicBezTo>
                    <a:pt x="197" y="803"/>
                    <a:pt x="197" y="803"/>
                    <a:pt x="197" y="803"/>
                  </a:cubicBezTo>
                  <a:cubicBezTo>
                    <a:pt x="205" y="808"/>
                    <a:pt x="213" y="814"/>
                    <a:pt x="222" y="818"/>
                  </a:cubicBezTo>
                  <a:cubicBezTo>
                    <a:pt x="225" y="812"/>
                    <a:pt x="225" y="812"/>
                    <a:pt x="225" y="812"/>
                  </a:cubicBezTo>
                  <a:cubicBezTo>
                    <a:pt x="217" y="808"/>
                    <a:pt x="209" y="803"/>
                    <a:pt x="201" y="797"/>
                  </a:cubicBezTo>
                  <a:moveTo>
                    <a:pt x="711" y="771"/>
                  </a:moveTo>
                  <a:cubicBezTo>
                    <a:pt x="704" y="777"/>
                    <a:pt x="696" y="783"/>
                    <a:pt x="688" y="788"/>
                  </a:cubicBezTo>
                  <a:cubicBezTo>
                    <a:pt x="692" y="794"/>
                    <a:pt x="692" y="794"/>
                    <a:pt x="692" y="794"/>
                  </a:cubicBezTo>
                  <a:cubicBezTo>
                    <a:pt x="700" y="789"/>
                    <a:pt x="708" y="783"/>
                    <a:pt x="715" y="777"/>
                  </a:cubicBezTo>
                  <a:cubicBezTo>
                    <a:pt x="711" y="771"/>
                    <a:pt x="711" y="771"/>
                    <a:pt x="711" y="771"/>
                  </a:cubicBezTo>
                  <a:moveTo>
                    <a:pt x="155" y="762"/>
                  </a:moveTo>
                  <a:cubicBezTo>
                    <a:pt x="150" y="768"/>
                    <a:pt x="150" y="768"/>
                    <a:pt x="150" y="768"/>
                  </a:cubicBezTo>
                  <a:cubicBezTo>
                    <a:pt x="158" y="774"/>
                    <a:pt x="165" y="780"/>
                    <a:pt x="173" y="786"/>
                  </a:cubicBezTo>
                  <a:cubicBezTo>
                    <a:pt x="177" y="781"/>
                    <a:pt x="177" y="781"/>
                    <a:pt x="177" y="781"/>
                  </a:cubicBezTo>
                  <a:cubicBezTo>
                    <a:pt x="170" y="775"/>
                    <a:pt x="162" y="769"/>
                    <a:pt x="155" y="762"/>
                  </a:cubicBezTo>
                  <a:moveTo>
                    <a:pt x="753" y="732"/>
                  </a:moveTo>
                  <a:cubicBezTo>
                    <a:pt x="746" y="739"/>
                    <a:pt x="740" y="746"/>
                    <a:pt x="733" y="752"/>
                  </a:cubicBezTo>
                  <a:cubicBezTo>
                    <a:pt x="738" y="757"/>
                    <a:pt x="738" y="757"/>
                    <a:pt x="738" y="757"/>
                  </a:cubicBezTo>
                  <a:cubicBezTo>
                    <a:pt x="745" y="751"/>
                    <a:pt x="752" y="744"/>
                    <a:pt x="758" y="737"/>
                  </a:cubicBezTo>
                  <a:cubicBezTo>
                    <a:pt x="753" y="732"/>
                    <a:pt x="753" y="732"/>
                    <a:pt x="753" y="732"/>
                  </a:cubicBezTo>
                  <a:moveTo>
                    <a:pt x="114" y="722"/>
                  </a:moveTo>
                  <a:cubicBezTo>
                    <a:pt x="109" y="726"/>
                    <a:pt x="109" y="726"/>
                    <a:pt x="109" y="726"/>
                  </a:cubicBezTo>
                  <a:cubicBezTo>
                    <a:pt x="115" y="734"/>
                    <a:pt x="122" y="741"/>
                    <a:pt x="129" y="748"/>
                  </a:cubicBezTo>
                  <a:cubicBezTo>
                    <a:pt x="134" y="743"/>
                    <a:pt x="134" y="743"/>
                    <a:pt x="134" y="743"/>
                  </a:cubicBezTo>
                  <a:cubicBezTo>
                    <a:pt x="127" y="736"/>
                    <a:pt x="121" y="729"/>
                    <a:pt x="114" y="722"/>
                  </a:cubicBezTo>
                  <a:moveTo>
                    <a:pt x="789" y="687"/>
                  </a:moveTo>
                  <a:cubicBezTo>
                    <a:pt x="784" y="695"/>
                    <a:pt x="778" y="703"/>
                    <a:pt x="772" y="710"/>
                  </a:cubicBezTo>
                  <a:cubicBezTo>
                    <a:pt x="777" y="715"/>
                    <a:pt x="777" y="715"/>
                    <a:pt x="777" y="715"/>
                  </a:cubicBezTo>
                  <a:cubicBezTo>
                    <a:pt x="784" y="707"/>
                    <a:pt x="790" y="699"/>
                    <a:pt x="795" y="692"/>
                  </a:cubicBezTo>
                  <a:cubicBezTo>
                    <a:pt x="789" y="687"/>
                    <a:pt x="789" y="687"/>
                    <a:pt x="789" y="687"/>
                  </a:cubicBezTo>
                  <a:moveTo>
                    <a:pt x="79" y="676"/>
                  </a:moveTo>
                  <a:cubicBezTo>
                    <a:pt x="73" y="680"/>
                    <a:pt x="73" y="680"/>
                    <a:pt x="73" y="680"/>
                  </a:cubicBezTo>
                  <a:cubicBezTo>
                    <a:pt x="79" y="688"/>
                    <a:pt x="84" y="696"/>
                    <a:pt x="90" y="704"/>
                  </a:cubicBezTo>
                  <a:cubicBezTo>
                    <a:pt x="96" y="700"/>
                    <a:pt x="96" y="700"/>
                    <a:pt x="96" y="700"/>
                  </a:cubicBezTo>
                  <a:cubicBezTo>
                    <a:pt x="90" y="692"/>
                    <a:pt x="85" y="684"/>
                    <a:pt x="79" y="676"/>
                  </a:cubicBezTo>
                  <a:moveTo>
                    <a:pt x="819" y="638"/>
                  </a:moveTo>
                  <a:cubicBezTo>
                    <a:pt x="815" y="647"/>
                    <a:pt x="810" y="655"/>
                    <a:pt x="805" y="663"/>
                  </a:cubicBezTo>
                  <a:cubicBezTo>
                    <a:pt x="811" y="667"/>
                    <a:pt x="811" y="667"/>
                    <a:pt x="811" y="667"/>
                  </a:cubicBezTo>
                  <a:cubicBezTo>
                    <a:pt x="816" y="659"/>
                    <a:pt x="821" y="650"/>
                    <a:pt x="826" y="641"/>
                  </a:cubicBezTo>
                  <a:cubicBezTo>
                    <a:pt x="819" y="638"/>
                    <a:pt x="819" y="638"/>
                    <a:pt x="819" y="638"/>
                  </a:cubicBezTo>
                  <a:moveTo>
                    <a:pt x="51" y="626"/>
                  </a:moveTo>
                  <a:cubicBezTo>
                    <a:pt x="44" y="630"/>
                    <a:pt x="44" y="630"/>
                    <a:pt x="44" y="630"/>
                  </a:cubicBezTo>
                  <a:cubicBezTo>
                    <a:pt x="49" y="638"/>
                    <a:pt x="53" y="647"/>
                    <a:pt x="58" y="655"/>
                  </a:cubicBezTo>
                  <a:cubicBezTo>
                    <a:pt x="64" y="651"/>
                    <a:pt x="64" y="651"/>
                    <a:pt x="64" y="651"/>
                  </a:cubicBezTo>
                  <a:cubicBezTo>
                    <a:pt x="60" y="644"/>
                    <a:pt x="55" y="635"/>
                    <a:pt x="51" y="626"/>
                  </a:cubicBezTo>
                  <a:moveTo>
                    <a:pt x="843" y="586"/>
                  </a:moveTo>
                  <a:cubicBezTo>
                    <a:pt x="840" y="595"/>
                    <a:pt x="836" y="603"/>
                    <a:pt x="832" y="613"/>
                  </a:cubicBezTo>
                  <a:cubicBezTo>
                    <a:pt x="839" y="615"/>
                    <a:pt x="839" y="615"/>
                    <a:pt x="839" y="615"/>
                  </a:cubicBezTo>
                  <a:cubicBezTo>
                    <a:pt x="843" y="606"/>
                    <a:pt x="846" y="597"/>
                    <a:pt x="850" y="588"/>
                  </a:cubicBezTo>
                  <a:cubicBezTo>
                    <a:pt x="843" y="586"/>
                    <a:pt x="843" y="586"/>
                    <a:pt x="843" y="586"/>
                  </a:cubicBezTo>
                  <a:moveTo>
                    <a:pt x="29" y="573"/>
                  </a:moveTo>
                  <a:cubicBezTo>
                    <a:pt x="22" y="575"/>
                    <a:pt x="22" y="575"/>
                    <a:pt x="22" y="575"/>
                  </a:cubicBezTo>
                  <a:cubicBezTo>
                    <a:pt x="25" y="585"/>
                    <a:pt x="29" y="594"/>
                    <a:pt x="32" y="603"/>
                  </a:cubicBezTo>
                  <a:cubicBezTo>
                    <a:pt x="39" y="600"/>
                    <a:pt x="39" y="600"/>
                    <a:pt x="39" y="600"/>
                  </a:cubicBezTo>
                  <a:cubicBezTo>
                    <a:pt x="35" y="591"/>
                    <a:pt x="32" y="582"/>
                    <a:pt x="29" y="573"/>
                  </a:cubicBezTo>
                  <a:moveTo>
                    <a:pt x="859" y="530"/>
                  </a:moveTo>
                  <a:cubicBezTo>
                    <a:pt x="857" y="540"/>
                    <a:pt x="854" y="549"/>
                    <a:pt x="852" y="558"/>
                  </a:cubicBezTo>
                  <a:cubicBezTo>
                    <a:pt x="859" y="560"/>
                    <a:pt x="859" y="560"/>
                    <a:pt x="859" y="560"/>
                  </a:cubicBezTo>
                  <a:cubicBezTo>
                    <a:pt x="861" y="551"/>
                    <a:pt x="864" y="542"/>
                    <a:pt x="866" y="532"/>
                  </a:cubicBezTo>
                  <a:cubicBezTo>
                    <a:pt x="859" y="530"/>
                    <a:pt x="859" y="530"/>
                    <a:pt x="859" y="530"/>
                  </a:cubicBezTo>
                  <a:moveTo>
                    <a:pt x="15" y="518"/>
                  </a:moveTo>
                  <a:cubicBezTo>
                    <a:pt x="8" y="519"/>
                    <a:pt x="8" y="519"/>
                    <a:pt x="8" y="519"/>
                  </a:cubicBezTo>
                  <a:cubicBezTo>
                    <a:pt x="9" y="528"/>
                    <a:pt x="12" y="538"/>
                    <a:pt x="14" y="547"/>
                  </a:cubicBezTo>
                  <a:cubicBezTo>
                    <a:pt x="21" y="545"/>
                    <a:pt x="21" y="545"/>
                    <a:pt x="21" y="545"/>
                  </a:cubicBezTo>
                  <a:cubicBezTo>
                    <a:pt x="19" y="536"/>
                    <a:pt x="16" y="527"/>
                    <a:pt x="15" y="518"/>
                  </a:cubicBezTo>
                  <a:moveTo>
                    <a:pt x="867" y="472"/>
                  </a:moveTo>
                  <a:cubicBezTo>
                    <a:pt x="867" y="474"/>
                    <a:pt x="867" y="474"/>
                    <a:pt x="867" y="474"/>
                  </a:cubicBezTo>
                  <a:cubicBezTo>
                    <a:pt x="867" y="483"/>
                    <a:pt x="865" y="493"/>
                    <a:pt x="864" y="502"/>
                  </a:cubicBezTo>
                  <a:cubicBezTo>
                    <a:pt x="871" y="503"/>
                    <a:pt x="871" y="503"/>
                    <a:pt x="871" y="503"/>
                  </a:cubicBezTo>
                  <a:cubicBezTo>
                    <a:pt x="873" y="494"/>
                    <a:pt x="874" y="484"/>
                    <a:pt x="875" y="474"/>
                  </a:cubicBezTo>
                  <a:cubicBezTo>
                    <a:pt x="875" y="473"/>
                    <a:pt x="875" y="473"/>
                    <a:pt x="875" y="473"/>
                  </a:cubicBezTo>
                  <a:cubicBezTo>
                    <a:pt x="867" y="472"/>
                    <a:pt x="867" y="472"/>
                    <a:pt x="867" y="472"/>
                  </a:cubicBezTo>
                  <a:moveTo>
                    <a:pt x="8" y="460"/>
                  </a:moveTo>
                  <a:cubicBezTo>
                    <a:pt x="1" y="461"/>
                    <a:pt x="1" y="461"/>
                    <a:pt x="1" y="461"/>
                  </a:cubicBezTo>
                  <a:cubicBezTo>
                    <a:pt x="1" y="470"/>
                    <a:pt x="2" y="480"/>
                    <a:pt x="3" y="490"/>
                  </a:cubicBezTo>
                  <a:cubicBezTo>
                    <a:pt x="10" y="489"/>
                    <a:pt x="10" y="489"/>
                    <a:pt x="10" y="489"/>
                  </a:cubicBezTo>
                  <a:cubicBezTo>
                    <a:pt x="9" y="480"/>
                    <a:pt x="9" y="470"/>
                    <a:pt x="8" y="460"/>
                  </a:cubicBezTo>
                  <a:moveTo>
                    <a:pt x="875" y="414"/>
                  </a:moveTo>
                  <a:cubicBezTo>
                    <a:pt x="868" y="415"/>
                    <a:pt x="868" y="415"/>
                    <a:pt x="868" y="415"/>
                  </a:cubicBezTo>
                  <a:cubicBezTo>
                    <a:pt x="869" y="422"/>
                    <a:pt x="869" y="430"/>
                    <a:pt x="869" y="437"/>
                  </a:cubicBezTo>
                  <a:cubicBezTo>
                    <a:pt x="869" y="443"/>
                    <a:pt x="869" y="443"/>
                    <a:pt x="869" y="443"/>
                  </a:cubicBezTo>
                  <a:cubicBezTo>
                    <a:pt x="876" y="443"/>
                    <a:pt x="876" y="443"/>
                    <a:pt x="876" y="443"/>
                  </a:cubicBezTo>
                  <a:cubicBezTo>
                    <a:pt x="876" y="437"/>
                    <a:pt x="876" y="437"/>
                    <a:pt x="876" y="437"/>
                  </a:cubicBezTo>
                  <a:cubicBezTo>
                    <a:pt x="876" y="429"/>
                    <a:pt x="876" y="422"/>
                    <a:pt x="875" y="414"/>
                  </a:cubicBezTo>
                  <a:moveTo>
                    <a:pt x="2" y="402"/>
                  </a:moveTo>
                  <a:cubicBezTo>
                    <a:pt x="1" y="412"/>
                    <a:pt x="0" y="422"/>
                    <a:pt x="0" y="432"/>
                  </a:cubicBezTo>
                  <a:cubicBezTo>
                    <a:pt x="7" y="432"/>
                    <a:pt x="7" y="432"/>
                    <a:pt x="7" y="432"/>
                  </a:cubicBezTo>
                  <a:cubicBezTo>
                    <a:pt x="8" y="422"/>
                    <a:pt x="8" y="412"/>
                    <a:pt x="9" y="403"/>
                  </a:cubicBezTo>
                  <a:cubicBezTo>
                    <a:pt x="2" y="402"/>
                    <a:pt x="2" y="402"/>
                    <a:pt x="2" y="402"/>
                  </a:cubicBezTo>
                  <a:moveTo>
                    <a:pt x="868" y="356"/>
                  </a:moveTo>
                  <a:cubicBezTo>
                    <a:pt x="861" y="357"/>
                    <a:pt x="861" y="357"/>
                    <a:pt x="861" y="357"/>
                  </a:cubicBezTo>
                  <a:cubicBezTo>
                    <a:pt x="863" y="367"/>
                    <a:pt x="865" y="376"/>
                    <a:pt x="866" y="386"/>
                  </a:cubicBezTo>
                  <a:cubicBezTo>
                    <a:pt x="873" y="385"/>
                    <a:pt x="873" y="385"/>
                    <a:pt x="873" y="385"/>
                  </a:cubicBezTo>
                  <a:cubicBezTo>
                    <a:pt x="872" y="376"/>
                    <a:pt x="870" y="366"/>
                    <a:pt x="868" y="356"/>
                  </a:cubicBezTo>
                  <a:moveTo>
                    <a:pt x="10" y="344"/>
                  </a:moveTo>
                  <a:cubicBezTo>
                    <a:pt x="8" y="354"/>
                    <a:pt x="6" y="364"/>
                    <a:pt x="5" y="373"/>
                  </a:cubicBezTo>
                  <a:cubicBezTo>
                    <a:pt x="12" y="374"/>
                    <a:pt x="12" y="374"/>
                    <a:pt x="12" y="374"/>
                  </a:cubicBezTo>
                  <a:cubicBezTo>
                    <a:pt x="14" y="365"/>
                    <a:pt x="15" y="355"/>
                    <a:pt x="17" y="346"/>
                  </a:cubicBezTo>
                  <a:cubicBezTo>
                    <a:pt x="10" y="344"/>
                    <a:pt x="10" y="344"/>
                    <a:pt x="10" y="344"/>
                  </a:cubicBezTo>
                  <a:moveTo>
                    <a:pt x="854" y="300"/>
                  </a:moveTo>
                  <a:cubicBezTo>
                    <a:pt x="847" y="302"/>
                    <a:pt x="847" y="302"/>
                    <a:pt x="847" y="302"/>
                  </a:cubicBezTo>
                  <a:cubicBezTo>
                    <a:pt x="850" y="311"/>
                    <a:pt x="853" y="320"/>
                    <a:pt x="855" y="329"/>
                  </a:cubicBezTo>
                  <a:cubicBezTo>
                    <a:pt x="862" y="328"/>
                    <a:pt x="862" y="328"/>
                    <a:pt x="862" y="328"/>
                  </a:cubicBezTo>
                  <a:cubicBezTo>
                    <a:pt x="860" y="318"/>
                    <a:pt x="857" y="309"/>
                    <a:pt x="854" y="300"/>
                  </a:cubicBezTo>
                  <a:moveTo>
                    <a:pt x="26" y="288"/>
                  </a:moveTo>
                  <a:cubicBezTo>
                    <a:pt x="23" y="298"/>
                    <a:pt x="20" y="307"/>
                    <a:pt x="17" y="316"/>
                  </a:cubicBezTo>
                  <a:cubicBezTo>
                    <a:pt x="24" y="318"/>
                    <a:pt x="24" y="318"/>
                    <a:pt x="24" y="318"/>
                  </a:cubicBezTo>
                  <a:cubicBezTo>
                    <a:pt x="27" y="309"/>
                    <a:pt x="30" y="300"/>
                    <a:pt x="33" y="291"/>
                  </a:cubicBezTo>
                  <a:cubicBezTo>
                    <a:pt x="26" y="288"/>
                    <a:pt x="26" y="288"/>
                    <a:pt x="26" y="288"/>
                  </a:cubicBezTo>
                  <a:moveTo>
                    <a:pt x="832" y="246"/>
                  </a:moveTo>
                  <a:cubicBezTo>
                    <a:pt x="825" y="249"/>
                    <a:pt x="825" y="249"/>
                    <a:pt x="825" y="249"/>
                  </a:cubicBezTo>
                  <a:cubicBezTo>
                    <a:pt x="829" y="257"/>
                    <a:pt x="833" y="266"/>
                    <a:pt x="837" y="275"/>
                  </a:cubicBezTo>
                  <a:cubicBezTo>
                    <a:pt x="844" y="272"/>
                    <a:pt x="844" y="272"/>
                    <a:pt x="844" y="272"/>
                  </a:cubicBezTo>
                  <a:cubicBezTo>
                    <a:pt x="840" y="263"/>
                    <a:pt x="836" y="254"/>
                    <a:pt x="832" y="246"/>
                  </a:cubicBezTo>
                  <a:moveTo>
                    <a:pt x="50" y="235"/>
                  </a:moveTo>
                  <a:cubicBezTo>
                    <a:pt x="45" y="243"/>
                    <a:pt x="41" y="253"/>
                    <a:pt x="37" y="261"/>
                  </a:cubicBezTo>
                  <a:cubicBezTo>
                    <a:pt x="44" y="264"/>
                    <a:pt x="44" y="264"/>
                    <a:pt x="44" y="264"/>
                  </a:cubicBezTo>
                  <a:cubicBezTo>
                    <a:pt x="48" y="255"/>
                    <a:pt x="52" y="247"/>
                    <a:pt x="56" y="238"/>
                  </a:cubicBezTo>
                  <a:cubicBezTo>
                    <a:pt x="50" y="235"/>
                    <a:pt x="50" y="235"/>
                    <a:pt x="50" y="235"/>
                  </a:cubicBezTo>
                  <a:moveTo>
                    <a:pt x="803" y="195"/>
                  </a:moveTo>
                  <a:cubicBezTo>
                    <a:pt x="797" y="199"/>
                    <a:pt x="797" y="199"/>
                    <a:pt x="797" y="199"/>
                  </a:cubicBezTo>
                  <a:cubicBezTo>
                    <a:pt x="802" y="207"/>
                    <a:pt x="807" y="215"/>
                    <a:pt x="812" y="223"/>
                  </a:cubicBezTo>
                  <a:cubicBezTo>
                    <a:pt x="818" y="220"/>
                    <a:pt x="818" y="220"/>
                    <a:pt x="818" y="220"/>
                  </a:cubicBezTo>
                  <a:cubicBezTo>
                    <a:pt x="813" y="211"/>
                    <a:pt x="808" y="203"/>
                    <a:pt x="803" y="195"/>
                  </a:cubicBezTo>
                  <a:moveTo>
                    <a:pt x="81" y="185"/>
                  </a:moveTo>
                  <a:cubicBezTo>
                    <a:pt x="75" y="193"/>
                    <a:pt x="69" y="201"/>
                    <a:pt x="64" y="209"/>
                  </a:cubicBezTo>
                  <a:cubicBezTo>
                    <a:pt x="71" y="213"/>
                    <a:pt x="71" y="213"/>
                    <a:pt x="71" y="213"/>
                  </a:cubicBezTo>
                  <a:cubicBezTo>
                    <a:pt x="75" y="205"/>
                    <a:pt x="81" y="197"/>
                    <a:pt x="86" y="189"/>
                  </a:cubicBezTo>
                  <a:cubicBezTo>
                    <a:pt x="81" y="185"/>
                    <a:pt x="81" y="185"/>
                    <a:pt x="81" y="185"/>
                  </a:cubicBezTo>
                  <a:moveTo>
                    <a:pt x="767" y="149"/>
                  </a:moveTo>
                  <a:cubicBezTo>
                    <a:pt x="761" y="153"/>
                    <a:pt x="761" y="153"/>
                    <a:pt x="761" y="153"/>
                  </a:cubicBezTo>
                  <a:cubicBezTo>
                    <a:pt x="768" y="161"/>
                    <a:pt x="774" y="168"/>
                    <a:pt x="780" y="175"/>
                  </a:cubicBezTo>
                  <a:cubicBezTo>
                    <a:pt x="786" y="171"/>
                    <a:pt x="786" y="171"/>
                    <a:pt x="786" y="171"/>
                  </a:cubicBezTo>
                  <a:cubicBezTo>
                    <a:pt x="780" y="163"/>
                    <a:pt x="773" y="156"/>
                    <a:pt x="767" y="149"/>
                  </a:cubicBezTo>
                  <a:moveTo>
                    <a:pt x="117" y="140"/>
                  </a:moveTo>
                  <a:cubicBezTo>
                    <a:pt x="111" y="147"/>
                    <a:pt x="104" y="154"/>
                    <a:pt x="98" y="162"/>
                  </a:cubicBezTo>
                  <a:cubicBezTo>
                    <a:pt x="104" y="166"/>
                    <a:pt x="104" y="166"/>
                    <a:pt x="104" y="166"/>
                  </a:cubicBezTo>
                  <a:cubicBezTo>
                    <a:pt x="110" y="159"/>
                    <a:pt x="116" y="152"/>
                    <a:pt x="123" y="145"/>
                  </a:cubicBezTo>
                  <a:cubicBezTo>
                    <a:pt x="117" y="140"/>
                    <a:pt x="117" y="140"/>
                    <a:pt x="117" y="140"/>
                  </a:cubicBezTo>
                  <a:moveTo>
                    <a:pt x="725" y="107"/>
                  </a:moveTo>
                  <a:cubicBezTo>
                    <a:pt x="721" y="113"/>
                    <a:pt x="721" y="113"/>
                    <a:pt x="721" y="113"/>
                  </a:cubicBezTo>
                  <a:cubicBezTo>
                    <a:pt x="728" y="119"/>
                    <a:pt x="735" y="126"/>
                    <a:pt x="742" y="132"/>
                  </a:cubicBezTo>
                  <a:cubicBezTo>
                    <a:pt x="747" y="127"/>
                    <a:pt x="747" y="127"/>
                    <a:pt x="747" y="127"/>
                  </a:cubicBezTo>
                  <a:cubicBezTo>
                    <a:pt x="740" y="120"/>
                    <a:pt x="733" y="114"/>
                    <a:pt x="725" y="107"/>
                  </a:cubicBezTo>
                  <a:moveTo>
                    <a:pt x="160" y="100"/>
                  </a:moveTo>
                  <a:cubicBezTo>
                    <a:pt x="153" y="106"/>
                    <a:pt x="145" y="113"/>
                    <a:pt x="138" y="119"/>
                  </a:cubicBezTo>
                  <a:cubicBezTo>
                    <a:pt x="143" y="124"/>
                    <a:pt x="143" y="124"/>
                    <a:pt x="143" y="124"/>
                  </a:cubicBezTo>
                  <a:cubicBezTo>
                    <a:pt x="150" y="118"/>
                    <a:pt x="157" y="112"/>
                    <a:pt x="165" y="105"/>
                  </a:cubicBezTo>
                  <a:cubicBezTo>
                    <a:pt x="160" y="100"/>
                    <a:pt x="160" y="100"/>
                    <a:pt x="160" y="100"/>
                  </a:cubicBezTo>
                  <a:moveTo>
                    <a:pt x="679" y="72"/>
                  </a:moveTo>
                  <a:cubicBezTo>
                    <a:pt x="675" y="78"/>
                    <a:pt x="675" y="78"/>
                    <a:pt x="675" y="78"/>
                  </a:cubicBezTo>
                  <a:cubicBezTo>
                    <a:pt x="683" y="83"/>
                    <a:pt x="691" y="89"/>
                    <a:pt x="698" y="95"/>
                  </a:cubicBezTo>
                  <a:cubicBezTo>
                    <a:pt x="703" y="89"/>
                    <a:pt x="703" y="89"/>
                    <a:pt x="703" y="89"/>
                  </a:cubicBezTo>
                  <a:cubicBezTo>
                    <a:pt x="695" y="83"/>
                    <a:pt x="687" y="77"/>
                    <a:pt x="679" y="72"/>
                  </a:cubicBezTo>
                  <a:moveTo>
                    <a:pt x="208" y="66"/>
                  </a:moveTo>
                  <a:cubicBezTo>
                    <a:pt x="199" y="71"/>
                    <a:pt x="191" y="76"/>
                    <a:pt x="183" y="82"/>
                  </a:cubicBezTo>
                  <a:cubicBezTo>
                    <a:pt x="188" y="88"/>
                    <a:pt x="188" y="88"/>
                    <a:pt x="188" y="88"/>
                  </a:cubicBezTo>
                  <a:cubicBezTo>
                    <a:pt x="195" y="82"/>
                    <a:pt x="203" y="77"/>
                    <a:pt x="212" y="72"/>
                  </a:cubicBezTo>
                  <a:cubicBezTo>
                    <a:pt x="208" y="66"/>
                    <a:pt x="208" y="66"/>
                    <a:pt x="208" y="66"/>
                  </a:cubicBezTo>
                  <a:moveTo>
                    <a:pt x="628" y="43"/>
                  </a:moveTo>
                  <a:cubicBezTo>
                    <a:pt x="625" y="50"/>
                    <a:pt x="625" y="50"/>
                    <a:pt x="625" y="50"/>
                  </a:cubicBezTo>
                  <a:cubicBezTo>
                    <a:pt x="633" y="54"/>
                    <a:pt x="642" y="58"/>
                    <a:pt x="650" y="63"/>
                  </a:cubicBezTo>
                  <a:cubicBezTo>
                    <a:pt x="654" y="57"/>
                    <a:pt x="654" y="57"/>
                    <a:pt x="654" y="57"/>
                  </a:cubicBezTo>
                  <a:cubicBezTo>
                    <a:pt x="645" y="52"/>
                    <a:pt x="636" y="48"/>
                    <a:pt x="628" y="43"/>
                  </a:cubicBezTo>
                  <a:moveTo>
                    <a:pt x="259" y="38"/>
                  </a:moveTo>
                  <a:cubicBezTo>
                    <a:pt x="250" y="42"/>
                    <a:pt x="242" y="46"/>
                    <a:pt x="233" y="51"/>
                  </a:cubicBezTo>
                  <a:cubicBezTo>
                    <a:pt x="236" y="57"/>
                    <a:pt x="236" y="57"/>
                    <a:pt x="236" y="57"/>
                  </a:cubicBezTo>
                  <a:cubicBezTo>
                    <a:pt x="245" y="53"/>
                    <a:pt x="254" y="49"/>
                    <a:pt x="262" y="45"/>
                  </a:cubicBezTo>
                  <a:cubicBezTo>
                    <a:pt x="259" y="38"/>
                    <a:pt x="259" y="38"/>
                    <a:pt x="259" y="38"/>
                  </a:cubicBezTo>
                  <a:moveTo>
                    <a:pt x="573" y="21"/>
                  </a:moveTo>
                  <a:cubicBezTo>
                    <a:pt x="571" y="28"/>
                    <a:pt x="571" y="28"/>
                    <a:pt x="571" y="28"/>
                  </a:cubicBezTo>
                  <a:cubicBezTo>
                    <a:pt x="580" y="31"/>
                    <a:pt x="589" y="35"/>
                    <a:pt x="598" y="38"/>
                  </a:cubicBezTo>
                  <a:cubicBezTo>
                    <a:pt x="601" y="32"/>
                    <a:pt x="601" y="32"/>
                    <a:pt x="601" y="32"/>
                  </a:cubicBezTo>
                  <a:cubicBezTo>
                    <a:pt x="592" y="28"/>
                    <a:pt x="583" y="24"/>
                    <a:pt x="573" y="21"/>
                  </a:cubicBezTo>
                  <a:moveTo>
                    <a:pt x="314" y="18"/>
                  </a:moveTo>
                  <a:cubicBezTo>
                    <a:pt x="305" y="21"/>
                    <a:pt x="295" y="24"/>
                    <a:pt x="286" y="27"/>
                  </a:cubicBezTo>
                  <a:cubicBezTo>
                    <a:pt x="289" y="34"/>
                    <a:pt x="289" y="34"/>
                    <a:pt x="289" y="34"/>
                  </a:cubicBezTo>
                  <a:cubicBezTo>
                    <a:pt x="298" y="31"/>
                    <a:pt x="307" y="28"/>
                    <a:pt x="316" y="25"/>
                  </a:cubicBezTo>
                  <a:cubicBezTo>
                    <a:pt x="314" y="18"/>
                    <a:pt x="314" y="18"/>
                    <a:pt x="314" y="18"/>
                  </a:cubicBezTo>
                  <a:moveTo>
                    <a:pt x="517" y="7"/>
                  </a:moveTo>
                  <a:cubicBezTo>
                    <a:pt x="516" y="14"/>
                    <a:pt x="516" y="14"/>
                    <a:pt x="516" y="14"/>
                  </a:cubicBezTo>
                  <a:cubicBezTo>
                    <a:pt x="525" y="16"/>
                    <a:pt x="534" y="18"/>
                    <a:pt x="544" y="21"/>
                  </a:cubicBezTo>
                  <a:cubicBezTo>
                    <a:pt x="545" y="13"/>
                    <a:pt x="545" y="13"/>
                    <a:pt x="545" y="13"/>
                  </a:cubicBezTo>
                  <a:cubicBezTo>
                    <a:pt x="536" y="11"/>
                    <a:pt x="526" y="9"/>
                    <a:pt x="517" y="7"/>
                  </a:cubicBezTo>
                  <a:moveTo>
                    <a:pt x="371" y="5"/>
                  </a:moveTo>
                  <a:cubicBezTo>
                    <a:pt x="362" y="7"/>
                    <a:pt x="352" y="9"/>
                    <a:pt x="342" y="11"/>
                  </a:cubicBezTo>
                  <a:cubicBezTo>
                    <a:pt x="344" y="18"/>
                    <a:pt x="344" y="18"/>
                    <a:pt x="344" y="18"/>
                  </a:cubicBezTo>
                  <a:cubicBezTo>
                    <a:pt x="353" y="15"/>
                    <a:pt x="363" y="14"/>
                    <a:pt x="372" y="12"/>
                  </a:cubicBezTo>
                  <a:cubicBezTo>
                    <a:pt x="371" y="5"/>
                    <a:pt x="371" y="5"/>
                    <a:pt x="371" y="5"/>
                  </a:cubicBezTo>
                  <a:moveTo>
                    <a:pt x="459" y="1"/>
                  </a:moveTo>
                  <a:cubicBezTo>
                    <a:pt x="458" y="8"/>
                    <a:pt x="458" y="8"/>
                    <a:pt x="458" y="8"/>
                  </a:cubicBezTo>
                  <a:cubicBezTo>
                    <a:pt x="464" y="8"/>
                    <a:pt x="469" y="8"/>
                    <a:pt x="474" y="9"/>
                  </a:cubicBezTo>
                  <a:cubicBezTo>
                    <a:pt x="478" y="9"/>
                    <a:pt x="483" y="9"/>
                    <a:pt x="487" y="10"/>
                  </a:cubicBezTo>
                  <a:cubicBezTo>
                    <a:pt x="488" y="3"/>
                    <a:pt x="488" y="3"/>
                    <a:pt x="488" y="3"/>
                  </a:cubicBezTo>
                  <a:cubicBezTo>
                    <a:pt x="483" y="2"/>
                    <a:pt x="479" y="2"/>
                    <a:pt x="475" y="2"/>
                  </a:cubicBezTo>
                  <a:cubicBezTo>
                    <a:pt x="469" y="1"/>
                    <a:pt x="464" y="1"/>
                    <a:pt x="459" y="1"/>
                  </a:cubicBezTo>
                  <a:moveTo>
                    <a:pt x="429" y="0"/>
                  </a:moveTo>
                  <a:cubicBezTo>
                    <a:pt x="420" y="0"/>
                    <a:pt x="410" y="1"/>
                    <a:pt x="400" y="2"/>
                  </a:cubicBezTo>
                  <a:cubicBezTo>
                    <a:pt x="401" y="9"/>
                    <a:pt x="401" y="9"/>
                    <a:pt x="401" y="9"/>
                  </a:cubicBezTo>
                  <a:cubicBezTo>
                    <a:pt x="410" y="8"/>
                    <a:pt x="420" y="8"/>
                    <a:pt x="429" y="7"/>
                  </a:cubicBezTo>
                  <a:cubicBezTo>
                    <a:pt x="429" y="0"/>
                    <a:pt x="429" y="0"/>
                    <a:pt x="42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404"/>
            <p:cNvSpPr>
              <a:spLocks noEditPoints="1"/>
            </p:cNvSpPr>
            <p:nvPr/>
          </p:nvSpPr>
          <p:spPr bwMode="auto">
            <a:xfrm>
              <a:off x="3300413" y="636587"/>
              <a:ext cx="5595938" cy="5588001"/>
            </a:xfrm>
            <a:custGeom>
              <a:avLst/>
              <a:gdLst>
                <a:gd name="T0" fmla="*/ 735 w 1490"/>
                <a:gd name="T1" fmla="*/ 1466 h 1488"/>
                <a:gd name="T2" fmla="*/ 786 w 1490"/>
                <a:gd name="T3" fmla="*/ 1487 h 1488"/>
                <a:gd name="T4" fmla="*/ 584 w 1490"/>
                <a:gd name="T5" fmla="*/ 1470 h 1488"/>
                <a:gd name="T6" fmla="*/ 930 w 1490"/>
                <a:gd name="T7" fmla="*/ 1443 h 1488"/>
                <a:gd name="T8" fmla="*/ 930 w 1490"/>
                <a:gd name="T9" fmla="*/ 1443 h 1488"/>
                <a:gd name="T10" fmla="*/ 540 w 1490"/>
                <a:gd name="T11" fmla="*/ 1437 h 1488"/>
                <a:gd name="T12" fmla="*/ 985 w 1490"/>
                <a:gd name="T13" fmla="*/ 1449 h 1488"/>
                <a:gd name="T14" fmla="*/ 393 w 1490"/>
                <a:gd name="T15" fmla="*/ 1400 h 1488"/>
                <a:gd name="T16" fmla="*/ 1112 w 1490"/>
                <a:gd name="T17" fmla="*/ 1367 h 1488"/>
                <a:gd name="T18" fmla="*/ 1112 w 1490"/>
                <a:gd name="T19" fmla="*/ 1367 h 1488"/>
                <a:gd name="T20" fmla="*/ 361 w 1490"/>
                <a:gd name="T21" fmla="*/ 1356 h 1488"/>
                <a:gd name="T22" fmla="*/ 1165 w 1490"/>
                <a:gd name="T23" fmla="*/ 1358 h 1488"/>
                <a:gd name="T24" fmla="*/ 229 w 1490"/>
                <a:gd name="T25" fmla="*/ 1281 h 1488"/>
                <a:gd name="T26" fmla="*/ 1266 w 1490"/>
                <a:gd name="T27" fmla="*/ 1245 h 1488"/>
                <a:gd name="T28" fmla="*/ 1266 w 1490"/>
                <a:gd name="T29" fmla="*/ 1245 h 1488"/>
                <a:gd name="T30" fmla="*/ 210 w 1490"/>
                <a:gd name="T31" fmla="*/ 1230 h 1488"/>
                <a:gd name="T32" fmla="*/ 1316 w 1490"/>
                <a:gd name="T33" fmla="*/ 1222 h 1488"/>
                <a:gd name="T34" fmla="*/ 104 w 1490"/>
                <a:gd name="T35" fmla="*/ 1122 h 1488"/>
                <a:gd name="T36" fmla="*/ 1382 w 1490"/>
                <a:gd name="T37" fmla="*/ 1086 h 1488"/>
                <a:gd name="T38" fmla="*/ 1382 w 1490"/>
                <a:gd name="T39" fmla="*/ 1086 h 1488"/>
                <a:gd name="T40" fmla="*/ 99 w 1490"/>
                <a:gd name="T41" fmla="*/ 1068 h 1488"/>
                <a:gd name="T42" fmla="*/ 1424 w 1490"/>
                <a:gd name="T43" fmla="*/ 1050 h 1488"/>
                <a:gd name="T44" fmla="*/ 25 w 1490"/>
                <a:gd name="T45" fmla="*/ 935 h 1488"/>
                <a:gd name="T46" fmla="*/ 1451 w 1490"/>
                <a:gd name="T47" fmla="*/ 901 h 1488"/>
                <a:gd name="T48" fmla="*/ 1451 w 1490"/>
                <a:gd name="T49" fmla="*/ 901 h 1488"/>
                <a:gd name="T50" fmla="*/ 35 w 1490"/>
                <a:gd name="T51" fmla="*/ 882 h 1488"/>
                <a:gd name="T52" fmla="*/ 1460 w 1490"/>
                <a:gd name="T53" fmla="*/ 853 h 1488"/>
                <a:gd name="T54" fmla="*/ 1466 w 1490"/>
                <a:gd name="T55" fmla="*/ 801 h 1488"/>
                <a:gd name="T56" fmla="*/ 23 w 1490"/>
                <a:gd name="T57" fmla="*/ 784 h 1488"/>
                <a:gd name="T58" fmla="*/ 1489 w 1490"/>
                <a:gd name="T59" fmla="*/ 701 h 1488"/>
                <a:gd name="T60" fmla="*/ 1490 w 1490"/>
                <a:gd name="T61" fmla="*/ 752 h 1488"/>
                <a:gd name="T62" fmla="*/ 3 w 1490"/>
                <a:gd name="T63" fmla="*/ 682 h 1488"/>
                <a:gd name="T64" fmla="*/ 9 w 1490"/>
                <a:gd name="T65" fmla="*/ 633 h 1488"/>
                <a:gd name="T66" fmla="*/ 1484 w 1490"/>
                <a:gd name="T67" fmla="*/ 651 h 1488"/>
                <a:gd name="T68" fmla="*/ 39 w 1490"/>
                <a:gd name="T69" fmla="*/ 588 h 1488"/>
                <a:gd name="T70" fmla="*/ 1429 w 1490"/>
                <a:gd name="T71" fmla="*/ 510 h 1488"/>
                <a:gd name="T72" fmla="*/ 66 w 1490"/>
                <a:gd name="T73" fmla="*/ 439 h 1488"/>
                <a:gd name="T74" fmla="*/ 66 w 1490"/>
                <a:gd name="T75" fmla="*/ 439 h 1488"/>
                <a:gd name="T76" fmla="*/ 1432 w 1490"/>
                <a:gd name="T77" fmla="*/ 455 h 1488"/>
                <a:gd name="T78" fmla="*/ 107 w 1490"/>
                <a:gd name="T79" fmla="*/ 403 h 1488"/>
                <a:gd name="T80" fmla="*/ 1341 w 1490"/>
                <a:gd name="T81" fmla="*/ 334 h 1488"/>
                <a:gd name="T82" fmla="*/ 173 w 1490"/>
                <a:gd name="T83" fmla="*/ 267 h 1488"/>
                <a:gd name="T84" fmla="*/ 173 w 1490"/>
                <a:gd name="T85" fmla="*/ 267 h 1488"/>
                <a:gd name="T86" fmla="*/ 1328 w 1490"/>
                <a:gd name="T87" fmla="*/ 281 h 1488"/>
                <a:gd name="T88" fmla="*/ 223 w 1490"/>
                <a:gd name="T89" fmla="*/ 244 h 1488"/>
                <a:gd name="T90" fmla="*/ 1208 w 1490"/>
                <a:gd name="T91" fmla="*/ 189 h 1488"/>
                <a:gd name="T92" fmla="*/ 323 w 1490"/>
                <a:gd name="T93" fmla="*/ 131 h 1488"/>
                <a:gd name="T94" fmla="*/ 323 w 1490"/>
                <a:gd name="T95" fmla="*/ 131 h 1488"/>
                <a:gd name="T96" fmla="*/ 1182 w 1490"/>
                <a:gd name="T97" fmla="*/ 141 h 1488"/>
                <a:gd name="T98" fmla="*/ 377 w 1490"/>
                <a:gd name="T99" fmla="*/ 122 h 1488"/>
                <a:gd name="T100" fmla="*/ 1041 w 1490"/>
                <a:gd name="T101" fmla="*/ 84 h 1488"/>
                <a:gd name="T102" fmla="*/ 504 w 1490"/>
                <a:gd name="T103" fmla="*/ 39 h 1488"/>
                <a:gd name="T104" fmla="*/ 504 w 1490"/>
                <a:gd name="T105" fmla="*/ 39 h 1488"/>
                <a:gd name="T106" fmla="*/ 1003 w 1490"/>
                <a:gd name="T107" fmla="*/ 45 h 1488"/>
                <a:gd name="T108" fmla="*/ 559 w 1490"/>
                <a:gd name="T109" fmla="*/ 46 h 1488"/>
                <a:gd name="T110" fmla="*/ 852 w 1490"/>
                <a:gd name="T111" fmla="*/ 29 h 1488"/>
                <a:gd name="T112" fmla="*/ 703 w 1490"/>
                <a:gd name="T113" fmla="*/ 1 h 1488"/>
                <a:gd name="T114" fmla="*/ 703 w 1490"/>
                <a:gd name="T115" fmla="*/ 1 h 1488"/>
                <a:gd name="T116" fmla="*/ 805 w 1490"/>
                <a:gd name="T117" fmla="*/ 2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0" h="1488">
                  <a:moveTo>
                    <a:pt x="686" y="1464"/>
                  </a:moveTo>
                  <a:cubicBezTo>
                    <a:pt x="684" y="1486"/>
                    <a:pt x="684" y="1486"/>
                    <a:pt x="684" y="1486"/>
                  </a:cubicBezTo>
                  <a:cubicBezTo>
                    <a:pt x="701" y="1487"/>
                    <a:pt x="718" y="1488"/>
                    <a:pt x="735" y="1488"/>
                  </a:cubicBezTo>
                  <a:cubicBezTo>
                    <a:pt x="735" y="1466"/>
                    <a:pt x="735" y="1466"/>
                    <a:pt x="735" y="1466"/>
                  </a:cubicBezTo>
                  <a:cubicBezTo>
                    <a:pt x="719" y="1466"/>
                    <a:pt x="702" y="1465"/>
                    <a:pt x="686" y="1464"/>
                  </a:cubicBezTo>
                  <a:moveTo>
                    <a:pt x="833" y="1461"/>
                  </a:moveTo>
                  <a:cubicBezTo>
                    <a:pt x="818" y="1463"/>
                    <a:pt x="801" y="1464"/>
                    <a:pt x="785" y="1466"/>
                  </a:cubicBezTo>
                  <a:cubicBezTo>
                    <a:pt x="786" y="1487"/>
                    <a:pt x="786" y="1487"/>
                    <a:pt x="786" y="1487"/>
                  </a:cubicBezTo>
                  <a:cubicBezTo>
                    <a:pt x="803" y="1486"/>
                    <a:pt x="820" y="1485"/>
                    <a:pt x="836" y="1483"/>
                  </a:cubicBezTo>
                  <a:cubicBezTo>
                    <a:pt x="833" y="1461"/>
                    <a:pt x="833" y="1461"/>
                    <a:pt x="833" y="1461"/>
                  </a:cubicBezTo>
                  <a:moveTo>
                    <a:pt x="588" y="1449"/>
                  </a:moveTo>
                  <a:cubicBezTo>
                    <a:pt x="584" y="1470"/>
                    <a:pt x="584" y="1470"/>
                    <a:pt x="584" y="1470"/>
                  </a:cubicBezTo>
                  <a:cubicBezTo>
                    <a:pt x="600" y="1474"/>
                    <a:pt x="617" y="1477"/>
                    <a:pt x="633" y="1480"/>
                  </a:cubicBezTo>
                  <a:cubicBezTo>
                    <a:pt x="637" y="1458"/>
                    <a:pt x="637" y="1458"/>
                    <a:pt x="637" y="1458"/>
                  </a:cubicBezTo>
                  <a:cubicBezTo>
                    <a:pt x="620" y="1456"/>
                    <a:pt x="604" y="1453"/>
                    <a:pt x="588" y="1449"/>
                  </a:cubicBezTo>
                  <a:moveTo>
                    <a:pt x="930" y="1443"/>
                  </a:moveTo>
                  <a:cubicBezTo>
                    <a:pt x="915" y="1447"/>
                    <a:pt x="899" y="1451"/>
                    <a:pt x="882" y="1454"/>
                  </a:cubicBezTo>
                  <a:cubicBezTo>
                    <a:pt x="886" y="1475"/>
                    <a:pt x="886" y="1475"/>
                    <a:pt x="886" y="1475"/>
                  </a:cubicBezTo>
                  <a:cubicBezTo>
                    <a:pt x="903" y="1472"/>
                    <a:pt x="920" y="1468"/>
                    <a:pt x="936" y="1463"/>
                  </a:cubicBezTo>
                  <a:cubicBezTo>
                    <a:pt x="930" y="1443"/>
                    <a:pt x="930" y="1443"/>
                    <a:pt x="930" y="1443"/>
                  </a:cubicBezTo>
                  <a:moveTo>
                    <a:pt x="494" y="1422"/>
                  </a:moveTo>
                  <a:cubicBezTo>
                    <a:pt x="486" y="1442"/>
                    <a:pt x="486" y="1442"/>
                    <a:pt x="486" y="1442"/>
                  </a:cubicBezTo>
                  <a:cubicBezTo>
                    <a:pt x="502" y="1448"/>
                    <a:pt x="518" y="1453"/>
                    <a:pt x="534" y="1458"/>
                  </a:cubicBezTo>
                  <a:cubicBezTo>
                    <a:pt x="540" y="1437"/>
                    <a:pt x="540" y="1437"/>
                    <a:pt x="540" y="1437"/>
                  </a:cubicBezTo>
                  <a:cubicBezTo>
                    <a:pt x="525" y="1432"/>
                    <a:pt x="509" y="1427"/>
                    <a:pt x="494" y="1422"/>
                  </a:cubicBezTo>
                  <a:moveTo>
                    <a:pt x="1024" y="1411"/>
                  </a:moveTo>
                  <a:cubicBezTo>
                    <a:pt x="1009" y="1417"/>
                    <a:pt x="993" y="1423"/>
                    <a:pt x="978" y="1429"/>
                  </a:cubicBezTo>
                  <a:cubicBezTo>
                    <a:pt x="985" y="1449"/>
                    <a:pt x="985" y="1449"/>
                    <a:pt x="985" y="1449"/>
                  </a:cubicBezTo>
                  <a:cubicBezTo>
                    <a:pt x="1001" y="1443"/>
                    <a:pt x="1017" y="1437"/>
                    <a:pt x="1032" y="1431"/>
                  </a:cubicBezTo>
                  <a:cubicBezTo>
                    <a:pt x="1024" y="1411"/>
                    <a:pt x="1024" y="1411"/>
                    <a:pt x="1024" y="1411"/>
                  </a:cubicBezTo>
                  <a:moveTo>
                    <a:pt x="404" y="1381"/>
                  </a:moveTo>
                  <a:cubicBezTo>
                    <a:pt x="393" y="1400"/>
                    <a:pt x="393" y="1400"/>
                    <a:pt x="393" y="1400"/>
                  </a:cubicBezTo>
                  <a:cubicBezTo>
                    <a:pt x="408" y="1408"/>
                    <a:pt x="424" y="1416"/>
                    <a:pt x="439" y="1422"/>
                  </a:cubicBezTo>
                  <a:cubicBezTo>
                    <a:pt x="448" y="1403"/>
                    <a:pt x="448" y="1403"/>
                    <a:pt x="448" y="1403"/>
                  </a:cubicBezTo>
                  <a:cubicBezTo>
                    <a:pt x="433" y="1396"/>
                    <a:pt x="418" y="1389"/>
                    <a:pt x="404" y="1381"/>
                  </a:cubicBezTo>
                  <a:moveTo>
                    <a:pt x="1112" y="1367"/>
                  </a:moveTo>
                  <a:cubicBezTo>
                    <a:pt x="1098" y="1375"/>
                    <a:pt x="1083" y="1383"/>
                    <a:pt x="1069" y="1390"/>
                  </a:cubicBezTo>
                  <a:cubicBezTo>
                    <a:pt x="1078" y="1410"/>
                    <a:pt x="1078" y="1410"/>
                    <a:pt x="1078" y="1410"/>
                  </a:cubicBezTo>
                  <a:cubicBezTo>
                    <a:pt x="1093" y="1402"/>
                    <a:pt x="1108" y="1394"/>
                    <a:pt x="1123" y="1385"/>
                  </a:cubicBezTo>
                  <a:cubicBezTo>
                    <a:pt x="1112" y="1367"/>
                    <a:pt x="1112" y="1367"/>
                    <a:pt x="1112" y="1367"/>
                  </a:cubicBezTo>
                  <a:moveTo>
                    <a:pt x="320" y="1329"/>
                  </a:moveTo>
                  <a:cubicBezTo>
                    <a:pt x="307" y="1346"/>
                    <a:pt x="307" y="1346"/>
                    <a:pt x="307" y="1346"/>
                  </a:cubicBezTo>
                  <a:cubicBezTo>
                    <a:pt x="321" y="1356"/>
                    <a:pt x="335" y="1365"/>
                    <a:pt x="349" y="1375"/>
                  </a:cubicBezTo>
                  <a:cubicBezTo>
                    <a:pt x="361" y="1356"/>
                    <a:pt x="361" y="1356"/>
                    <a:pt x="361" y="1356"/>
                  </a:cubicBezTo>
                  <a:cubicBezTo>
                    <a:pt x="347" y="1347"/>
                    <a:pt x="333" y="1338"/>
                    <a:pt x="320" y="1329"/>
                  </a:cubicBezTo>
                  <a:moveTo>
                    <a:pt x="1193" y="1311"/>
                  </a:moveTo>
                  <a:cubicBezTo>
                    <a:pt x="1180" y="1321"/>
                    <a:pt x="1167" y="1331"/>
                    <a:pt x="1153" y="1340"/>
                  </a:cubicBezTo>
                  <a:cubicBezTo>
                    <a:pt x="1165" y="1358"/>
                    <a:pt x="1165" y="1358"/>
                    <a:pt x="1165" y="1358"/>
                  </a:cubicBezTo>
                  <a:cubicBezTo>
                    <a:pt x="1179" y="1349"/>
                    <a:pt x="1194" y="1338"/>
                    <a:pt x="1207" y="1328"/>
                  </a:cubicBezTo>
                  <a:cubicBezTo>
                    <a:pt x="1193" y="1311"/>
                    <a:pt x="1193" y="1311"/>
                    <a:pt x="1193" y="1311"/>
                  </a:cubicBezTo>
                  <a:moveTo>
                    <a:pt x="244" y="1265"/>
                  </a:moveTo>
                  <a:cubicBezTo>
                    <a:pt x="229" y="1281"/>
                    <a:pt x="229" y="1281"/>
                    <a:pt x="229" y="1281"/>
                  </a:cubicBezTo>
                  <a:cubicBezTo>
                    <a:pt x="241" y="1292"/>
                    <a:pt x="254" y="1304"/>
                    <a:pt x="267" y="1315"/>
                  </a:cubicBezTo>
                  <a:cubicBezTo>
                    <a:pt x="281" y="1298"/>
                    <a:pt x="281" y="1298"/>
                    <a:pt x="281" y="1298"/>
                  </a:cubicBezTo>
                  <a:cubicBezTo>
                    <a:pt x="268" y="1287"/>
                    <a:pt x="256" y="1276"/>
                    <a:pt x="244" y="1265"/>
                  </a:cubicBezTo>
                  <a:moveTo>
                    <a:pt x="1266" y="1245"/>
                  </a:moveTo>
                  <a:cubicBezTo>
                    <a:pt x="1255" y="1257"/>
                    <a:pt x="1243" y="1268"/>
                    <a:pt x="1231" y="1279"/>
                  </a:cubicBezTo>
                  <a:cubicBezTo>
                    <a:pt x="1245" y="1295"/>
                    <a:pt x="1245" y="1295"/>
                    <a:pt x="1245" y="1295"/>
                  </a:cubicBezTo>
                  <a:cubicBezTo>
                    <a:pt x="1258" y="1284"/>
                    <a:pt x="1270" y="1272"/>
                    <a:pt x="1282" y="1260"/>
                  </a:cubicBezTo>
                  <a:cubicBezTo>
                    <a:pt x="1266" y="1245"/>
                    <a:pt x="1266" y="1245"/>
                    <a:pt x="1266" y="1245"/>
                  </a:cubicBezTo>
                  <a:moveTo>
                    <a:pt x="178" y="1192"/>
                  </a:moveTo>
                  <a:cubicBezTo>
                    <a:pt x="161" y="1205"/>
                    <a:pt x="161" y="1205"/>
                    <a:pt x="161" y="1205"/>
                  </a:cubicBezTo>
                  <a:cubicBezTo>
                    <a:pt x="172" y="1219"/>
                    <a:pt x="183" y="1232"/>
                    <a:pt x="194" y="1244"/>
                  </a:cubicBezTo>
                  <a:cubicBezTo>
                    <a:pt x="210" y="1230"/>
                    <a:pt x="210" y="1230"/>
                    <a:pt x="210" y="1230"/>
                  </a:cubicBezTo>
                  <a:cubicBezTo>
                    <a:pt x="199" y="1218"/>
                    <a:pt x="188" y="1205"/>
                    <a:pt x="178" y="1192"/>
                  </a:cubicBezTo>
                  <a:moveTo>
                    <a:pt x="1330" y="1169"/>
                  </a:moveTo>
                  <a:cubicBezTo>
                    <a:pt x="1320" y="1183"/>
                    <a:pt x="1310" y="1196"/>
                    <a:pt x="1299" y="1208"/>
                  </a:cubicBezTo>
                  <a:cubicBezTo>
                    <a:pt x="1316" y="1222"/>
                    <a:pt x="1316" y="1222"/>
                    <a:pt x="1316" y="1222"/>
                  </a:cubicBezTo>
                  <a:cubicBezTo>
                    <a:pt x="1327" y="1209"/>
                    <a:pt x="1337" y="1196"/>
                    <a:pt x="1347" y="1182"/>
                  </a:cubicBezTo>
                  <a:cubicBezTo>
                    <a:pt x="1330" y="1169"/>
                    <a:pt x="1330" y="1169"/>
                    <a:pt x="1330" y="1169"/>
                  </a:cubicBezTo>
                  <a:moveTo>
                    <a:pt x="122" y="1111"/>
                  </a:moveTo>
                  <a:cubicBezTo>
                    <a:pt x="104" y="1122"/>
                    <a:pt x="104" y="1122"/>
                    <a:pt x="104" y="1122"/>
                  </a:cubicBezTo>
                  <a:cubicBezTo>
                    <a:pt x="112" y="1136"/>
                    <a:pt x="121" y="1151"/>
                    <a:pt x="131" y="1165"/>
                  </a:cubicBezTo>
                  <a:cubicBezTo>
                    <a:pt x="149" y="1152"/>
                    <a:pt x="149" y="1152"/>
                    <a:pt x="149" y="1152"/>
                  </a:cubicBezTo>
                  <a:cubicBezTo>
                    <a:pt x="139" y="1139"/>
                    <a:pt x="131" y="1125"/>
                    <a:pt x="122" y="1111"/>
                  </a:cubicBezTo>
                  <a:moveTo>
                    <a:pt x="1382" y="1086"/>
                  </a:moveTo>
                  <a:cubicBezTo>
                    <a:pt x="1375" y="1100"/>
                    <a:pt x="1366" y="1115"/>
                    <a:pt x="1357" y="1128"/>
                  </a:cubicBezTo>
                  <a:cubicBezTo>
                    <a:pt x="1376" y="1140"/>
                    <a:pt x="1376" y="1140"/>
                    <a:pt x="1376" y="1140"/>
                  </a:cubicBezTo>
                  <a:cubicBezTo>
                    <a:pt x="1385" y="1126"/>
                    <a:pt x="1393" y="1111"/>
                    <a:pt x="1401" y="1096"/>
                  </a:cubicBezTo>
                  <a:cubicBezTo>
                    <a:pt x="1382" y="1086"/>
                    <a:pt x="1382" y="1086"/>
                    <a:pt x="1382" y="1086"/>
                  </a:cubicBezTo>
                  <a:moveTo>
                    <a:pt x="78" y="1023"/>
                  </a:moveTo>
                  <a:cubicBezTo>
                    <a:pt x="58" y="1031"/>
                    <a:pt x="58" y="1031"/>
                    <a:pt x="58" y="1031"/>
                  </a:cubicBezTo>
                  <a:cubicBezTo>
                    <a:pt x="65" y="1047"/>
                    <a:pt x="72" y="1062"/>
                    <a:pt x="79" y="1077"/>
                  </a:cubicBezTo>
                  <a:cubicBezTo>
                    <a:pt x="99" y="1068"/>
                    <a:pt x="99" y="1068"/>
                    <a:pt x="99" y="1068"/>
                  </a:cubicBezTo>
                  <a:cubicBezTo>
                    <a:pt x="91" y="1053"/>
                    <a:pt x="84" y="1038"/>
                    <a:pt x="78" y="1023"/>
                  </a:cubicBezTo>
                  <a:moveTo>
                    <a:pt x="1423" y="996"/>
                  </a:moveTo>
                  <a:cubicBezTo>
                    <a:pt x="1417" y="1012"/>
                    <a:pt x="1411" y="1027"/>
                    <a:pt x="1404" y="1042"/>
                  </a:cubicBezTo>
                  <a:cubicBezTo>
                    <a:pt x="1424" y="1050"/>
                    <a:pt x="1424" y="1050"/>
                    <a:pt x="1424" y="1050"/>
                  </a:cubicBezTo>
                  <a:cubicBezTo>
                    <a:pt x="1431" y="1035"/>
                    <a:pt x="1437" y="1019"/>
                    <a:pt x="1443" y="1003"/>
                  </a:cubicBezTo>
                  <a:cubicBezTo>
                    <a:pt x="1423" y="996"/>
                    <a:pt x="1423" y="996"/>
                    <a:pt x="1423" y="996"/>
                  </a:cubicBezTo>
                  <a:moveTo>
                    <a:pt x="46" y="930"/>
                  </a:moveTo>
                  <a:cubicBezTo>
                    <a:pt x="25" y="935"/>
                    <a:pt x="25" y="935"/>
                    <a:pt x="25" y="935"/>
                  </a:cubicBezTo>
                  <a:cubicBezTo>
                    <a:pt x="30" y="951"/>
                    <a:pt x="34" y="968"/>
                    <a:pt x="40" y="984"/>
                  </a:cubicBezTo>
                  <a:cubicBezTo>
                    <a:pt x="61" y="977"/>
                    <a:pt x="61" y="977"/>
                    <a:pt x="61" y="977"/>
                  </a:cubicBezTo>
                  <a:cubicBezTo>
                    <a:pt x="55" y="961"/>
                    <a:pt x="50" y="945"/>
                    <a:pt x="46" y="930"/>
                  </a:cubicBezTo>
                  <a:moveTo>
                    <a:pt x="1451" y="901"/>
                  </a:moveTo>
                  <a:cubicBezTo>
                    <a:pt x="1447" y="917"/>
                    <a:pt x="1443" y="934"/>
                    <a:pt x="1438" y="949"/>
                  </a:cubicBezTo>
                  <a:cubicBezTo>
                    <a:pt x="1459" y="955"/>
                    <a:pt x="1459" y="955"/>
                    <a:pt x="1459" y="955"/>
                  </a:cubicBezTo>
                  <a:cubicBezTo>
                    <a:pt x="1464" y="939"/>
                    <a:pt x="1468" y="923"/>
                    <a:pt x="1472" y="906"/>
                  </a:cubicBezTo>
                  <a:cubicBezTo>
                    <a:pt x="1451" y="901"/>
                    <a:pt x="1451" y="901"/>
                    <a:pt x="1451" y="901"/>
                  </a:cubicBezTo>
                  <a:moveTo>
                    <a:pt x="27" y="833"/>
                  </a:moveTo>
                  <a:cubicBezTo>
                    <a:pt x="6" y="836"/>
                    <a:pt x="6" y="836"/>
                    <a:pt x="6" y="836"/>
                  </a:cubicBezTo>
                  <a:cubicBezTo>
                    <a:pt x="8" y="852"/>
                    <a:pt x="11" y="869"/>
                    <a:pt x="14" y="886"/>
                  </a:cubicBezTo>
                  <a:cubicBezTo>
                    <a:pt x="35" y="882"/>
                    <a:pt x="35" y="882"/>
                    <a:pt x="35" y="882"/>
                  </a:cubicBezTo>
                  <a:cubicBezTo>
                    <a:pt x="32" y="866"/>
                    <a:pt x="29" y="849"/>
                    <a:pt x="27" y="833"/>
                  </a:cubicBezTo>
                  <a:moveTo>
                    <a:pt x="1466" y="801"/>
                  </a:moveTo>
                  <a:cubicBezTo>
                    <a:pt x="1466" y="804"/>
                    <a:pt x="1466" y="804"/>
                    <a:pt x="1466" y="804"/>
                  </a:cubicBezTo>
                  <a:cubicBezTo>
                    <a:pt x="1464" y="820"/>
                    <a:pt x="1462" y="837"/>
                    <a:pt x="1460" y="853"/>
                  </a:cubicBezTo>
                  <a:cubicBezTo>
                    <a:pt x="1481" y="856"/>
                    <a:pt x="1481" y="856"/>
                    <a:pt x="1481" y="856"/>
                  </a:cubicBezTo>
                  <a:cubicBezTo>
                    <a:pt x="1484" y="840"/>
                    <a:pt x="1486" y="823"/>
                    <a:pt x="1487" y="806"/>
                  </a:cubicBezTo>
                  <a:cubicBezTo>
                    <a:pt x="1488" y="803"/>
                    <a:pt x="1488" y="803"/>
                    <a:pt x="1488" y="803"/>
                  </a:cubicBezTo>
                  <a:cubicBezTo>
                    <a:pt x="1466" y="801"/>
                    <a:pt x="1466" y="801"/>
                    <a:pt x="1466" y="801"/>
                  </a:cubicBezTo>
                  <a:moveTo>
                    <a:pt x="1" y="734"/>
                  </a:moveTo>
                  <a:cubicBezTo>
                    <a:pt x="0" y="745"/>
                    <a:pt x="0" y="745"/>
                    <a:pt x="0" y="745"/>
                  </a:cubicBezTo>
                  <a:cubicBezTo>
                    <a:pt x="0" y="758"/>
                    <a:pt x="1" y="772"/>
                    <a:pt x="2" y="785"/>
                  </a:cubicBezTo>
                  <a:cubicBezTo>
                    <a:pt x="23" y="784"/>
                    <a:pt x="23" y="784"/>
                    <a:pt x="23" y="784"/>
                  </a:cubicBezTo>
                  <a:cubicBezTo>
                    <a:pt x="22" y="771"/>
                    <a:pt x="22" y="758"/>
                    <a:pt x="22" y="745"/>
                  </a:cubicBezTo>
                  <a:cubicBezTo>
                    <a:pt x="22" y="735"/>
                    <a:pt x="22" y="735"/>
                    <a:pt x="22" y="735"/>
                  </a:cubicBezTo>
                  <a:cubicBezTo>
                    <a:pt x="1" y="734"/>
                    <a:pt x="1" y="734"/>
                    <a:pt x="1" y="734"/>
                  </a:cubicBezTo>
                  <a:moveTo>
                    <a:pt x="1489" y="701"/>
                  </a:moveTo>
                  <a:cubicBezTo>
                    <a:pt x="1467" y="702"/>
                    <a:pt x="1467" y="702"/>
                    <a:pt x="1467" y="702"/>
                  </a:cubicBezTo>
                  <a:cubicBezTo>
                    <a:pt x="1468" y="716"/>
                    <a:pt x="1468" y="729"/>
                    <a:pt x="1468" y="743"/>
                  </a:cubicBezTo>
                  <a:cubicBezTo>
                    <a:pt x="1468" y="752"/>
                    <a:pt x="1468" y="752"/>
                    <a:pt x="1468" y="752"/>
                  </a:cubicBezTo>
                  <a:cubicBezTo>
                    <a:pt x="1490" y="752"/>
                    <a:pt x="1490" y="752"/>
                    <a:pt x="1490" y="752"/>
                  </a:cubicBezTo>
                  <a:cubicBezTo>
                    <a:pt x="1490" y="743"/>
                    <a:pt x="1490" y="743"/>
                    <a:pt x="1490" y="743"/>
                  </a:cubicBezTo>
                  <a:cubicBezTo>
                    <a:pt x="1490" y="729"/>
                    <a:pt x="1489" y="715"/>
                    <a:pt x="1489" y="701"/>
                  </a:cubicBezTo>
                  <a:moveTo>
                    <a:pt x="9" y="633"/>
                  </a:moveTo>
                  <a:cubicBezTo>
                    <a:pt x="6" y="649"/>
                    <a:pt x="4" y="665"/>
                    <a:pt x="3" y="682"/>
                  </a:cubicBezTo>
                  <a:cubicBezTo>
                    <a:pt x="3" y="684"/>
                    <a:pt x="3" y="684"/>
                    <a:pt x="3" y="684"/>
                  </a:cubicBezTo>
                  <a:cubicBezTo>
                    <a:pt x="25" y="684"/>
                    <a:pt x="25" y="684"/>
                    <a:pt x="25" y="684"/>
                  </a:cubicBezTo>
                  <a:cubicBezTo>
                    <a:pt x="26" y="668"/>
                    <a:pt x="28" y="652"/>
                    <a:pt x="30" y="636"/>
                  </a:cubicBezTo>
                  <a:cubicBezTo>
                    <a:pt x="9" y="633"/>
                    <a:pt x="9" y="633"/>
                    <a:pt x="9" y="633"/>
                  </a:cubicBezTo>
                  <a:moveTo>
                    <a:pt x="1476" y="600"/>
                  </a:moveTo>
                  <a:cubicBezTo>
                    <a:pt x="1455" y="605"/>
                    <a:pt x="1455" y="605"/>
                    <a:pt x="1455" y="605"/>
                  </a:cubicBezTo>
                  <a:cubicBezTo>
                    <a:pt x="1458" y="621"/>
                    <a:pt x="1461" y="637"/>
                    <a:pt x="1463" y="653"/>
                  </a:cubicBezTo>
                  <a:cubicBezTo>
                    <a:pt x="1484" y="651"/>
                    <a:pt x="1484" y="651"/>
                    <a:pt x="1484" y="651"/>
                  </a:cubicBezTo>
                  <a:cubicBezTo>
                    <a:pt x="1482" y="634"/>
                    <a:pt x="1479" y="617"/>
                    <a:pt x="1476" y="600"/>
                  </a:cubicBezTo>
                  <a:moveTo>
                    <a:pt x="31" y="534"/>
                  </a:moveTo>
                  <a:cubicBezTo>
                    <a:pt x="26" y="550"/>
                    <a:pt x="22" y="567"/>
                    <a:pt x="18" y="583"/>
                  </a:cubicBezTo>
                  <a:cubicBezTo>
                    <a:pt x="39" y="588"/>
                    <a:pt x="39" y="588"/>
                    <a:pt x="39" y="588"/>
                  </a:cubicBezTo>
                  <a:cubicBezTo>
                    <a:pt x="43" y="572"/>
                    <a:pt x="47" y="556"/>
                    <a:pt x="51" y="540"/>
                  </a:cubicBezTo>
                  <a:cubicBezTo>
                    <a:pt x="31" y="534"/>
                    <a:pt x="31" y="534"/>
                    <a:pt x="31" y="534"/>
                  </a:cubicBezTo>
                  <a:moveTo>
                    <a:pt x="1450" y="502"/>
                  </a:moveTo>
                  <a:cubicBezTo>
                    <a:pt x="1429" y="510"/>
                    <a:pt x="1429" y="510"/>
                    <a:pt x="1429" y="510"/>
                  </a:cubicBezTo>
                  <a:cubicBezTo>
                    <a:pt x="1435" y="525"/>
                    <a:pt x="1440" y="541"/>
                    <a:pt x="1444" y="557"/>
                  </a:cubicBezTo>
                  <a:cubicBezTo>
                    <a:pt x="1465" y="551"/>
                    <a:pt x="1465" y="551"/>
                    <a:pt x="1465" y="551"/>
                  </a:cubicBezTo>
                  <a:cubicBezTo>
                    <a:pt x="1460" y="535"/>
                    <a:pt x="1455" y="518"/>
                    <a:pt x="1450" y="502"/>
                  </a:cubicBezTo>
                  <a:moveTo>
                    <a:pt x="66" y="439"/>
                  </a:moveTo>
                  <a:cubicBezTo>
                    <a:pt x="59" y="454"/>
                    <a:pt x="52" y="470"/>
                    <a:pt x="46" y="486"/>
                  </a:cubicBezTo>
                  <a:cubicBezTo>
                    <a:pt x="67" y="493"/>
                    <a:pt x="67" y="493"/>
                    <a:pt x="67" y="493"/>
                  </a:cubicBezTo>
                  <a:cubicBezTo>
                    <a:pt x="72" y="478"/>
                    <a:pt x="79" y="462"/>
                    <a:pt x="86" y="448"/>
                  </a:cubicBezTo>
                  <a:cubicBezTo>
                    <a:pt x="66" y="439"/>
                    <a:pt x="66" y="439"/>
                    <a:pt x="66" y="439"/>
                  </a:cubicBezTo>
                  <a:moveTo>
                    <a:pt x="1410" y="409"/>
                  </a:moveTo>
                  <a:cubicBezTo>
                    <a:pt x="1391" y="419"/>
                    <a:pt x="1391" y="419"/>
                    <a:pt x="1391" y="419"/>
                  </a:cubicBezTo>
                  <a:cubicBezTo>
                    <a:pt x="1398" y="434"/>
                    <a:pt x="1405" y="448"/>
                    <a:pt x="1412" y="464"/>
                  </a:cubicBezTo>
                  <a:cubicBezTo>
                    <a:pt x="1432" y="455"/>
                    <a:pt x="1432" y="455"/>
                    <a:pt x="1432" y="455"/>
                  </a:cubicBezTo>
                  <a:cubicBezTo>
                    <a:pt x="1425" y="440"/>
                    <a:pt x="1418" y="424"/>
                    <a:pt x="1410" y="409"/>
                  </a:cubicBezTo>
                  <a:moveTo>
                    <a:pt x="114" y="349"/>
                  </a:moveTo>
                  <a:cubicBezTo>
                    <a:pt x="105" y="363"/>
                    <a:pt x="96" y="378"/>
                    <a:pt x="88" y="393"/>
                  </a:cubicBezTo>
                  <a:cubicBezTo>
                    <a:pt x="107" y="403"/>
                    <a:pt x="107" y="403"/>
                    <a:pt x="107" y="403"/>
                  </a:cubicBezTo>
                  <a:cubicBezTo>
                    <a:pt x="115" y="389"/>
                    <a:pt x="123" y="374"/>
                    <a:pt x="132" y="361"/>
                  </a:cubicBezTo>
                  <a:cubicBezTo>
                    <a:pt x="114" y="349"/>
                    <a:pt x="114" y="349"/>
                    <a:pt x="114" y="349"/>
                  </a:cubicBezTo>
                  <a:moveTo>
                    <a:pt x="1359" y="322"/>
                  </a:moveTo>
                  <a:cubicBezTo>
                    <a:pt x="1341" y="334"/>
                    <a:pt x="1341" y="334"/>
                    <a:pt x="1341" y="334"/>
                  </a:cubicBezTo>
                  <a:cubicBezTo>
                    <a:pt x="1350" y="347"/>
                    <a:pt x="1359" y="362"/>
                    <a:pt x="1367" y="375"/>
                  </a:cubicBezTo>
                  <a:cubicBezTo>
                    <a:pt x="1386" y="365"/>
                    <a:pt x="1386" y="365"/>
                    <a:pt x="1386" y="365"/>
                  </a:cubicBezTo>
                  <a:cubicBezTo>
                    <a:pt x="1377" y="350"/>
                    <a:pt x="1368" y="336"/>
                    <a:pt x="1359" y="322"/>
                  </a:cubicBezTo>
                  <a:moveTo>
                    <a:pt x="173" y="267"/>
                  </a:moveTo>
                  <a:cubicBezTo>
                    <a:pt x="163" y="280"/>
                    <a:pt x="152" y="293"/>
                    <a:pt x="142" y="307"/>
                  </a:cubicBezTo>
                  <a:cubicBezTo>
                    <a:pt x="160" y="320"/>
                    <a:pt x="160" y="320"/>
                    <a:pt x="160" y="320"/>
                  </a:cubicBezTo>
                  <a:cubicBezTo>
                    <a:pt x="169" y="306"/>
                    <a:pt x="179" y="293"/>
                    <a:pt x="190" y="281"/>
                  </a:cubicBezTo>
                  <a:cubicBezTo>
                    <a:pt x="173" y="267"/>
                    <a:pt x="173" y="267"/>
                    <a:pt x="173" y="267"/>
                  </a:cubicBezTo>
                  <a:moveTo>
                    <a:pt x="1295" y="242"/>
                  </a:moveTo>
                  <a:cubicBezTo>
                    <a:pt x="1279" y="257"/>
                    <a:pt x="1279" y="257"/>
                    <a:pt x="1279" y="257"/>
                  </a:cubicBezTo>
                  <a:cubicBezTo>
                    <a:pt x="1290" y="269"/>
                    <a:pt x="1301" y="282"/>
                    <a:pt x="1311" y="294"/>
                  </a:cubicBezTo>
                  <a:cubicBezTo>
                    <a:pt x="1328" y="281"/>
                    <a:pt x="1328" y="281"/>
                    <a:pt x="1328" y="281"/>
                  </a:cubicBezTo>
                  <a:cubicBezTo>
                    <a:pt x="1318" y="268"/>
                    <a:pt x="1307" y="255"/>
                    <a:pt x="1295" y="242"/>
                  </a:cubicBezTo>
                  <a:moveTo>
                    <a:pt x="244" y="194"/>
                  </a:moveTo>
                  <a:cubicBezTo>
                    <a:pt x="231" y="205"/>
                    <a:pt x="219" y="217"/>
                    <a:pt x="207" y="229"/>
                  </a:cubicBezTo>
                  <a:cubicBezTo>
                    <a:pt x="223" y="244"/>
                    <a:pt x="223" y="244"/>
                    <a:pt x="223" y="244"/>
                  </a:cubicBezTo>
                  <a:cubicBezTo>
                    <a:pt x="234" y="232"/>
                    <a:pt x="246" y="221"/>
                    <a:pt x="258" y="210"/>
                  </a:cubicBezTo>
                  <a:cubicBezTo>
                    <a:pt x="244" y="194"/>
                    <a:pt x="244" y="194"/>
                    <a:pt x="244" y="194"/>
                  </a:cubicBezTo>
                  <a:moveTo>
                    <a:pt x="1222" y="172"/>
                  </a:moveTo>
                  <a:cubicBezTo>
                    <a:pt x="1208" y="189"/>
                    <a:pt x="1208" y="189"/>
                    <a:pt x="1208" y="189"/>
                  </a:cubicBezTo>
                  <a:cubicBezTo>
                    <a:pt x="1221" y="199"/>
                    <a:pt x="1233" y="210"/>
                    <a:pt x="1245" y="222"/>
                  </a:cubicBezTo>
                  <a:cubicBezTo>
                    <a:pt x="1260" y="206"/>
                    <a:pt x="1260" y="206"/>
                    <a:pt x="1260" y="206"/>
                  </a:cubicBezTo>
                  <a:cubicBezTo>
                    <a:pt x="1248" y="194"/>
                    <a:pt x="1235" y="183"/>
                    <a:pt x="1222" y="172"/>
                  </a:cubicBezTo>
                  <a:moveTo>
                    <a:pt x="323" y="131"/>
                  </a:moveTo>
                  <a:cubicBezTo>
                    <a:pt x="310" y="140"/>
                    <a:pt x="296" y="150"/>
                    <a:pt x="282" y="161"/>
                  </a:cubicBezTo>
                  <a:cubicBezTo>
                    <a:pt x="296" y="178"/>
                    <a:pt x="296" y="178"/>
                    <a:pt x="296" y="178"/>
                  </a:cubicBezTo>
                  <a:cubicBezTo>
                    <a:pt x="309" y="167"/>
                    <a:pt x="322" y="158"/>
                    <a:pt x="336" y="148"/>
                  </a:cubicBezTo>
                  <a:cubicBezTo>
                    <a:pt x="323" y="131"/>
                    <a:pt x="323" y="131"/>
                    <a:pt x="323" y="131"/>
                  </a:cubicBezTo>
                  <a:moveTo>
                    <a:pt x="1140" y="112"/>
                  </a:moveTo>
                  <a:cubicBezTo>
                    <a:pt x="1128" y="131"/>
                    <a:pt x="1128" y="131"/>
                    <a:pt x="1128" y="131"/>
                  </a:cubicBezTo>
                  <a:cubicBezTo>
                    <a:pt x="1142" y="140"/>
                    <a:pt x="1156" y="149"/>
                    <a:pt x="1169" y="158"/>
                  </a:cubicBezTo>
                  <a:cubicBezTo>
                    <a:pt x="1182" y="141"/>
                    <a:pt x="1182" y="141"/>
                    <a:pt x="1182" y="141"/>
                  </a:cubicBezTo>
                  <a:cubicBezTo>
                    <a:pt x="1168" y="131"/>
                    <a:pt x="1154" y="121"/>
                    <a:pt x="1140" y="112"/>
                  </a:cubicBezTo>
                  <a:moveTo>
                    <a:pt x="411" y="79"/>
                  </a:moveTo>
                  <a:cubicBezTo>
                    <a:pt x="396" y="86"/>
                    <a:pt x="381" y="94"/>
                    <a:pt x="366" y="103"/>
                  </a:cubicBezTo>
                  <a:cubicBezTo>
                    <a:pt x="377" y="122"/>
                    <a:pt x="377" y="122"/>
                    <a:pt x="377" y="122"/>
                  </a:cubicBezTo>
                  <a:cubicBezTo>
                    <a:pt x="391" y="113"/>
                    <a:pt x="406" y="105"/>
                    <a:pt x="420" y="98"/>
                  </a:cubicBezTo>
                  <a:cubicBezTo>
                    <a:pt x="411" y="79"/>
                    <a:pt x="411" y="79"/>
                    <a:pt x="411" y="79"/>
                  </a:cubicBezTo>
                  <a:moveTo>
                    <a:pt x="1050" y="65"/>
                  </a:moveTo>
                  <a:cubicBezTo>
                    <a:pt x="1041" y="84"/>
                    <a:pt x="1041" y="84"/>
                    <a:pt x="1041" y="84"/>
                  </a:cubicBezTo>
                  <a:cubicBezTo>
                    <a:pt x="1056" y="91"/>
                    <a:pt x="1071" y="98"/>
                    <a:pt x="1085" y="106"/>
                  </a:cubicBezTo>
                  <a:cubicBezTo>
                    <a:pt x="1096" y="87"/>
                    <a:pt x="1096" y="87"/>
                    <a:pt x="1096" y="87"/>
                  </a:cubicBezTo>
                  <a:cubicBezTo>
                    <a:pt x="1081" y="79"/>
                    <a:pt x="1065" y="71"/>
                    <a:pt x="1050" y="65"/>
                  </a:cubicBezTo>
                  <a:moveTo>
                    <a:pt x="504" y="39"/>
                  </a:moveTo>
                  <a:cubicBezTo>
                    <a:pt x="489" y="45"/>
                    <a:pt x="472" y="51"/>
                    <a:pt x="457" y="58"/>
                  </a:cubicBezTo>
                  <a:cubicBezTo>
                    <a:pt x="465" y="77"/>
                    <a:pt x="465" y="77"/>
                    <a:pt x="465" y="77"/>
                  </a:cubicBezTo>
                  <a:cubicBezTo>
                    <a:pt x="481" y="71"/>
                    <a:pt x="496" y="65"/>
                    <a:pt x="511" y="60"/>
                  </a:cubicBezTo>
                  <a:cubicBezTo>
                    <a:pt x="504" y="39"/>
                    <a:pt x="504" y="39"/>
                    <a:pt x="504" y="39"/>
                  </a:cubicBezTo>
                  <a:moveTo>
                    <a:pt x="954" y="30"/>
                  </a:moveTo>
                  <a:cubicBezTo>
                    <a:pt x="949" y="50"/>
                    <a:pt x="949" y="50"/>
                    <a:pt x="949" y="50"/>
                  </a:cubicBezTo>
                  <a:cubicBezTo>
                    <a:pt x="964" y="55"/>
                    <a:pt x="980" y="60"/>
                    <a:pt x="995" y="66"/>
                  </a:cubicBezTo>
                  <a:cubicBezTo>
                    <a:pt x="1003" y="45"/>
                    <a:pt x="1003" y="45"/>
                    <a:pt x="1003" y="45"/>
                  </a:cubicBezTo>
                  <a:cubicBezTo>
                    <a:pt x="987" y="40"/>
                    <a:pt x="971" y="34"/>
                    <a:pt x="954" y="30"/>
                  </a:cubicBezTo>
                  <a:moveTo>
                    <a:pt x="602" y="13"/>
                  </a:moveTo>
                  <a:cubicBezTo>
                    <a:pt x="586" y="17"/>
                    <a:pt x="569" y="20"/>
                    <a:pt x="553" y="25"/>
                  </a:cubicBezTo>
                  <a:cubicBezTo>
                    <a:pt x="559" y="46"/>
                    <a:pt x="559" y="46"/>
                    <a:pt x="559" y="46"/>
                  </a:cubicBezTo>
                  <a:cubicBezTo>
                    <a:pt x="574" y="41"/>
                    <a:pt x="590" y="38"/>
                    <a:pt x="607" y="34"/>
                  </a:cubicBezTo>
                  <a:cubicBezTo>
                    <a:pt x="602" y="13"/>
                    <a:pt x="602" y="13"/>
                    <a:pt x="602" y="13"/>
                  </a:cubicBezTo>
                  <a:moveTo>
                    <a:pt x="855" y="8"/>
                  </a:moveTo>
                  <a:cubicBezTo>
                    <a:pt x="852" y="29"/>
                    <a:pt x="852" y="29"/>
                    <a:pt x="852" y="29"/>
                  </a:cubicBezTo>
                  <a:cubicBezTo>
                    <a:pt x="868" y="32"/>
                    <a:pt x="885" y="35"/>
                    <a:pt x="901" y="38"/>
                  </a:cubicBezTo>
                  <a:cubicBezTo>
                    <a:pt x="905" y="17"/>
                    <a:pt x="905" y="17"/>
                    <a:pt x="905" y="17"/>
                  </a:cubicBezTo>
                  <a:cubicBezTo>
                    <a:pt x="889" y="13"/>
                    <a:pt x="872" y="10"/>
                    <a:pt x="855" y="8"/>
                  </a:cubicBezTo>
                  <a:moveTo>
                    <a:pt x="703" y="1"/>
                  </a:moveTo>
                  <a:cubicBezTo>
                    <a:pt x="686" y="2"/>
                    <a:pt x="669" y="3"/>
                    <a:pt x="653" y="5"/>
                  </a:cubicBezTo>
                  <a:cubicBezTo>
                    <a:pt x="655" y="27"/>
                    <a:pt x="655" y="27"/>
                    <a:pt x="655" y="27"/>
                  </a:cubicBezTo>
                  <a:cubicBezTo>
                    <a:pt x="672" y="25"/>
                    <a:pt x="688" y="23"/>
                    <a:pt x="704" y="22"/>
                  </a:cubicBezTo>
                  <a:cubicBezTo>
                    <a:pt x="703" y="1"/>
                    <a:pt x="703" y="1"/>
                    <a:pt x="703" y="1"/>
                  </a:cubicBezTo>
                  <a:moveTo>
                    <a:pt x="754" y="0"/>
                  </a:moveTo>
                  <a:cubicBezTo>
                    <a:pt x="754" y="21"/>
                    <a:pt x="754" y="21"/>
                    <a:pt x="754" y="21"/>
                  </a:cubicBezTo>
                  <a:cubicBezTo>
                    <a:pt x="770" y="22"/>
                    <a:pt x="787" y="22"/>
                    <a:pt x="803" y="24"/>
                  </a:cubicBezTo>
                  <a:cubicBezTo>
                    <a:pt x="805" y="2"/>
                    <a:pt x="805" y="2"/>
                    <a:pt x="805" y="2"/>
                  </a:cubicBezTo>
                  <a:cubicBezTo>
                    <a:pt x="788" y="1"/>
                    <a:pt x="771" y="0"/>
                    <a:pt x="75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405"/>
            <p:cNvSpPr>
              <a:spLocks noEditPoints="1"/>
            </p:cNvSpPr>
            <p:nvPr/>
          </p:nvSpPr>
          <p:spPr bwMode="auto">
            <a:xfrm>
              <a:off x="4659313" y="1997075"/>
              <a:ext cx="2876550" cy="2868613"/>
            </a:xfrm>
            <a:custGeom>
              <a:avLst/>
              <a:gdLst>
                <a:gd name="T0" fmla="*/ 425 w 766"/>
                <a:gd name="T1" fmla="*/ 762 h 764"/>
                <a:gd name="T2" fmla="*/ 351 w 766"/>
                <a:gd name="T3" fmla="*/ 763 h 764"/>
                <a:gd name="T4" fmla="*/ 338 w 766"/>
                <a:gd name="T5" fmla="*/ 755 h 764"/>
                <a:gd name="T6" fmla="*/ 482 w 766"/>
                <a:gd name="T7" fmla="*/ 751 h 764"/>
                <a:gd name="T8" fmla="*/ 308 w 766"/>
                <a:gd name="T9" fmla="*/ 757 h 764"/>
                <a:gd name="T10" fmla="*/ 508 w 766"/>
                <a:gd name="T11" fmla="*/ 736 h 764"/>
                <a:gd name="T12" fmla="*/ 228 w 766"/>
                <a:gd name="T13" fmla="*/ 724 h 764"/>
                <a:gd name="T14" fmla="*/ 228 w 766"/>
                <a:gd name="T15" fmla="*/ 724 h 764"/>
                <a:gd name="T16" fmla="*/ 589 w 766"/>
                <a:gd name="T17" fmla="*/ 704 h 764"/>
                <a:gd name="T18" fmla="*/ 198 w 766"/>
                <a:gd name="T19" fmla="*/ 717 h 764"/>
                <a:gd name="T20" fmla="*/ 609 w 766"/>
                <a:gd name="T21" fmla="*/ 682 h 764"/>
                <a:gd name="T22" fmla="*/ 132 w 766"/>
                <a:gd name="T23" fmla="*/ 661 h 764"/>
                <a:gd name="T24" fmla="*/ 132 w 766"/>
                <a:gd name="T25" fmla="*/ 661 h 764"/>
                <a:gd name="T26" fmla="*/ 677 w 766"/>
                <a:gd name="T27" fmla="*/ 627 h 764"/>
                <a:gd name="T28" fmla="*/ 106 w 766"/>
                <a:gd name="T29" fmla="*/ 646 h 764"/>
                <a:gd name="T30" fmla="*/ 689 w 766"/>
                <a:gd name="T31" fmla="*/ 600 h 764"/>
                <a:gd name="T32" fmla="*/ 59 w 766"/>
                <a:gd name="T33" fmla="*/ 572 h 764"/>
                <a:gd name="T34" fmla="*/ 59 w 766"/>
                <a:gd name="T35" fmla="*/ 572 h 764"/>
                <a:gd name="T36" fmla="*/ 737 w 766"/>
                <a:gd name="T37" fmla="*/ 527 h 764"/>
                <a:gd name="T38" fmla="*/ 39 w 766"/>
                <a:gd name="T39" fmla="*/ 550 h 764"/>
                <a:gd name="T40" fmla="*/ 741 w 766"/>
                <a:gd name="T41" fmla="*/ 498 h 764"/>
                <a:gd name="T42" fmla="*/ 17 w 766"/>
                <a:gd name="T43" fmla="*/ 466 h 764"/>
                <a:gd name="T44" fmla="*/ 17 w 766"/>
                <a:gd name="T45" fmla="*/ 466 h 764"/>
                <a:gd name="T46" fmla="*/ 761 w 766"/>
                <a:gd name="T47" fmla="*/ 443 h 764"/>
                <a:gd name="T48" fmla="*/ 9 w 766"/>
                <a:gd name="T49" fmla="*/ 409 h 764"/>
                <a:gd name="T50" fmla="*/ 9 w 766"/>
                <a:gd name="T51" fmla="*/ 409 h 764"/>
                <a:gd name="T52" fmla="*/ 759 w 766"/>
                <a:gd name="T53" fmla="*/ 383 h 764"/>
                <a:gd name="T54" fmla="*/ 2 w 766"/>
                <a:gd name="T55" fmla="*/ 351 h 764"/>
                <a:gd name="T56" fmla="*/ 2 w 766"/>
                <a:gd name="T57" fmla="*/ 351 h 764"/>
                <a:gd name="T58" fmla="*/ 762 w 766"/>
                <a:gd name="T59" fmla="*/ 325 h 764"/>
                <a:gd name="T60" fmla="*/ 12 w 766"/>
                <a:gd name="T61" fmla="*/ 323 h 764"/>
                <a:gd name="T62" fmla="*/ 732 w 766"/>
                <a:gd name="T63" fmla="*/ 243 h 764"/>
                <a:gd name="T64" fmla="*/ 29 w 766"/>
                <a:gd name="T65" fmla="*/ 237 h 764"/>
                <a:gd name="T66" fmla="*/ 29 w 766"/>
                <a:gd name="T67" fmla="*/ 237 h 764"/>
                <a:gd name="T68" fmla="*/ 727 w 766"/>
                <a:gd name="T69" fmla="*/ 213 h 764"/>
                <a:gd name="T70" fmla="*/ 47 w 766"/>
                <a:gd name="T71" fmla="*/ 214 h 764"/>
                <a:gd name="T72" fmla="*/ 674 w 766"/>
                <a:gd name="T73" fmla="*/ 144 h 764"/>
                <a:gd name="T74" fmla="*/ 89 w 766"/>
                <a:gd name="T75" fmla="*/ 137 h 764"/>
                <a:gd name="T76" fmla="*/ 89 w 766"/>
                <a:gd name="T77" fmla="*/ 137 h 764"/>
                <a:gd name="T78" fmla="*/ 660 w 766"/>
                <a:gd name="T79" fmla="*/ 118 h 764"/>
                <a:gd name="T80" fmla="*/ 114 w 766"/>
                <a:gd name="T81" fmla="*/ 120 h 764"/>
                <a:gd name="T82" fmla="*/ 588 w 766"/>
                <a:gd name="T83" fmla="*/ 68 h 764"/>
                <a:gd name="T84" fmla="*/ 176 w 766"/>
                <a:gd name="T85" fmla="*/ 60 h 764"/>
                <a:gd name="T86" fmla="*/ 176 w 766"/>
                <a:gd name="T87" fmla="*/ 60 h 764"/>
                <a:gd name="T88" fmla="*/ 567 w 766"/>
                <a:gd name="T89" fmla="*/ 46 h 764"/>
                <a:gd name="T90" fmla="*/ 205 w 766"/>
                <a:gd name="T91" fmla="*/ 51 h 764"/>
                <a:gd name="T92" fmla="*/ 484 w 766"/>
                <a:gd name="T93" fmla="*/ 20 h 764"/>
                <a:gd name="T94" fmla="*/ 283 w 766"/>
                <a:gd name="T95" fmla="*/ 13 h 764"/>
                <a:gd name="T96" fmla="*/ 283 w 766"/>
                <a:gd name="T97" fmla="*/ 13 h 764"/>
                <a:gd name="T98" fmla="*/ 457 w 766"/>
                <a:gd name="T99" fmla="*/ 7 h 764"/>
                <a:gd name="T100" fmla="*/ 313 w 766"/>
                <a:gd name="T101" fmla="*/ 13 h 764"/>
                <a:gd name="T102" fmla="*/ 370 w 766"/>
                <a:gd name="T103" fmla="*/ 0 h 764"/>
                <a:gd name="T104" fmla="*/ 399 w 766"/>
                <a:gd name="T105" fmla="*/ 0 h 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66" h="764">
                  <a:moveTo>
                    <a:pt x="424" y="755"/>
                  </a:moveTo>
                  <a:cubicBezTo>
                    <a:pt x="415" y="756"/>
                    <a:pt x="405" y="757"/>
                    <a:pt x="395" y="757"/>
                  </a:cubicBezTo>
                  <a:cubicBezTo>
                    <a:pt x="396" y="764"/>
                    <a:pt x="396" y="764"/>
                    <a:pt x="396" y="764"/>
                  </a:cubicBezTo>
                  <a:cubicBezTo>
                    <a:pt x="405" y="764"/>
                    <a:pt x="415" y="763"/>
                    <a:pt x="425" y="762"/>
                  </a:cubicBezTo>
                  <a:cubicBezTo>
                    <a:pt x="424" y="755"/>
                    <a:pt x="424" y="755"/>
                    <a:pt x="424" y="755"/>
                  </a:cubicBezTo>
                  <a:moveTo>
                    <a:pt x="338" y="755"/>
                  </a:moveTo>
                  <a:cubicBezTo>
                    <a:pt x="337" y="761"/>
                    <a:pt x="337" y="761"/>
                    <a:pt x="337" y="761"/>
                  </a:cubicBezTo>
                  <a:cubicBezTo>
                    <a:pt x="342" y="762"/>
                    <a:pt x="346" y="762"/>
                    <a:pt x="351" y="763"/>
                  </a:cubicBezTo>
                  <a:cubicBezTo>
                    <a:pt x="356" y="763"/>
                    <a:pt x="361" y="764"/>
                    <a:pt x="366" y="764"/>
                  </a:cubicBezTo>
                  <a:cubicBezTo>
                    <a:pt x="366" y="757"/>
                    <a:pt x="366" y="757"/>
                    <a:pt x="366" y="757"/>
                  </a:cubicBezTo>
                  <a:cubicBezTo>
                    <a:pt x="362" y="757"/>
                    <a:pt x="357" y="756"/>
                    <a:pt x="352" y="756"/>
                  </a:cubicBezTo>
                  <a:cubicBezTo>
                    <a:pt x="347" y="756"/>
                    <a:pt x="343" y="755"/>
                    <a:pt x="338" y="755"/>
                  </a:cubicBezTo>
                  <a:moveTo>
                    <a:pt x="481" y="744"/>
                  </a:moveTo>
                  <a:cubicBezTo>
                    <a:pt x="471" y="747"/>
                    <a:pt x="462" y="749"/>
                    <a:pt x="453" y="751"/>
                  </a:cubicBezTo>
                  <a:cubicBezTo>
                    <a:pt x="454" y="758"/>
                    <a:pt x="454" y="758"/>
                    <a:pt x="454" y="758"/>
                  </a:cubicBezTo>
                  <a:cubicBezTo>
                    <a:pt x="464" y="756"/>
                    <a:pt x="473" y="754"/>
                    <a:pt x="482" y="751"/>
                  </a:cubicBezTo>
                  <a:cubicBezTo>
                    <a:pt x="481" y="744"/>
                    <a:pt x="481" y="744"/>
                    <a:pt x="481" y="744"/>
                  </a:cubicBezTo>
                  <a:moveTo>
                    <a:pt x="282" y="743"/>
                  </a:moveTo>
                  <a:cubicBezTo>
                    <a:pt x="280" y="750"/>
                    <a:pt x="280" y="750"/>
                    <a:pt x="280" y="750"/>
                  </a:cubicBezTo>
                  <a:cubicBezTo>
                    <a:pt x="289" y="753"/>
                    <a:pt x="299" y="755"/>
                    <a:pt x="308" y="757"/>
                  </a:cubicBezTo>
                  <a:cubicBezTo>
                    <a:pt x="310" y="750"/>
                    <a:pt x="310" y="750"/>
                    <a:pt x="310" y="750"/>
                  </a:cubicBezTo>
                  <a:cubicBezTo>
                    <a:pt x="300" y="748"/>
                    <a:pt x="291" y="746"/>
                    <a:pt x="282" y="743"/>
                  </a:cubicBezTo>
                  <a:moveTo>
                    <a:pt x="535" y="725"/>
                  </a:moveTo>
                  <a:cubicBezTo>
                    <a:pt x="526" y="729"/>
                    <a:pt x="517" y="733"/>
                    <a:pt x="508" y="736"/>
                  </a:cubicBezTo>
                  <a:cubicBezTo>
                    <a:pt x="510" y="743"/>
                    <a:pt x="510" y="743"/>
                    <a:pt x="510" y="743"/>
                  </a:cubicBezTo>
                  <a:cubicBezTo>
                    <a:pt x="520" y="740"/>
                    <a:pt x="529" y="736"/>
                    <a:pt x="538" y="732"/>
                  </a:cubicBezTo>
                  <a:cubicBezTo>
                    <a:pt x="535" y="725"/>
                    <a:pt x="535" y="725"/>
                    <a:pt x="535" y="725"/>
                  </a:cubicBezTo>
                  <a:moveTo>
                    <a:pt x="228" y="724"/>
                  </a:moveTo>
                  <a:cubicBezTo>
                    <a:pt x="225" y="730"/>
                    <a:pt x="225" y="730"/>
                    <a:pt x="225" y="730"/>
                  </a:cubicBezTo>
                  <a:cubicBezTo>
                    <a:pt x="234" y="734"/>
                    <a:pt x="243" y="738"/>
                    <a:pt x="252" y="741"/>
                  </a:cubicBezTo>
                  <a:cubicBezTo>
                    <a:pt x="254" y="734"/>
                    <a:pt x="254" y="734"/>
                    <a:pt x="254" y="734"/>
                  </a:cubicBezTo>
                  <a:cubicBezTo>
                    <a:pt x="245" y="731"/>
                    <a:pt x="237" y="728"/>
                    <a:pt x="228" y="724"/>
                  </a:cubicBezTo>
                  <a:moveTo>
                    <a:pt x="585" y="698"/>
                  </a:moveTo>
                  <a:cubicBezTo>
                    <a:pt x="577" y="703"/>
                    <a:pt x="569" y="708"/>
                    <a:pt x="560" y="713"/>
                  </a:cubicBezTo>
                  <a:cubicBezTo>
                    <a:pt x="564" y="719"/>
                    <a:pt x="564" y="719"/>
                    <a:pt x="564" y="719"/>
                  </a:cubicBezTo>
                  <a:cubicBezTo>
                    <a:pt x="573" y="714"/>
                    <a:pt x="581" y="710"/>
                    <a:pt x="589" y="704"/>
                  </a:cubicBezTo>
                  <a:cubicBezTo>
                    <a:pt x="585" y="698"/>
                    <a:pt x="585" y="698"/>
                    <a:pt x="585" y="698"/>
                  </a:cubicBezTo>
                  <a:moveTo>
                    <a:pt x="177" y="696"/>
                  </a:moveTo>
                  <a:cubicBezTo>
                    <a:pt x="173" y="702"/>
                    <a:pt x="173" y="702"/>
                    <a:pt x="173" y="702"/>
                  </a:cubicBezTo>
                  <a:cubicBezTo>
                    <a:pt x="181" y="707"/>
                    <a:pt x="190" y="712"/>
                    <a:pt x="198" y="717"/>
                  </a:cubicBezTo>
                  <a:cubicBezTo>
                    <a:pt x="202" y="711"/>
                    <a:pt x="202" y="711"/>
                    <a:pt x="202" y="711"/>
                  </a:cubicBezTo>
                  <a:cubicBezTo>
                    <a:pt x="193" y="706"/>
                    <a:pt x="185" y="701"/>
                    <a:pt x="177" y="696"/>
                  </a:cubicBezTo>
                  <a:moveTo>
                    <a:pt x="631" y="664"/>
                  </a:moveTo>
                  <a:cubicBezTo>
                    <a:pt x="624" y="670"/>
                    <a:pt x="617" y="676"/>
                    <a:pt x="609" y="682"/>
                  </a:cubicBezTo>
                  <a:cubicBezTo>
                    <a:pt x="613" y="687"/>
                    <a:pt x="613" y="687"/>
                    <a:pt x="613" y="687"/>
                  </a:cubicBezTo>
                  <a:cubicBezTo>
                    <a:pt x="621" y="682"/>
                    <a:pt x="629" y="676"/>
                    <a:pt x="636" y="669"/>
                  </a:cubicBezTo>
                  <a:cubicBezTo>
                    <a:pt x="631" y="664"/>
                    <a:pt x="631" y="664"/>
                    <a:pt x="631" y="664"/>
                  </a:cubicBezTo>
                  <a:moveTo>
                    <a:pt x="132" y="661"/>
                  </a:moveTo>
                  <a:cubicBezTo>
                    <a:pt x="127" y="666"/>
                    <a:pt x="127" y="666"/>
                    <a:pt x="127" y="666"/>
                  </a:cubicBezTo>
                  <a:cubicBezTo>
                    <a:pt x="134" y="672"/>
                    <a:pt x="142" y="679"/>
                    <a:pt x="150" y="685"/>
                  </a:cubicBezTo>
                  <a:cubicBezTo>
                    <a:pt x="154" y="679"/>
                    <a:pt x="154" y="679"/>
                    <a:pt x="154" y="679"/>
                  </a:cubicBezTo>
                  <a:cubicBezTo>
                    <a:pt x="146" y="673"/>
                    <a:pt x="139" y="667"/>
                    <a:pt x="132" y="661"/>
                  </a:cubicBezTo>
                  <a:moveTo>
                    <a:pt x="671" y="623"/>
                  </a:moveTo>
                  <a:cubicBezTo>
                    <a:pt x="665" y="630"/>
                    <a:pt x="659" y="637"/>
                    <a:pt x="652" y="644"/>
                  </a:cubicBezTo>
                  <a:cubicBezTo>
                    <a:pt x="657" y="649"/>
                    <a:pt x="657" y="649"/>
                    <a:pt x="657" y="649"/>
                  </a:cubicBezTo>
                  <a:cubicBezTo>
                    <a:pt x="664" y="642"/>
                    <a:pt x="671" y="635"/>
                    <a:pt x="677" y="627"/>
                  </a:cubicBezTo>
                  <a:cubicBezTo>
                    <a:pt x="671" y="623"/>
                    <a:pt x="671" y="623"/>
                    <a:pt x="671" y="623"/>
                  </a:cubicBezTo>
                  <a:moveTo>
                    <a:pt x="92" y="619"/>
                  </a:moveTo>
                  <a:cubicBezTo>
                    <a:pt x="87" y="624"/>
                    <a:pt x="87" y="624"/>
                    <a:pt x="87" y="624"/>
                  </a:cubicBezTo>
                  <a:cubicBezTo>
                    <a:pt x="93" y="631"/>
                    <a:pt x="99" y="639"/>
                    <a:pt x="106" y="646"/>
                  </a:cubicBezTo>
                  <a:cubicBezTo>
                    <a:pt x="111" y="640"/>
                    <a:pt x="111" y="640"/>
                    <a:pt x="111" y="640"/>
                  </a:cubicBezTo>
                  <a:cubicBezTo>
                    <a:pt x="105" y="634"/>
                    <a:pt x="98" y="626"/>
                    <a:pt x="92" y="619"/>
                  </a:cubicBezTo>
                  <a:moveTo>
                    <a:pt x="705" y="576"/>
                  </a:moveTo>
                  <a:cubicBezTo>
                    <a:pt x="700" y="584"/>
                    <a:pt x="695" y="592"/>
                    <a:pt x="689" y="600"/>
                  </a:cubicBezTo>
                  <a:cubicBezTo>
                    <a:pt x="695" y="604"/>
                    <a:pt x="695" y="604"/>
                    <a:pt x="695" y="604"/>
                  </a:cubicBezTo>
                  <a:cubicBezTo>
                    <a:pt x="700" y="596"/>
                    <a:pt x="706" y="588"/>
                    <a:pt x="711" y="579"/>
                  </a:cubicBezTo>
                  <a:cubicBezTo>
                    <a:pt x="705" y="576"/>
                    <a:pt x="705" y="576"/>
                    <a:pt x="705" y="576"/>
                  </a:cubicBezTo>
                  <a:moveTo>
                    <a:pt x="59" y="572"/>
                  </a:moveTo>
                  <a:cubicBezTo>
                    <a:pt x="53" y="576"/>
                    <a:pt x="53" y="576"/>
                    <a:pt x="53" y="576"/>
                  </a:cubicBezTo>
                  <a:cubicBezTo>
                    <a:pt x="58" y="584"/>
                    <a:pt x="63" y="592"/>
                    <a:pt x="69" y="600"/>
                  </a:cubicBezTo>
                  <a:cubicBezTo>
                    <a:pt x="75" y="596"/>
                    <a:pt x="75" y="596"/>
                    <a:pt x="75" y="596"/>
                  </a:cubicBezTo>
                  <a:cubicBezTo>
                    <a:pt x="69" y="589"/>
                    <a:pt x="64" y="580"/>
                    <a:pt x="59" y="572"/>
                  </a:cubicBezTo>
                  <a:moveTo>
                    <a:pt x="731" y="524"/>
                  </a:moveTo>
                  <a:cubicBezTo>
                    <a:pt x="727" y="533"/>
                    <a:pt x="723" y="542"/>
                    <a:pt x="719" y="550"/>
                  </a:cubicBezTo>
                  <a:cubicBezTo>
                    <a:pt x="725" y="554"/>
                    <a:pt x="725" y="554"/>
                    <a:pt x="725" y="554"/>
                  </a:cubicBezTo>
                  <a:cubicBezTo>
                    <a:pt x="730" y="545"/>
                    <a:pt x="734" y="536"/>
                    <a:pt x="737" y="527"/>
                  </a:cubicBezTo>
                  <a:cubicBezTo>
                    <a:pt x="731" y="524"/>
                    <a:pt x="731" y="524"/>
                    <a:pt x="731" y="524"/>
                  </a:cubicBezTo>
                  <a:moveTo>
                    <a:pt x="34" y="520"/>
                  </a:moveTo>
                  <a:cubicBezTo>
                    <a:pt x="27" y="523"/>
                    <a:pt x="27" y="523"/>
                    <a:pt x="27" y="523"/>
                  </a:cubicBezTo>
                  <a:cubicBezTo>
                    <a:pt x="31" y="532"/>
                    <a:pt x="35" y="541"/>
                    <a:pt x="39" y="550"/>
                  </a:cubicBezTo>
                  <a:cubicBezTo>
                    <a:pt x="46" y="547"/>
                    <a:pt x="46" y="547"/>
                    <a:pt x="46" y="547"/>
                  </a:cubicBezTo>
                  <a:cubicBezTo>
                    <a:pt x="42" y="538"/>
                    <a:pt x="38" y="529"/>
                    <a:pt x="34" y="520"/>
                  </a:cubicBezTo>
                  <a:moveTo>
                    <a:pt x="748" y="470"/>
                  </a:moveTo>
                  <a:cubicBezTo>
                    <a:pt x="746" y="479"/>
                    <a:pt x="743" y="488"/>
                    <a:pt x="741" y="498"/>
                  </a:cubicBezTo>
                  <a:cubicBezTo>
                    <a:pt x="747" y="500"/>
                    <a:pt x="747" y="500"/>
                    <a:pt x="747" y="500"/>
                  </a:cubicBezTo>
                  <a:cubicBezTo>
                    <a:pt x="750" y="490"/>
                    <a:pt x="753" y="481"/>
                    <a:pt x="755" y="471"/>
                  </a:cubicBezTo>
                  <a:cubicBezTo>
                    <a:pt x="748" y="470"/>
                    <a:pt x="748" y="470"/>
                    <a:pt x="748" y="470"/>
                  </a:cubicBezTo>
                  <a:moveTo>
                    <a:pt x="17" y="466"/>
                  </a:moveTo>
                  <a:cubicBezTo>
                    <a:pt x="10" y="467"/>
                    <a:pt x="10" y="467"/>
                    <a:pt x="10" y="467"/>
                  </a:cubicBezTo>
                  <a:cubicBezTo>
                    <a:pt x="12" y="477"/>
                    <a:pt x="15" y="486"/>
                    <a:pt x="17" y="496"/>
                  </a:cubicBezTo>
                  <a:cubicBezTo>
                    <a:pt x="24" y="493"/>
                    <a:pt x="24" y="493"/>
                    <a:pt x="24" y="493"/>
                  </a:cubicBezTo>
                  <a:cubicBezTo>
                    <a:pt x="22" y="484"/>
                    <a:pt x="19" y="475"/>
                    <a:pt x="17" y="466"/>
                  </a:cubicBezTo>
                  <a:moveTo>
                    <a:pt x="757" y="412"/>
                  </a:moveTo>
                  <a:cubicBezTo>
                    <a:pt x="757" y="413"/>
                    <a:pt x="757" y="413"/>
                    <a:pt x="757" y="413"/>
                  </a:cubicBezTo>
                  <a:cubicBezTo>
                    <a:pt x="757" y="423"/>
                    <a:pt x="755" y="432"/>
                    <a:pt x="754" y="441"/>
                  </a:cubicBezTo>
                  <a:cubicBezTo>
                    <a:pt x="761" y="443"/>
                    <a:pt x="761" y="443"/>
                    <a:pt x="761" y="443"/>
                  </a:cubicBezTo>
                  <a:cubicBezTo>
                    <a:pt x="763" y="433"/>
                    <a:pt x="764" y="423"/>
                    <a:pt x="764" y="414"/>
                  </a:cubicBezTo>
                  <a:cubicBezTo>
                    <a:pt x="765" y="412"/>
                    <a:pt x="765" y="412"/>
                    <a:pt x="765" y="412"/>
                  </a:cubicBezTo>
                  <a:cubicBezTo>
                    <a:pt x="757" y="412"/>
                    <a:pt x="757" y="412"/>
                    <a:pt x="757" y="412"/>
                  </a:cubicBezTo>
                  <a:moveTo>
                    <a:pt x="9" y="409"/>
                  </a:moveTo>
                  <a:cubicBezTo>
                    <a:pt x="1" y="409"/>
                    <a:pt x="1" y="409"/>
                    <a:pt x="1" y="409"/>
                  </a:cubicBezTo>
                  <a:cubicBezTo>
                    <a:pt x="2" y="419"/>
                    <a:pt x="3" y="429"/>
                    <a:pt x="5" y="439"/>
                  </a:cubicBezTo>
                  <a:cubicBezTo>
                    <a:pt x="12" y="438"/>
                    <a:pt x="12" y="438"/>
                    <a:pt x="12" y="438"/>
                  </a:cubicBezTo>
                  <a:cubicBezTo>
                    <a:pt x="10" y="428"/>
                    <a:pt x="9" y="418"/>
                    <a:pt x="9" y="409"/>
                  </a:cubicBezTo>
                  <a:moveTo>
                    <a:pt x="765" y="354"/>
                  </a:moveTo>
                  <a:cubicBezTo>
                    <a:pt x="758" y="354"/>
                    <a:pt x="758" y="354"/>
                    <a:pt x="758" y="354"/>
                  </a:cubicBezTo>
                  <a:cubicBezTo>
                    <a:pt x="758" y="363"/>
                    <a:pt x="759" y="372"/>
                    <a:pt x="759" y="381"/>
                  </a:cubicBezTo>
                  <a:cubicBezTo>
                    <a:pt x="759" y="383"/>
                    <a:pt x="759" y="383"/>
                    <a:pt x="759" y="383"/>
                  </a:cubicBezTo>
                  <a:cubicBezTo>
                    <a:pt x="766" y="383"/>
                    <a:pt x="766" y="383"/>
                    <a:pt x="766" y="383"/>
                  </a:cubicBezTo>
                  <a:cubicBezTo>
                    <a:pt x="766" y="381"/>
                    <a:pt x="766" y="381"/>
                    <a:pt x="766" y="381"/>
                  </a:cubicBezTo>
                  <a:cubicBezTo>
                    <a:pt x="766" y="372"/>
                    <a:pt x="766" y="363"/>
                    <a:pt x="765" y="354"/>
                  </a:cubicBezTo>
                  <a:moveTo>
                    <a:pt x="2" y="351"/>
                  </a:moveTo>
                  <a:cubicBezTo>
                    <a:pt x="1" y="360"/>
                    <a:pt x="0" y="370"/>
                    <a:pt x="0" y="380"/>
                  </a:cubicBezTo>
                  <a:cubicBezTo>
                    <a:pt x="8" y="380"/>
                    <a:pt x="8" y="380"/>
                    <a:pt x="8" y="380"/>
                  </a:cubicBezTo>
                  <a:cubicBezTo>
                    <a:pt x="8" y="371"/>
                    <a:pt x="8" y="361"/>
                    <a:pt x="9" y="352"/>
                  </a:cubicBezTo>
                  <a:cubicBezTo>
                    <a:pt x="2" y="351"/>
                    <a:pt x="2" y="351"/>
                    <a:pt x="2" y="351"/>
                  </a:cubicBezTo>
                  <a:moveTo>
                    <a:pt x="756" y="296"/>
                  </a:moveTo>
                  <a:cubicBezTo>
                    <a:pt x="749" y="297"/>
                    <a:pt x="749" y="297"/>
                    <a:pt x="749" y="297"/>
                  </a:cubicBezTo>
                  <a:cubicBezTo>
                    <a:pt x="751" y="307"/>
                    <a:pt x="753" y="316"/>
                    <a:pt x="755" y="326"/>
                  </a:cubicBezTo>
                  <a:cubicBezTo>
                    <a:pt x="762" y="325"/>
                    <a:pt x="762" y="325"/>
                    <a:pt x="762" y="325"/>
                  </a:cubicBezTo>
                  <a:cubicBezTo>
                    <a:pt x="760" y="315"/>
                    <a:pt x="758" y="305"/>
                    <a:pt x="756" y="296"/>
                  </a:cubicBezTo>
                  <a:moveTo>
                    <a:pt x="11" y="293"/>
                  </a:moveTo>
                  <a:cubicBezTo>
                    <a:pt x="9" y="303"/>
                    <a:pt x="7" y="312"/>
                    <a:pt x="5" y="322"/>
                  </a:cubicBezTo>
                  <a:cubicBezTo>
                    <a:pt x="12" y="323"/>
                    <a:pt x="12" y="323"/>
                    <a:pt x="12" y="323"/>
                  </a:cubicBezTo>
                  <a:cubicBezTo>
                    <a:pt x="14" y="313"/>
                    <a:pt x="16" y="304"/>
                    <a:pt x="18" y="295"/>
                  </a:cubicBezTo>
                  <a:cubicBezTo>
                    <a:pt x="11" y="293"/>
                    <a:pt x="11" y="293"/>
                    <a:pt x="11" y="293"/>
                  </a:cubicBezTo>
                  <a:moveTo>
                    <a:pt x="739" y="240"/>
                  </a:moveTo>
                  <a:cubicBezTo>
                    <a:pt x="732" y="243"/>
                    <a:pt x="732" y="243"/>
                    <a:pt x="732" y="243"/>
                  </a:cubicBezTo>
                  <a:cubicBezTo>
                    <a:pt x="735" y="251"/>
                    <a:pt x="739" y="261"/>
                    <a:pt x="742" y="270"/>
                  </a:cubicBezTo>
                  <a:cubicBezTo>
                    <a:pt x="748" y="267"/>
                    <a:pt x="748" y="267"/>
                    <a:pt x="748" y="267"/>
                  </a:cubicBezTo>
                  <a:cubicBezTo>
                    <a:pt x="746" y="259"/>
                    <a:pt x="742" y="249"/>
                    <a:pt x="739" y="240"/>
                  </a:cubicBezTo>
                  <a:moveTo>
                    <a:pt x="29" y="237"/>
                  </a:moveTo>
                  <a:cubicBezTo>
                    <a:pt x="25" y="246"/>
                    <a:pt x="22" y="256"/>
                    <a:pt x="19" y="265"/>
                  </a:cubicBezTo>
                  <a:cubicBezTo>
                    <a:pt x="26" y="267"/>
                    <a:pt x="26" y="267"/>
                    <a:pt x="26" y="267"/>
                  </a:cubicBezTo>
                  <a:cubicBezTo>
                    <a:pt x="28" y="258"/>
                    <a:pt x="32" y="249"/>
                    <a:pt x="35" y="240"/>
                  </a:cubicBezTo>
                  <a:cubicBezTo>
                    <a:pt x="29" y="237"/>
                    <a:pt x="29" y="237"/>
                    <a:pt x="29" y="237"/>
                  </a:cubicBezTo>
                  <a:moveTo>
                    <a:pt x="713" y="187"/>
                  </a:moveTo>
                  <a:cubicBezTo>
                    <a:pt x="707" y="191"/>
                    <a:pt x="707" y="191"/>
                    <a:pt x="707" y="191"/>
                  </a:cubicBezTo>
                  <a:cubicBezTo>
                    <a:pt x="711" y="199"/>
                    <a:pt x="716" y="208"/>
                    <a:pt x="720" y="216"/>
                  </a:cubicBezTo>
                  <a:cubicBezTo>
                    <a:pt x="727" y="213"/>
                    <a:pt x="727" y="213"/>
                    <a:pt x="727" y="213"/>
                  </a:cubicBezTo>
                  <a:cubicBezTo>
                    <a:pt x="722" y="205"/>
                    <a:pt x="718" y="196"/>
                    <a:pt x="713" y="187"/>
                  </a:cubicBezTo>
                  <a:moveTo>
                    <a:pt x="55" y="185"/>
                  </a:moveTo>
                  <a:cubicBezTo>
                    <a:pt x="50" y="193"/>
                    <a:pt x="45" y="202"/>
                    <a:pt x="41" y="211"/>
                  </a:cubicBezTo>
                  <a:cubicBezTo>
                    <a:pt x="47" y="214"/>
                    <a:pt x="47" y="214"/>
                    <a:pt x="47" y="214"/>
                  </a:cubicBezTo>
                  <a:cubicBezTo>
                    <a:pt x="51" y="205"/>
                    <a:pt x="56" y="197"/>
                    <a:pt x="61" y="189"/>
                  </a:cubicBezTo>
                  <a:cubicBezTo>
                    <a:pt x="55" y="185"/>
                    <a:pt x="55" y="185"/>
                    <a:pt x="55" y="185"/>
                  </a:cubicBezTo>
                  <a:moveTo>
                    <a:pt x="679" y="140"/>
                  </a:moveTo>
                  <a:cubicBezTo>
                    <a:pt x="674" y="144"/>
                    <a:pt x="674" y="144"/>
                    <a:pt x="674" y="144"/>
                  </a:cubicBezTo>
                  <a:cubicBezTo>
                    <a:pt x="680" y="152"/>
                    <a:pt x="685" y="159"/>
                    <a:pt x="691" y="167"/>
                  </a:cubicBezTo>
                  <a:cubicBezTo>
                    <a:pt x="697" y="163"/>
                    <a:pt x="697" y="163"/>
                    <a:pt x="697" y="163"/>
                  </a:cubicBezTo>
                  <a:cubicBezTo>
                    <a:pt x="691" y="155"/>
                    <a:pt x="685" y="147"/>
                    <a:pt x="679" y="140"/>
                  </a:cubicBezTo>
                  <a:moveTo>
                    <a:pt x="89" y="137"/>
                  </a:moveTo>
                  <a:cubicBezTo>
                    <a:pt x="83" y="145"/>
                    <a:pt x="77" y="153"/>
                    <a:pt x="71" y="160"/>
                  </a:cubicBezTo>
                  <a:cubicBezTo>
                    <a:pt x="77" y="165"/>
                    <a:pt x="77" y="165"/>
                    <a:pt x="77" y="165"/>
                  </a:cubicBezTo>
                  <a:cubicBezTo>
                    <a:pt x="83" y="157"/>
                    <a:pt x="89" y="149"/>
                    <a:pt x="95" y="142"/>
                  </a:cubicBezTo>
                  <a:cubicBezTo>
                    <a:pt x="89" y="137"/>
                    <a:pt x="89" y="137"/>
                    <a:pt x="89" y="137"/>
                  </a:cubicBezTo>
                  <a:moveTo>
                    <a:pt x="639" y="97"/>
                  </a:moveTo>
                  <a:cubicBezTo>
                    <a:pt x="634" y="103"/>
                    <a:pt x="634" y="103"/>
                    <a:pt x="634" y="103"/>
                  </a:cubicBezTo>
                  <a:cubicBezTo>
                    <a:pt x="641" y="109"/>
                    <a:pt x="648" y="116"/>
                    <a:pt x="655" y="122"/>
                  </a:cubicBezTo>
                  <a:cubicBezTo>
                    <a:pt x="660" y="118"/>
                    <a:pt x="660" y="118"/>
                    <a:pt x="660" y="118"/>
                  </a:cubicBezTo>
                  <a:cubicBezTo>
                    <a:pt x="653" y="110"/>
                    <a:pt x="646" y="104"/>
                    <a:pt x="639" y="97"/>
                  </a:cubicBezTo>
                  <a:moveTo>
                    <a:pt x="130" y="95"/>
                  </a:moveTo>
                  <a:cubicBezTo>
                    <a:pt x="122" y="102"/>
                    <a:pt x="115" y="109"/>
                    <a:pt x="109" y="116"/>
                  </a:cubicBezTo>
                  <a:cubicBezTo>
                    <a:pt x="114" y="120"/>
                    <a:pt x="114" y="120"/>
                    <a:pt x="114" y="120"/>
                  </a:cubicBezTo>
                  <a:cubicBezTo>
                    <a:pt x="120" y="114"/>
                    <a:pt x="127" y="107"/>
                    <a:pt x="135" y="101"/>
                  </a:cubicBezTo>
                  <a:cubicBezTo>
                    <a:pt x="130" y="95"/>
                    <a:pt x="130" y="95"/>
                    <a:pt x="130" y="95"/>
                  </a:cubicBezTo>
                  <a:moveTo>
                    <a:pt x="592" y="61"/>
                  </a:moveTo>
                  <a:cubicBezTo>
                    <a:pt x="588" y="68"/>
                    <a:pt x="588" y="68"/>
                    <a:pt x="588" y="68"/>
                  </a:cubicBezTo>
                  <a:cubicBezTo>
                    <a:pt x="596" y="73"/>
                    <a:pt x="604" y="78"/>
                    <a:pt x="612" y="84"/>
                  </a:cubicBezTo>
                  <a:cubicBezTo>
                    <a:pt x="616" y="79"/>
                    <a:pt x="616" y="79"/>
                    <a:pt x="616" y="79"/>
                  </a:cubicBezTo>
                  <a:cubicBezTo>
                    <a:pt x="609" y="73"/>
                    <a:pt x="600" y="67"/>
                    <a:pt x="592" y="61"/>
                  </a:cubicBezTo>
                  <a:moveTo>
                    <a:pt x="176" y="60"/>
                  </a:moveTo>
                  <a:cubicBezTo>
                    <a:pt x="168" y="65"/>
                    <a:pt x="160" y="71"/>
                    <a:pt x="152" y="77"/>
                  </a:cubicBezTo>
                  <a:cubicBezTo>
                    <a:pt x="157" y="83"/>
                    <a:pt x="157" y="83"/>
                    <a:pt x="157" y="83"/>
                  </a:cubicBezTo>
                  <a:cubicBezTo>
                    <a:pt x="165" y="77"/>
                    <a:pt x="172" y="71"/>
                    <a:pt x="180" y="66"/>
                  </a:cubicBezTo>
                  <a:cubicBezTo>
                    <a:pt x="176" y="60"/>
                    <a:pt x="176" y="60"/>
                    <a:pt x="176" y="60"/>
                  </a:cubicBezTo>
                  <a:moveTo>
                    <a:pt x="541" y="33"/>
                  </a:moveTo>
                  <a:cubicBezTo>
                    <a:pt x="538" y="40"/>
                    <a:pt x="538" y="40"/>
                    <a:pt x="538" y="40"/>
                  </a:cubicBezTo>
                  <a:cubicBezTo>
                    <a:pt x="547" y="44"/>
                    <a:pt x="555" y="48"/>
                    <a:pt x="564" y="53"/>
                  </a:cubicBezTo>
                  <a:cubicBezTo>
                    <a:pt x="567" y="46"/>
                    <a:pt x="567" y="46"/>
                    <a:pt x="567" y="46"/>
                  </a:cubicBezTo>
                  <a:cubicBezTo>
                    <a:pt x="559" y="42"/>
                    <a:pt x="550" y="37"/>
                    <a:pt x="541" y="33"/>
                  </a:cubicBezTo>
                  <a:moveTo>
                    <a:pt x="228" y="32"/>
                  </a:moveTo>
                  <a:cubicBezTo>
                    <a:pt x="219" y="36"/>
                    <a:pt x="210" y="41"/>
                    <a:pt x="202" y="45"/>
                  </a:cubicBezTo>
                  <a:cubicBezTo>
                    <a:pt x="205" y="51"/>
                    <a:pt x="205" y="51"/>
                    <a:pt x="205" y="51"/>
                  </a:cubicBezTo>
                  <a:cubicBezTo>
                    <a:pt x="214" y="47"/>
                    <a:pt x="222" y="43"/>
                    <a:pt x="231" y="39"/>
                  </a:cubicBezTo>
                  <a:cubicBezTo>
                    <a:pt x="228" y="32"/>
                    <a:pt x="228" y="32"/>
                    <a:pt x="228" y="32"/>
                  </a:cubicBezTo>
                  <a:moveTo>
                    <a:pt x="486" y="13"/>
                  </a:moveTo>
                  <a:cubicBezTo>
                    <a:pt x="484" y="20"/>
                    <a:pt x="484" y="20"/>
                    <a:pt x="484" y="20"/>
                  </a:cubicBezTo>
                  <a:cubicBezTo>
                    <a:pt x="493" y="23"/>
                    <a:pt x="502" y="26"/>
                    <a:pt x="511" y="29"/>
                  </a:cubicBezTo>
                  <a:cubicBezTo>
                    <a:pt x="514" y="22"/>
                    <a:pt x="514" y="22"/>
                    <a:pt x="514" y="22"/>
                  </a:cubicBezTo>
                  <a:cubicBezTo>
                    <a:pt x="505" y="19"/>
                    <a:pt x="495" y="16"/>
                    <a:pt x="486" y="13"/>
                  </a:cubicBezTo>
                  <a:moveTo>
                    <a:pt x="283" y="13"/>
                  </a:moveTo>
                  <a:cubicBezTo>
                    <a:pt x="274" y="15"/>
                    <a:pt x="264" y="18"/>
                    <a:pt x="255" y="21"/>
                  </a:cubicBezTo>
                  <a:cubicBezTo>
                    <a:pt x="258" y="28"/>
                    <a:pt x="258" y="28"/>
                    <a:pt x="258" y="28"/>
                  </a:cubicBezTo>
                  <a:cubicBezTo>
                    <a:pt x="267" y="25"/>
                    <a:pt x="276" y="22"/>
                    <a:pt x="285" y="20"/>
                  </a:cubicBezTo>
                  <a:cubicBezTo>
                    <a:pt x="283" y="13"/>
                    <a:pt x="283" y="13"/>
                    <a:pt x="283" y="13"/>
                  </a:cubicBezTo>
                  <a:moveTo>
                    <a:pt x="428" y="2"/>
                  </a:moveTo>
                  <a:cubicBezTo>
                    <a:pt x="428" y="9"/>
                    <a:pt x="428" y="9"/>
                    <a:pt x="428" y="9"/>
                  </a:cubicBezTo>
                  <a:cubicBezTo>
                    <a:pt x="437" y="11"/>
                    <a:pt x="447" y="12"/>
                    <a:pt x="456" y="14"/>
                  </a:cubicBezTo>
                  <a:cubicBezTo>
                    <a:pt x="457" y="7"/>
                    <a:pt x="457" y="7"/>
                    <a:pt x="457" y="7"/>
                  </a:cubicBezTo>
                  <a:cubicBezTo>
                    <a:pt x="448" y="5"/>
                    <a:pt x="438" y="3"/>
                    <a:pt x="428" y="2"/>
                  </a:cubicBezTo>
                  <a:moveTo>
                    <a:pt x="341" y="1"/>
                  </a:moveTo>
                  <a:cubicBezTo>
                    <a:pt x="331" y="3"/>
                    <a:pt x="321" y="4"/>
                    <a:pt x="312" y="6"/>
                  </a:cubicBezTo>
                  <a:cubicBezTo>
                    <a:pt x="313" y="13"/>
                    <a:pt x="313" y="13"/>
                    <a:pt x="313" y="13"/>
                  </a:cubicBezTo>
                  <a:cubicBezTo>
                    <a:pt x="322" y="11"/>
                    <a:pt x="332" y="10"/>
                    <a:pt x="341" y="9"/>
                  </a:cubicBezTo>
                  <a:cubicBezTo>
                    <a:pt x="341" y="1"/>
                    <a:pt x="341" y="1"/>
                    <a:pt x="341" y="1"/>
                  </a:cubicBezTo>
                  <a:moveTo>
                    <a:pt x="383" y="0"/>
                  </a:moveTo>
                  <a:cubicBezTo>
                    <a:pt x="379" y="0"/>
                    <a:pt x="374" y="0"/>
                    <a:pt x="370" y="0"/>
                  </a:cubicBezTo>
                  <a:cubicBezTo>
                    <a:pt x="370" y="7"/>
                    <a:pt x="370" y="7"/>
                    <a:pt x="370" y="7"/>
                  </a:cubicBezTo>
                  <a:cubicBezTo>
                    <a:pt x="375" y="7"/>
                    <a:pt x="380" y="7"/>
                    <a:pt x="384" y="7"/>
                  </a:cubicBezTo>
                  <a:cubicBezTo>
                    <a:pt x="389" y="7"/>
                    <a:pt x="394" y="7"/>
                    <a:pt x="399" y="7"/>
                  </a:cubicBezTo>
                  <a:cubicBezTo>
                    <a:pt x="399" y="0"/>
                    <a:pt x="399" y="0"/>
                    <a:pt x="399" y="0"/>
                  </a:cubicBezTo>
                  <a:cubicBezTo>
                    <a:pt x="394" y="0"/>
                    <a:pt x="388" y="0"/>
                    <a:pt x="38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406"/>
            <p:cNvSpPr>
              <a:spLocks noEditPoints="1"/>
            </p:cNvSpPr>
            <p:nvPr/>
          </p:nvSpPr>
          <p:spPr bwMode="auto">
            <a:xfrm>
              <a:off x="2192338" y="-471488"/>
              <a:ext cx="7810500" cy="7804151"/>
            </a:xfrm>
            <a:custGeom>
              <a:avLst/>
              <a:gdLst>
                <a:gd name="T0" fmla="*/ 1085 w 2080"/>
                <a:gd name="T1" fmla="*/ 2077 h 2078"/>
                <a:gd name="T2" fmla="*/ 1141 w 2080"/>
                <a:gd name="T3" fmla="*/ 2066 h 2078"/>
                <a:gd name="T4" fmla="*/ 884 w 2080"/>
                <a:gd name="T5" fmla="*/ 2059 h 2078"/>
                <a:gd name="T6" fmla="*/ 856 w 2080"/>
                <a:gd name="T7" fmla="*/ 2054 h 2078"/>
                <a:gd name="T8" fmla="*/ 798 w 2080"/>
                <a:gd name="T9" fmla="*/ 2049 h 2078"/>
                <a:gd name="T10" fmla="*/ 714 w 2080"/>
                <a:gd name="T11" fmla="*/ 2026 h 2078"/>
                <a:gd name="T12" fmla="*/ 663 w 2080"/>
                <a:gd name="T13" fmla="*/ 2000 h 2078"/>
                <a:gd name="T14" fmla="*/ 1419 w 2080"/>
                <a:gd name="T15" fmla="*/ 1999 h 2078"/>
                <a:gd name="T16" fmla="*/ 1475 w 2080"/>
                <a:gd name="T17" fmla="*/ 1983 h 2078"/>
                <a:gd name="T18" fmla="*/ 1501 w 2080"/>
                <a:gd name="T19" fmla="*/ 1970 h 2078"/>
                <a:gd name="T20" fmla="*/ 1548 w 2080"/>
                <a:gd name="T21" fmla="*/ 1937 h 2078"/>
                <a:gd name="T22" fmla="*/ 1621 w 2080"/>
                <a:gd name="T23" fmla="*/ 1892 h 2078"/>
                <a:gd name="T24" fmla="*/ 413 w 2080"/>
                <a:gd name="T25" fmla="*/ 1859 h 2078"/>
                <a:gd name="T26" fmla="*/ 391 w 2080"/>
                <a:gd name="T27" fmla="*/ 1841 h 2078"/>
                <a:gd name="T28" fmla="*/ 342 w 2080"/>
                <a:gd name="T29" fmla="*/ 1809 h 2078"/>
                <a:gd name="T30" fmla="*/ 280 w 2080"/>
                <a:gd name="T31" fmla="*/ 1748 h 2078"/>
                <a:gd name="T32" fmla="*/ 248 w 2080"/>
                <a:gd name="T33" fmla="*/ 1700 h 2078"/>
                <a:gd name="T34" fmla="*/ 1833 w 2080"/>
                <a:gd name="T35" fmla="*/ 1700 h 2078"/>
                <a:gd name="T36" fmla="*/ 1874 w 2080"/>
                <a:gd name="T37" fmla="*/ 1659 h 2078"/>
                <a:gd name="T38" fmla="*/ 1891 w 2080"/>
                <a:gd name="T39" fmla="*/ 1636 h 2078"/>
                <a:gd name="T40" fmla="*/ 1917 w 2080"/>
                <a:gd name="T41" fmla="*/ 1584 h 2078"/>
                <a:gd name="T42" fmla="*/ 1960 w 2080"/>
                <a:gd name="T43" fmla="*/ 1509 h 2078"/>
                <a:gd name="T44" fmla="*/ 96 w 2080"/>
                <a:gd name="T45" fmla="*/ 1458 h 2078"/>
                <a:gd name="T46" fmla="*/ 85 w 2080"/>
                <a:gd name="T47" fmla="*/ 1432 h 2078"/>
                <a:gd name="T48" fmla="*/ 58 w 2080"/>
                <a:gd name="T49" fmla="*/ 1381 h 2078"/>
                <a:gd name="T50" fmla="*/ 33 w 2080"/>
                <a:gd name="T51" fmla="*/ 1298 h 2078"/>
                <a:gd name="T52" fmla="*/ 27 w 2080"/>
                <a:gd name="T53" fmla="*/ 1240 h 2078"/>
                <a:gd name="T54" fmla="*/ 2053 w 2080"/>
                <a:gd name="T55" fmla="*/ 1238 h 2078"/>
                <a:gd name="T56" fmla="*/ 2070 w 2080"/>
                <a:gd name="T57" fmla="*/ 1183 h 2078"/>
                <a:gd name="T58" fmla="*/ 2066 w 2080"/>
                <a:gd name="T59" fmla="*/ 1153 h 2078"/>
                <a:gd name="T60" fmla="*/ 8 w 2080"/>
                <a:gd name="T61" fmla="*/ 1070 h 2078"/>
                <a:gd name="T62" fmla="*/ 0 w 2080"/>
                <a:gd name="T63" fmla="*/ 1041 h 2078"/>
                <a:gd name="T64" fmla="*/ 2 w 2080"/>
                <a:gd name="T65" fmla="*/ 983 h 2078"/>
                <a:gd name="T66" fmla="*/ 10 w 2080"/>
                <a:gd name="T67" fmla="*/ 897 h 2078"/>
                <a:gd name="T68" fmla="*/ 2070 w 2080"/>
                <a:gd name="T69" fmla="*/ 891 h 2078"/>
                <a:gd name="T70" fmla="*/ 2065 w 2080"/>
                <a:gd name="T71" fmla="*/ 863 h 2078"/>
                <a:gd name="T72" fmla="*/ 2047 w 2080"/>
                <a:gd name="T73" fmla="*/ 808 h 2078"/>
                <a:gd name="T74" fmla="*/ 2024 w 2080"/>
                <a:gd name="T75" fmla="*/ 725 h 2078"/>
                <a:gd name="T76" fmla="*/ 2012 w 2080"/>
                <a:gd name="T77" fmla="*/ 668 h 2078"/>
                <a:gd name="T78" fmla="*/ 88 w 2080"/>
                <a:gd name="T79" fmla="*/ 620 h 2078"/>
                <a:gd name="T80" fmla="*/ 120 w 2080"/>
                <a:gd name="T81" fmla="*/ 571 h 2078"/>
                <a:gd name="T82" fmla="*/ 133 w 2080"/>
                <a:gd name="T83" fmla="*/ 545 h 2078"/>
                <a:gd name="T84" fmla="*/ 156 w 2080"/>
                <a:gd name="T85" fmla="*/ 492 h 2078"/>
                <a:gd name="T86" fmla="*/ 205 w 2080"/>
                <a:gd name="T87" fmla="*/ 420 h 2078"/>
                <a:gd name="T88" fmla="*/ 1873 w 2080"/>
                <a:gd name="T89" fmla="*/ 417 h 2078"/>
                <a:gd name="T90" fmla="*/ 1855 w 2080"/>
                <a:gd name="T91" fmla="*/ 394 h 2078"/>
                <a:gd name="T92" fmla="*/ 1813 w 2080"/>
                <a:gd name="T93" fmla="*/ 354 h 2078"/>
                <a:gd name="T94" fmla="*/ 1753 w 2080"/>
                <a:gd name="T95" fmla="*/ 292 h 2078"/>
                <a:gd name="T96" fmla="*/ 1715 w 2080"/>
                <a:gd name="T97" fmla="*/ 248 h 2078"/>
                <a:gd name="T98" fmla="*/ 407 w 2080"/>
                <a:gd name="T99" fmla="*/ 215 h 2078"/>
                <a:gd name="T100" fmla="*/ 458 w 2080"/>
                <a:gd name="T101" fmla="*/ 187 h 2078"/>
                <a:gd name="T102" fmla="*/ 482 w 2080"/>
                <a:gd name="T103" fmla="*/ 171 h 2078"/>
                <a:gd name="T104" fmla="*/ 527 w 2080"/>
                <a:gd name="T105" fmla="*/ 135 h 2078"/>
                <a:gd name="T106" fmla="*/ 604 w 2080"/>
                <a:gd name="T107" fmla="*/ 96 h 2078"/>
                <a:gd name="T108" fmla="*/ 1472 w 2080"/>
                <a:gd name="T109" fmla="*/ 93 h 2078"/>
                <a:gd name="T110" fmla="*/ 1445 w 2080"/>
                <a:gd name="T111" fmla="*/ 82 h 2078"/>
                <a:gd name="T112" fmla="*/ 1389 w 2080"/>
                <a:gd name="T113" fmla="*/ 68 h 2078"/>
                <a:gd name="T114" fmla="*/ 1307 w 2080"/>
                <a:gd name="T115" fmla="*/ 42 h 2078"/>
                <a:gd name="T116" fmla="*/ 1252 w 2080"/>
                <a:gd name="T117" fmla="*/ 22 h 2078"/>
                <a:gd name="T118" fmla="*/ 879 w 2080"/>
                <a:gd name="T119" fmla="*/ 12 h 2078"/>
                <a:gd name="T120" fmla="*/ 937 w 2080"/>
                <a:gd name="T121" fmla="*/ 12 h 2078"/>
                <a:gd name="T122" fmla="*/ 966 w 2080"/>
                <a:gd name="T123" fmla="*/ 10 h 2078"/>
                <a:gd name="T124" fmla="*/ 1023 w 2080"/>
                <a:gd name="T125" fmla="*/ 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80" h="2078">
                  <a:moveTo>
                    <a:pt x="998" y="2070"/>
                  </a:moveTo>
                  <a:cubicBezTo>
                    <a:pt x="998" y="2077"/>
                    <a:pt x="998" y="2077"/>
                    <a:pt x="998" y="2077"/>
                  </a:cubicBezTo>
                  <a:cubicBezTo>
                    <a:pt x="1008" y="2077"/>
                    <a:pt x="1017" y="2078"/>
                    <a:pt x="1027" y="2078"/>
                  </a:cubicBezTo>
                  <a:cubicBezTo>
                    <a:pt x="1027" y="2071"/>
                    <a:pt x="1027" y="2071"/>
                    <a:pt x="1027" y="2071"/>
                  </a:cubicBezTo>
                  <a:cubicBezTo>
                    <a:pt x="1017" y="2070"/>
                    <a:pt x="1008" y="2070"/>
                    <a:pt x="998" y="2070"/>
                  </a:cubicBezTo>
                  <a:moveTo>
                    <a:pt x="1084" y="2070"/>
                  </a:moveTo>
                  <a:cubicBezTo>
                    <a:pt x="1075" y="2070"/>
                    <a:pt x="1065" y="2070"/>
                    <a:pt x="1056" y="2071"/>
                  </a:cubicBezTo>
                  <a:cubicBezTo>
                    <a:pt x="1056" y="2078"/>
                    <a:pt x="1056" y="2078"/>
                    <a:pt x="1056" y="2078"/>
                  </a:cubicBezTo>
                  <a:cubicBezTo>
                    <a:pt x="1065" y="2078"/>
                    <a:pt x="1075" y="2077"/>
                    <a:pt x="1085" y="2077"/>
                  </a:cubicBezTo>
                  <a:cubicBezTo>
                    <a:pt x="1084" y="2070"/>
                    <a:pt x="1084" y="2070"/>
                    <a:pt x="1084" y="2070"/>
                  </a:cubicBezTo>
                  <a:moveTo>
                    <a:pt x="941" y="2066"/>
                  </a:moveTo>
                  <a:cubicBezTo>
                    <a:pt x="940" y="2073"/>
                    <a:pt x="940" y="2073"/>
                    <a:pt x="940" y="2073"/>
                  </a:cubicBezTo>
                  <a:cubicBezTo>
                    <a:pt x="945" y="2074"/>
                    <a:pt x="949" y="2074"/>
                    <a:pt x="954" y="2074"/>
                  </a:cubicBezTo>
                  <a:cubicBezTo>
                    <a:pt x="959" y="2075"/>
                    <a:pt x="964" y="2075"/>
                    <a:pt x="969" y="2075"/>
                  </a:cubicBezTo>
                  <a:cubicBezTo>
                    <a:pt x="969" y="2068"/>
                    <a:pt x="969" y="2068"/>
                    <a:pt x="969" y="2068"/>
                  </a:cubicBezTo>
                  <a:cubicBezTo>
                    <a:pt x="964" y="2068"/>
                    <a:pt x="959" y="2068"/>
                    <a:pt x="954" y="2067"/>
                  </a:cubicBezTo>
                  <a:cubicBezTo>
                    <a:pt x="950" y="2067"/>
                    <a:pt x="945" y="2066"/>
                    <a:pt x="941" y="2066"/>
                  </a:cubicBezTo>
                  <a:moveTo>
                    <a:pt x="1141" y="2066"/>
                  </a:moveTo>
                  <a:cubicBezTo>
                    <a:pt x="1132" y="2067"/>
                    <a:pt x="1122" y="2068"/>
                    <a:pt x="1113" y="2068"/>
                  </a:cubicBezTo>
                  <a:cubicBezTo>
                    <a:pt x="1113" y="2075"/>
                    <a:pt x="1113" y="2075"/>
                    <a:pt x="1113" y="2075"/>
                  </a:cubicBezTo>
                  <a:cubicBezTo>
                    <a:pt x="1123" y="2075"/>
                    <a:pt x="1133" y="2074"/>
                    <a:pt x="1142" y="2073"/>
                  </a:cubicBezTo>
                  <a:cubicBezTo>
                    <a:pt x="1141" y="2066"/>
                    <a:pt x="1141" y="2066"/>
                    <a:pt x="1141" y="2066"/>
                  </a:cubicBezTo>
                  <a:moveTo>
                    <a:pt x="884" y="2059"/>
                  </a:moveTo>
                  <a:cubicBezTo>
                    <a:pt x="883" y="2066"/>
                    <a:pt x="883" y="2066"/>
                    <a:pt x="883" y="2066"/>
                  </a:cubicBezTo>
                  <a:cubicBezTo>
                    <a:pt x="892" y="2068"/>
                    <a:pt x="902" y="2069"/>
                    <a:pt x="911" y="2070"/>
                  </a:cubicBezTo>
                  <a:cubicBezTo>
                    <a:pt x="912" y="2063"/>
                    <a:pt x="912" y="2063"/>
                    <a:pt x="912" y="2063"/>
                  </a:cubicBezTo>
                  <a:cubicBezTo>
                    <a:pt x="903" y="2061"/>
                    <a:pt x="893" y="2060"/>
                    <a:pt x="884" y="2059"/>
                  </a:cubicBezTo>
                  <a:moveTo>
                    <a:pt x="1198" y="2059"/>
                  </a:moveTo>
                  <a:cubicBezTo>
                    <a:pt x="1189" y="2060"/>
                    <a:pt x="1179" y="2061"/>
                    <a:pt x="1170" y="2063"/>
                  </a:cubicBezTo>
                  <a:cubicBezTo>
                    <a:pt x="1171" y="2070"/>
                    <a:pt x="1171" y="2070"/>
                    <a:pt x="1171" y="2070"/>
                  </a:cubicBezTo>
                  <a:cubicBezTo>
                    <a:pt x="1180" y="2069"/>
                    <a:pt x="1190" y="2067"/>
                    <a:pt x="1199" y="2066"/>
                  </a:cubicBezTo>
                  <a:cubicBezTo>
                    <a:pt x="1198" y="2059"/>
                    <a:pt x="1198" y="2059"/>
                    <a:pt x="1198" y="2059"/>
                  </a:cubicBezTo>
                  <a:moveTo>
                    <a:pt x="828" y="2049"/>
                  </a:moveTo>
                  <a:cubicBezTo>
                    <a:pt x="826" y="2056"/>
                    <a:pt x="826" y="2056"/>
                    <a:pt x="826" y="2056"/>
                  </a:cubicBezTo>
                  <a:cubicBezTo>
                    <a:pt x="835" y="2058"/>
                    <a:pt x="845" y="2059"/>
                    <a:pt x="854" y="2061"/>
                  </a:cubicBezTo>
                  <a:cubicBezTo>
                    <a:pt x="856" y="2054"/>
                    <a:pt x="856" y="2054"/>
                    <a:pt x="856" y="2054"/>
                  </a:cubicBezTo>
                  <a:cubicBezTo>
                    <a:pt x="846" y="2053"/>
                    <a:pt x="837" y="2051"/>
                    <a:pt x="828" y="2049"/>
                  </a:cubicBezTo>
                  <a:moveTo>
                    <a:pt x="1255" y="2049"/>
                  </a:moveTo>
                  <a:cubicBezTo>
                    <a:pt x="1245" y="2050"/>
                    <a:pt x="1236" y="2052"/>
                    <a:pt x="1227" y="2054"/>
                  </a:cubicBezTo>
                  <a:cubicBezTo>
                    <a:pt x="1228" y="2061"/>
                    <a:pt x="1228" y="2061"/>
                    <a:pt x="1228" y="2061"/>
                  </a:cubicBezTo>
                  <a:cubicBezTo>
                    <a:pt x="1237" y="2059"/>
                    <a:pt x="1247" y="2057"/>
                    <a:pt x="1256" y="2055"/>
                  </a:cubicBezTo>
                  <a:cubicBezTo>
                    <a:pt x="1255" y="2049"/>
                    <a:pt x="1255" y="2049"/>
                    <a:pt x="1255" y="2049"/>
                  </a:cubicBezTo>
                  <a:moveTo>
                    <a:pt x="772" y="2035"/>
                  </a:moveTo>
                  <a:cubicBezTo>
                    <a:pt x="770" y="2042"/>
                    <a:pt x="770" y="2042"/>
                    <a:pt x="770" y="2042"/>
                  </a:cubicBezTo>
                  <a:cubicBezTo>
                    <a:pt x="779" y="2045"/>
                    <a:pt x="788" y="2047"/>
                    <a:pt x="798" y="2049"/>
                  </a:cubicBezTo>
                  <a:cubicBezTo>
                    <a:pt x="800" y="2042"/>
                    <a:pt x="800" y="2042"/>
                    <a:pt x="800" y="2042"/>
                  </a:cubicBezTo>
                  <a:cubicBezTo>
                    <a:pt x="790" y="2040"/>
                    <a:pt x="781" y="2038"/>
                    <a:pt x="772" y="2035"/>
                  </a:cubicBezTo>
                  <a:moveTo>
                    <a:pt x="1311" y="2035"/>
                  </a:moveTo>
                  <a:cubicBezTo>
                    <a:pt x="1301" y="2037"/>
                    <a:pt x="1292" y="2040"/>
                    <a:pt x="1283" y="2042"/>
                  </a:cubicBezTo>
                  <a:cubicBezTo>
                    <a:pt x="1285" y="2049"/>
                    <a:pt x="1285" y="2049"/>
                    <a:pt x="1285" y="2049"/>
                  </a:cubicBezTo>
                  <a:cubicBezTo>
                    <a:pt x="1294" y="2047"/>
                    <a:pt x="1303" y="2044"/>
                    <a:pt x="1312" y="2042"/>
                  </a:cubicBezTo>
                  <a:cubicBezTo>
                    <a:pt x="1311" y="2035"/>
                    <a:pt x="1311" y="2035"/>
                    <a:pt x="1311" y="2035"/>
                  </a:cubicBezTo>
                  <a:moveTo>
                    <a:pt x="717" y="2019"/>
                  </a:moveTo>
                  <a:cubicBezTo>
                    <a:pt x="714" y="2026"/>
                    <a:pt x="714" y="2026"/>
                    <a:pt x="714" y="2026"/>
                  </a:cubicBezTo>
                  <a:cubicBezTo>
                    <a:pt x="724" y="2029"/>
                    <a:pt x="733" y="2032"/>
                    <a:pt x="742" y="2034"/>
                  </a:cubicBezTo>
                  <a:cubicBezTo>
                    <a:pt x="744" y="2028"/>
                    <a:pt x="744" y="2028"/>
                    <a:pt x="744" y="2028"/>
                  </a:cubicBezTo>
                  <a:cubicBezTo>
                    <a:pt x="735" y="2025"/>
                    <a:pt x="726" y="2022"/>
                    <a:pt x="717" y="2019"/>
                  </a:cubicBezTo>
                  <a:moveTo>
                    <a:pt x="1365" y="2018"/>
                  </a:moveTo>
                  <a:cubicBezTo>
                    <a:pt x="1356" y="2021"/>
                    <a:pt x="1347" y="2024"/>
                    <a:pt x="1338" y="2027"/>
                  </a:cubicBezTo>
                  <a:cubicBezTo>
                    <a:pt x="1340" y="2034"/>
                    <a:pt x="1340" y="2034"/>
                    <a:pt x="1340" y="2034"/>
                  </a:cubicBezTo>
                  <a:cubicBezTo>
                    <a:pt x="1349" y="2031"/>
                    <a:pt x="1359" y="2028"/>
                    <a:pt x="1367" y="2025"/>
                  </a:cubicBezTo>
                  <a:cubicBezTo>
                    <a:pt x="1365" y="2018"/>
                    <a:pt x="1365" y="2018"/>
                    <a:pt x="1365" y="2018"/>
                  </a:cubicBezTo>
                  <a:moveTo>
                    <a:pt x="663" y="2000"/>
                  </a:moveTo>
                  <a:cubicBezTo>
                    <a:pt x="660" y="2007"/>
                    <a:pt x="660" y="2007"/>
                    <a:pt x="660" y="2007"/>
                  </a:cubicBezTo>
                  <a:cubicBezTo>
                    <a:pt x="669" y="2010"/>
                    <a:pt x="678" y="2013"/>
                    <a:pt x="687" y="2016"/>
                  </a:cubicBezTo>
                  <a:cubicBezTo>
                    <a:pt x="689" y="2010"/>
                    <a:pt x="689" y="2010"/>
                    <a:pt x="689" y="2010"/>
                  </a:cubicBezTo>
                  <a:cubicBezTo>
                    <a:pt x="681" y="2007"/>
                    <a:pt x="672" y="2003"/>
                    <a:pt x="663" y="2000"/>
                  </a:cubicBezTo>
                  <a:moveTo>
                    <a:pt x="1419" y="1999"/>
                  </a:moveTo>
                  <a:cubicBezTo>
                    <a:pt x="1410" y="2002"/>
                    <a:pt x="1401" y="2006"/>
                    <a:pt x="1392" y="2009"/>
                  </a:cubicBezTo>
                  <a:cubicBezTo>
                    <a:pt x="1395" y="2016"/>
                    <a:pt x="1395" y="2016"/>
                    <a:pt x="1395" y="2016"/>
                  </a:cubicBezTo>
                  <a:cubicBezTo>
                    <a:pt x="1404" y="2013"/>
                    <a:pt x="1413" y="2009"/>
                    <a:pt x="1422" y="2006"/>
                  </a:cubicBezTo>
                  <a:cubicBezTo>
                    <a:pt x="1419" y="1999"/>
                    <a:pt x="1419" y="1999"/>
                    <a:pt x="1419" y="1999"/>
                  </a:cubicBezTo>
                  <a:moveTo>
                    <a:pt x="610" y="1977"/>
                  </a:moveTo>
                  <a:cubicBezTo>
                    <a:pt x="607" y="1984"/>
                    <a:pt x="607" y="1984"/>
                    <a:pt x="607" y="1984"/>
                  </a:cubicBezTo>
                  <a:cubicBezTo>
                    <a:pt x="616" y="1988"/>
                    <a:pt x="624" y="1992"/>
                    <a:pt x="633" y="1995"/>
                  </a:cubicBezTo>
                  <a:cubicBezTo>
                    <a:pt x="636" y="1989"/>
                    <a:pt x="636" y="1989"/>
                    <a:pt x="636" y="1989"/>
                  </a:cubicBezTo>
                  <a:cubicBezTo>
                    <a:pt x="627" y="1985"/>
                    <a:pt x="618" y="1981"/>
                    <a:pt x="610" y="1977"/>
                  </a:cubicBezTo>
                  <a:moveTo>
                    <a:pt x="1472" y="1977"/>
                  </a:moveTo>
                  <a:cubicBezTo>
                    <a:pt x="1463" y="1981"/>
                    <a:pt x="1454" y="1984"/>
                    <a:pt x="1445" y="1988"/>
                  </a:cubicBezTo>
                  <a:cubicBezTo>
                    <a:pt x="1448" y="1995"/>
                    <a:pt x="1448" y="1995"/>
                    <a:pt x="1448" y="1995"/>
                  </a:cubicBezTo>
                  <a:cubicBezTo>
                    <a:pt x="1457" y="1991"/>
                    <a:pt x="1466" y="1987"/>
                    <a:pt x="1475" y="1983"/>
                  </a:cubicBezTo>
                  <a:cubicBezTo>
                    <a:pt x="1472" y="1977"/>
                    <a:pt x="1472" y="1977"/>
                    <a:pt x="1472" y="1977"/>
                  </a:cubicBezTo>
                  <a:moveTo>
                    <a:pt x="558" y="1952"/>
                  </a:moveTo>
                  <a:cubicBezTo>
                    <a:pt x="555" y="1958"/>
                    <a:pt x="555" y="1958"/>
                    <a:pt x="555" y="1958"/>
                  </a:cubicBezTo>
                  <a:cubicBezTo>
                    <a:pt x="563" y="1963"/>
                    <a:pt x="572" y="1967"/>
                    <a:pt x="581" y="1971"/>
                  </a:cubicBezTo>
                  <a:cubicBezTo>
                    <a:pt x="584" y="1965"/>
                    <a:pt x="584" y="1965"/>
                    <a:pt x="584" y="1965"/>
                  </a:cubicBezTo>
                  <a:cubicBezTo>
                    <a:pt x="575" y="1960"/>
                    <a:pt x="567" y="1956"/>
                    <a:pt x="558" y="1952"/>
                  </a:cubicBezTo>
                  <a:moveTo>
                    <a:pt x="1523" y="1951"/>
                  </a:moveTo>
                  <a:cubicBezTo>
                    <a:pt x="1515" y="1955"/>
                    <a:pt x="1506" y="1960"/>
                    <a:pt x="1498" y="1964"/>
                  </a:cubicBezTo>
                  <a:cubicBezTo>
                    <a:pt x="1501" y="1970"/>
                    <a:pt x="1501" y="1970"/>
                    <a:pt x="1501" y="1970"/>
                  </a:cubicBezTo>
                  <a:cubicBezTo>
                    <a:pt x="1509" y="1966"/>
                    <a:pt x="1518" y="1962"/>
                    <a:pt x="1527" y="1957"/>
                  </a:cubicBezTo>
                  <a:cubicBezTo>
                    <a:pt x="1523" y="1951"/>
                    <a:pt x="1523" y="1951"/>
                    <a:pt x="1523" y="1951"/>
                  </a:cubicBezTo>
                  <a:moveTo>
                    <a:pt x="508" y="1923"/>
                  </a:moveTo>
                  <a:cubicBezTo>
                    <a:pt x="504" y="1929"/>
                    <a:pt x="504" y="1929"/>
                    <a:pt x="504" y="1929"/>
                  </a:cubicBezTo>
                  <a:cubicBezTo>
                    <a:pt x="513" y="1935"/>
                    <a:pt x="521" y="1939"/>
                    <a:pt x="529" y="1944"/>
                  </a:cubicBezTo>
                  <a:cubicBezTo>
                    <a:pt x="533" y="1938"/>
                    <a:pt x="533" y="1938"/>
                    <a:pt x="533" y="1938"/>
                  </a:cubicBezTo>
                  <a:cubicBezTo>
                    <a:pt x="524" y="1933"/>
                    <a:pt x="516" y="1928"/>
                    <a:pt x="508" y="1923"/>
                  </a:cubicBezTo>
                  <a:moveTo>
                    <a:pt x="1573" y="1923"/>
                  </a:moveTo>
                  <a:cubicBezTo>
                    <a:pt x="1565" y="1928"/>
                    <a:pt x="1557" y="1933"/>
                    <a:pt x="1548" y="1937"/>
                  </a:cubicBezTo>
                  <a:cubicBezTo>
                    <a:pt x="1552" y="1944"/>
                    <a:pt x="1552" y="1944"/>
                    <a:pt x="1552" y="1944"/>
                  </a:cubicBezTo>
                  <a:cubicBezTo>
                    <a:pt x="1560" y="1939"/>
                    <a:pt x="1568" y="1934"/>
                    <a:pt x="1577" y="1929"/>
                  </a:cubicBezTo>
                  <a:cubicBezTo>
                    <a:pt x="1573" y="1923"/>
                    <a:pt x="1573" y="1923"/>
                    <a:pt x="1573" y="1923"/>
                  </a:cubicBezTo>
                  <a:moveTo>
                    <a:pt x="460" y="1892"/>
                  </a:moveTo>
                  <a:cubicBezTo>
                    <a:pt x="456" y="1898"/>
                    <a:pt x="456" y="1898"/>
                    <a:pt x="456" y="1898"/>
                  </a:cubicBezTo>
                  <a:cubicBezTo>
                    <a:pt x="464" y="1904"/>
                    <a:pt x="472" y="1909"/>
                    <a:pt x="480" y="1914"/>
                  </a:cubicBezTo>
                  <a:cubicBezTo>
                    <a:pt x="484" y="1908"/>
                    <a:pt x="484" y="1908"/>
                    <a:pt x="484" y="1908"/>
                  </a:cubicBezTo>
                  <a:cubicBezTo>
                    <a:pt x="476" y="1903"/>
                    <a:pt x="468" y="1898"/>
                    <a:pt x="460" y="1892"/>
                  </a:cubicBezTo>
                  <a:moveTo>
                    <a:pt x="1621" y="1892"/>
                  </a:moveTo>
                  <a:cubicBezTo>
                    <a:pt x="1613" y="1897"/>
                    <a:pt x="1605" y="1903"/>
                    <a:pt x="1597" y="1908"/>
                  </a:cubicBezTo>
                  <a:cubicBezTo>
                    <a:pt x="1601" y="1914"/>
                    <a:pt x="1601" y="1914"/>
                    <a:pt x="1601" y="1914"/>
                  </a:cubicBezTo>
                  <a:cubicBezTo>
                    <a:pt x="1609" y="1908"/>
                    <a:pt x="1617" y="1903"/>
                    <a:pt x="1625" y="1898"/>
                  </a:cubicBezTo>
                  <a:cubicBezTo>
                    <a:pt x="1621" y="1892"/>
                    <a:pt x="1621" y="1892"/>
                    <a:pt x="1621" y="1892"/>
                  </a:cubicBezTo>
                  <a:moveTo>
                    <a:pt x="413" y="1859"/>
                  </a:moveTo>
                  <a:cubicBezTo>
                    <a:pt x="409" y="1864"/>
                    <a:pt x="409" y="1864"/>
                    <a:pt x="409" y="1864"/>
                  </a:cubicBezTo>
                  <a:cubicBezTo>
                    <a:pt x="416" y="1870"/>
                    <a:pt x="424" y="1876"/>
                    <a:pt x="432" y="1882"/>
                  </a:cubicBezTo>
                  <a:cubicBezTo>
                    <a:pt x="436" y="1876"/>
                    <a:pt x="436" y="1876"/>
                    <a:pt x="436" y="1876"/>
                  </a:cubicBezTo>
                  <a:cubicBezTo>
                    <a:pt x="428" y="1870"/>
                    <a:pt x="421" y="1865"/>
                    <a:pt x="413" y="1859"/>
                  </a:cubicBezTo>
                  <a:moveTo>
                    <a:pt x="1668" y="1858"/>
                  </a:moveTo>
                  <a:cubicBezTo>
                    <a:pt x="1660" y="1864"/>
                    <a:pt x="1652" y="1870"/>
                    <a:pt x="1645" y="1875"/>
                  </a:cubicBezTo>
                  <a:cubicBezTo>
                    <a:pt x="1649" y="1881"/>
                    <a:pt x="1649" y="1881"/>
                    <a:pt x="1649" y="1881"/>
                  </a:cubicBezTo>
                  <a:cubicBezTo>
                    <a:pt x="1657" y="1876"/>
                    <a:pt x="1664" y="1870"/>
                    <a:pt x="1672" y="1864"/>
                  </a:cubicBezTo>
                  <a:cubicBezTo>
                    <a:pt x="1668" y="1858"/>
                    <a:pt x="1668" y="1858"/>
                    <a:pt x="1668" y="1858"/>
                  </a:cubicBezTo>
                  <a:moveTo>
                    <a:pt x="368" y="1823"/>
                  </a:moveTo>
                  <a:cubicBezTo>
                    <a:pt x="364" y="1828"/>
                    <a:pt x="364" y="1828"/>
                    <a:pt x="364" y="1828"/>
                  </a:cubicBezTo>
                  <a:cubicBezTo>
                    <a:pt x="371" y="1834"/>
                    <a:pt x="379" y="1841"/>
                    <a:pt x="386" y="1846"/>
                  </a:cubicBezTo>
                  <a:cubicBezTo>
                    <a:pt x="391" y="1841"/>
                    <a:pt x="391" y="1841"/>
                    <a:pt x="391" y="1841"/>
                  </a:cubicBezTo>
                  <a:cubicBezTo>
                    <a:pt x="383" y="1835"/>
                    <a:pt x="376" y="1829"/>
                    <a:pt x="368" y="1823"/>
                  </a:cubicBezTo>
                  <a:moveTo>
                    <a:pt x="1712" y="1822"/>
                  </a:moveTo>
                  <a:cubicBezTo>
                    <a:pt x="1705" y="1829"/>
                    <a:pt x="1697" y="1834"/>
                    <a:pt x="1690" y="1841"/>
                  </a:cubicBezTo>
                  <a:cubicBezTo>
                    <a:pt x="1695" y="1846"/>
                    <a:pt x="1695" y="1846"/>
                    <a:pt x="1695" y="1846"/>
                  </a:cubicBezTo>
                  <a:cubicBezTo>
                    <a:pt x="1702" y="1840"/>
                    <a:pt x="1710" y="1834"/>
                    <a:pt x="1717" y="1828"/>
                  </a:cubicBezTo>
                  <a:cubicBezTo>
                    <a:pt x="1712" y="1822"/>
                    <a:pt x="1712" y="1822"/>
                    <a:pt x="1712" y="1822"/>
                  </a:cubicBezTo>
                  <a:moveTo>
                    <a:pt x="326" y="1784"/>
                  </a:moveTo>
                  <a:cubicBezTo>
                    <a:pt x="321" y="1789"/>
                    <a:pt x="321" y="1789"/>
                    <a:pt x="321" y="1789"/>
                  </a:cubicBezTo>
                  <a:cubicBezTo>
                    <a:pt x="328" y="1796"/>
                    <a:pt x="335" y="1803"/>
                    <a:pt x="342" y="1809"/>
                  </a:cubicBezTo>
                  <a:cubicBezTo>
                    <a:pt x="347" y="1804"/>
                    <a:pt x="347" y="1804"/>
                    <a:pt x="347" y="1804"/>
                  </a:cubicBezTo>
                  <a:cubicBezTo>
                    <a:pt x="340" y="1797"/>
                    <a:pt x="333" y="1791"/>
                    <a:pt x="326" y="1784"/>
                  </a:cubicBezTo>
                  <a:moveTo>
                    <a:pt x="1755" y="1784"/>
                  </a:moveTo>
                  <a:cubicBezTo>
                    <a:pt x="1748" y="1790"/>
                    <a:pt x="1741" y="1797"/>
                    <a:pt x="1734" y="1803"/>
                  </a:cubicBezTo>
                  <a:cubicBezTo>
                    <a:pt x="1739" y="1808"/>
                    <a:pt x="1739" y="1808"/>
                    <a:pt x="1739" y="1808"/>
                  </a:cubicBezTo>
                  <a:cubicBezTo>
                    <a:pt x="1746" y="1802"/>
                    <a:pt x="1753" y="1795"/>
                    <a:pt x="1760" y="1789"/>
                  </a:cubicBezTo>
                  <a:cubicBezTo>
                    <a:pt x="1755" y="1784"/>
                    <a:pt x="1755" y="1784"/>
                    <a:pt x="1755" y="1784"/>
                  </a:cubicBezTo>
                  <a:moveTo>
                    <a:pt x="286" y="1743"/>
                  </a:moveTo>
                  <a:cubicBezTo>
                    <a:pt x="280" y="1748"/>
                    <a:pt x="280" y="1748"/>
                    <a:pt x="280" y="1748"/>
                  </a:cubicBezTo>
                  <a:cubicBezTo>
                    <a:pt x="287" y="1755"/>
                    <a:pt x="294" y="1762"/>
                    <a:pt x="301" y="1769"/>
                  </a:cubicBezTo>
                  <a:cubicBezTo>
                    <a:pt x="306" y="1764"/>
                    <a:pt x="306" y="1764"/>
                    <a:pt x="306" y="1764"/>
                  </a:cubicBezTo>
                  <a:cubicBezTo>
                    <a:pt x="299" y="1757"/>
                    <a:pt x="292" y="1750"/>
                    <a:pt x="286" y="1743"/>
                  </a:cubicBezTo>
                  <a:moveTo>
                    <a:pt x="1795" y="1743"/>
                  </a:moveTo>
                  <a:cubicBezTo>
                    <a:pt x="1789" y="1750"/>
                    <a:pt x="1782" y="1757"/>
                    <a:pt x="1775" y="1763"/>
                  </a:cubicBezTo>
                  <a:cubicBezTo>
                    <a:pt x="1780" y="1769"/>
                    <a:pt x="1780" y="1769"/>
                    <a:pt x="1780" y="1769"/>
                  </a:cubicBezTo>
                  <a:cubicBezTo>
                    <a:pt x="1787" y="1762"/>
                    <a:pt x="1794" y="1755"/>
                    <a:pt x="1800" y="1748"/>
                  </a:cubicBezTo>
                  <a:cubicBezTo>
                    <a:pt x="1795" y="1743"/>
                    <a:pt x="1795" y="1743"/>
                    <a:pt x="1795" y="1743"/>
                  </a:cubicBezTo>
                  <a:moveTo>
                    <a:pt x="248" y="1700"/>
                  </a:moveTo>
                  <a:cubicBezTo>
                    <a:pt x="242" y="1705"/>
                    <a:pt x="242" y="1705"/>
                    <a:pt x="242" y="1705"/>
                  </a:cubicBezTo>
                  <a:cubicBezTo>
                    <a:pt x="248" y="1712"/>
                    <a:pt x="255" y="1720"/>
                    <a:pt x="261" y="1727"/>
                  </a:cubicBezTo>
                  <a:cubicBezTo>
                    <a:pt x="266" y="1722"/>
                    <a:pt x="266" y="1722"/>
                    <a:pt x="266" y="1722"/>
                  </a:cubicBezTo>
                  <a:cubicBezTo>
                    <a:pt x="260" y="1715"/>
                    <a:pt x="254" y="1708"/>
                    <a:pt x="248" y="1700"/>
                  </a:cubicBezTo>
                  <a:moveTo>
                    <a:pt x="1833" y="1700"/>
                  </a:moveTo>
                  <a:cubicBezTo>
                    <a:pt x="1827" y="1707"/>
                    <a:pt x="1821" y="1715"/>
                    <a:pt x="1814" y="1722"/>
                  </a:cubicBezTo>
                  <a:cubicBezTo>
                    <a:pt x="1820" y="1726"/>
                    <a:pt x="1820" y="1726"/>
                    <a:pt x="1820" y="1726"/>
                  </a:cubicBezTo>
                  <a:cubicBezTo>
                    <a:pt x="1826" y="1719"/>
                    <a:pt x="1832" y="1712"/>
                    <a:pt x="1839" y="1704"/>
                  </a:cubicBezTo>
                  <a:cubicBezTo>
                    <a:pt x="1833" y="1700"/>
                    <a:pt x="1833" y="1700"/>
                    <a:pt x="1833" y="1700"/>
                  </a:cubicBezTo>
                  <a:moveTo>
                    <a:pt x="212" y="1655"/>
                  </a:moveTo>
                  <a:cubicBezTo>
                    <a:pt x="206" y="1659"/>
                    <a:pt x="206" y="1659"/>
                    <a:pt x="206" y="1659"/>
                  </a:cubicBezTo>
                  <a:cubicBezTo>
                    <a:pt x="212" y="1667"/>
                    <a:pt x="218" y="1675"/>
                    <a:pt x="224" y="1682"/>
                  </a:cubicBezTo>
                  <a:cubicBezTo>
                    <a:pt x="229" y="1678"/>
                    <a:pt x="229" y="1678"/>
                    <a:pt x="229" y="1678"/>
                  </a:cubicBezTo>
                  <a:cubicBezTo>
                    <a:pt x="224" y="1671"/>
                    <a:pt x="218" y="1663"/>
                    <a:pt x="212" y="1655"/>
                  </a:cubicBezTo>
                  <a:moveTo>
                    <a:pt x="1869" y="1655"/>
                  </a:moveTo>
                  <a:cubicBezTo>
                    <a:pt x="1863" y="1663"/>
                    <a:pt x="1857" y="1670"/>
                    <a:pt x="1851" y="1678"/>
                  </a:cubicBezTo>
                  <a:cubicBezTo>
                    <a:pt x="1857" y="1682"/>
                    <a:pt x="1857" y="1682"/>
                    <a:pt x="1857" y="1682"/>
                  </a:cubicBezTo>
                  <a:cubicBezTo>
                    <a:pt x="1863" y="1674"/>
                    <a:pt x="1869" y="1667"/>
                    <a:pt x="1874" y="1659"/>
                  </a:cubicBezTo>
                  <a:cubicBezTo>
                    <a:pt x="1869" y="1655"/>
                    <a:pt x="1869" y="1655"/>
                    <a:pt x="1869" y="1655"/>
                  </a:cubicBezTo>
                  <a:moveTo>
                    <a:pt x="179" y="1608"/>
                  </a:moveTo>
                  <a:cubicBezTo>
                    <a:pt x="173" y="1612"/>
                    <a:pt x="173" y="1612"/>
                    <a:pt x="173" y="1612"/>
                  </a:cubicBezTo>
                  <a:cubicBezTo>
                    <a:pt x="178" y="1620"/>
                    <a:pt x="184" y="1628"/>
                    <a:pt x="190" y="1636"/>
                  </a:cubicBezTo>
                  <a:cubicBezTo>
                    <a:pt x="195" y="1632"/>
                    <a:pt x="195" y="1632"/>
                    <a:pt x="195" y="1632"/>
                  </a:cubicBezTo>
                  <a:cubicBezTo>
                    <a:pt x="190" y="1624"/>
                    <a:pt x="184" y="1617"/>
                    <a:pt x="179" y="1608"/>
                  </a:cubicBezTo>
                  <a:moveTo>
                    <a:pt x="1902" y="1608"/>
                  </a:moveTo>
                  <a:cubicBezTo>
                    <a:pt x="1896" y="1616"/>
                    <a:pt x="1891" y="1624"/>
                    <a:pt x="1886" y="1632"/>
                  </a:cubicBezTo>
                  <a:cubicBezTo>
                    <a:pt x="1891" y="1636"/>
                    <a:pt x="1891" y="1636"/>
                    <a:pt x="1891" y="1636"/>
                  </a:cubicBezTo>
                  <a:cubicBezTo>
                    <a:pt x="1897" y="1628"/>
                    <a:pt x="1902" y="1620"/>
                    <a:pt x="1908" y="1612"/>
                  </a:cubicBezTo>
                  <a:cubicBezTo>
                    <a:pt x="1902" y="1608"/>
                    <a:pt x="1902" y="1608"/>
                    <a:pt x="1902" y="1608"/>
                  </a:cubicBezTo>
                  <a:moveTo>
                    <a:pt x="149" y="1560"/>
                  </a:moveTo>
                  <a:cubicBezTo>
                    <a:pt x="143" y="1564"/>
                    <a:pt x="143" y="1564"/>
                    <a:pt x="143" y="1564"/>
                  </a:cubicBezTo>
                  <a:cubicBezTo>
                    <a:pt x="148" y="1572"/>
                    <a:pt x="152" y="1580"/>
                    <a:pt x="158" y="1588"/>
                  </a:cubicBezTo>
                  <a:cubicBezTo>
                    <a:pt x="164" y="1584"/>
                    <a:pt x="164" y="1584"/>
                    <a:pt x="164" y="1584"/>
                  </a:cubicBezTo>
                  <a:cubicBezTo>
                    <a:pt x="159" y="1576"/>
                    <a:pt x="154" y="1568"/>
                    <a:pt x="149" y="1560"/>
                  </a:cubicBezTo>
                  <a:moveTo>
                    <a:pt x="1932" y="1559"/>
                  </a:moveTo>
                  <a:cubicBezTo>
                    <a:pt x="1927" y="1567"/>
                    <a:pt x="1922" y="1575"/>
                    <a:pt x="1917" y="1584"/>
                  </a:cubicBezTo>
                  <a:cubicBezTo>
                    <a:pt x="1923" y="1587"/>
                    <a:pt x="1923" y="1587"/>
                    <a:pt x="1923" y="1587"/>
                  </a:cubicBezTo>
                  <a:cubicBezTo>
                    <a:pt x="1928" y="1579"/>
                    <a:pt x="1933" y="1571"/>
                    <a:pt x="1938" y="1563"/>
                  </a:cubicBezTo>
                  <a:cubicBezTo>
                    <a:pt x="1932" y="1559"/>
                    <a:pt x="1932" y="1559"/>
                    <a:pt x="1932" y="1559"/>
                  </a:cubicBezTo>
                  <a:moveTo>
                    <a:pt x="121" y="1510"/>
                  </a:moveTo>
                  <a:cubicBezTo>
                    <a:pt x="115" y="1513"/>
                    <a:pt x="115" y="1513"/>
                    <a:pt x="115" y="1513"/>
                  </a:cubicBezTo>
                  <a:cubicBezTo>
                    <a:pt x="119" y="1522"/>
                    <a:pt x="124" y="1530"/>
                    <a:pt x="128" y="1538"/>
                  </a:cubicBezTo>
                  <a:cubicBezTo>
                    <a:pt x="135" y="1535"/>
                    <a:pt x="135" y="1535"/>
                    <a:pt x="135" y="1535"/>
                  </a:cubicBezTo>
                  <a:cubicBezTo>
                    <a:pt x="130" y="1527"/>
                    <a:pt x="125" y="1518"/>
                    <a:pt x="121" y="1510"/>
                  </a:cubicBezTo>
                  <a:moveTo>
                    <a:pt x="1960" y="1509"/>
                  </a:moveTo>
                  <a:cubicBezTo>
                    <a:pt x="1955" y="1517"/>
                    <a:pt x="1951" y="1525"/>
                    <a:pt x="1946" y="1534"/>
                  </a:cubicBezTo>
                  <a:cubicBezTo>
                    <a:pt x="1953" y="1537"/>
                    <a:pt x="1953" y="1537"/>
                    <a:pt x="1953" y="1537"/>
                  </a:cubicBezTo>
                  <a:cubicBezTo>
                    <a:pt x="1957" y="1529"/>
                    <a:pt x="1962" y="1521"/>
                    <a:pt x="1966" y="1512"/>
                  </a:cubicBezTo>
                  <a:cubicBezTo>
                    <a:pt x="1960" y="1509"/>
                    <a:pt x="1960" y="1509"/>
                    <a:pt x="1960" y="1509"/>
                  </a:cubicBezTo>
                  <a:moveTo>
                    <a:pt x="96" y="1458"/>
                  </a:moveTo>
                  <a:cubicBezTo>
                    <a:pt x="90" y="1461"/>
                    <a:pt x="90" y="1461"/>
                    <a:pt x="90" y="1461"/>
                  </a:cubicBezTo>
                  <a:cubicBezTo>
                    <a:pt x="94" y="1470"/>
                    <a:pt x="98" y="1478"/>
                    <a:pt x="102" y="1487"/>
                  </a:cubicBezTo>
                  <a:cubicBezTo>
                    <a:pt x="108" y="1484"/>
                    <a:pt x="108" y="1484"/>
                    <a:pt x="108" y="1484"/>
                  </a:cubicBezTo>
                  <a:cubicBezTo>
                    <a:pt x="104" y="1475"/>
                    <a:pt x="100" y="1467"/>
                    <a:pt x="96" y="1458"/>
                  </a:cubicBezTo>
                  <a:moveTo>
                    <a:pt x="1985" y="1457"/>
                  </a:moveTo>
                  <a:cubicBezTo>
                    <a:pt x="1981" y="1465"/>
                    <a:pt x="1977" y="1474"/>
                    <a:pt x="1972" y="1483"/>
                  </a:cubicBezTo>
                  <a:cubicBezTo>
                    <a:pt x="1979" y="1486"/>
                    <a:pt x="1979" y="1486"/>
                    <a:pt x="1979" y="1486"/>
                  </a:cubicBezTo>
                  <a:cubicBezTo>
                    <a:pt x="1983" y="1477"/>
                    <a:pt x="1987" y="1469"/>
                    <a:pt x="1991" y="1460"/>
                  </a:cubicBezTo>
                  <a:cubicBezTo>
                    <a:pt x="1985" y="1457"/>
                    <a:pt x="1985" y="1457"/>
                    <a:pt x="1985" y="1457"/>
                  </a:cubicBezTo>
                  <a:moveTo>
                    <a:pt x="75" y="1405"/>
                  </a:moveTo>
                  <a:cubicBezTo>
                    <a:pt x="68" y="1408"/>
                    <a:pt x="68" y="1408"/>
                    <a:pt x="68" y="1408"/>
                  </a:cubicBezTo>
                  <a:cubicBezTo>
                    <a:pt x="71" y="1417"/>
                    <a:pt x="75" y="1425"/>
                    <a:pt x="79" y="1434"/>
                  </a:cubicBezTo>
                  <a:cubicBezTo>
                    <a:pt x="85" y="1432"/>
                    <a:pt x="85" y="1432"/>
                    <a:pt x="85" y="1432"/>
                  </a:cubicBezTo>
                  <a:cubicBezTo>
                    <a:pt x="82" y="1423"/>
                    <a:pt x="78" y="1414"/>
                    <a:pt x="75" y="1405"/>
                  </a:cubicBezTo>
                  <a:moveTo>
                    <a:pt x="2006" y="1404"/>
                  </a:moveTo>
                  <a:cubicBezTo>
                    <a:pt x="2003" y="1413"/>
                    <a:pt x="1999" y="1421"/>
                    <a:pt x="1996" y="1430"/>
                  </a:cubicBezTo>
                  <a:cubicBezTo>
                    <a:pt x="2002" y="1433"/>
                    <a:pt x="2002" y="1433"/>
                    <a:pt x="2002" y="1433"/>
                  </a:cubicBezTo>
                  <a:cubicBezTo>
                    <a:pt x="2006" y="1424"/>
                    <a:pt x="2010" y="1415"/>
                    <a:pt x="2013" y="1406"/>
                  </a:cubicBezTo>
                  <a:cubicBezTo>
                    <a:pt x="2006" y="1404"/>
                    <a:pt x="2006" y="1404"/>
                    <a:pt x="2006" y="1404"/>
                  </a:cubicBezTo>
                  <a:moveTo>
                    <a:pt x="56" y="1351"/>
                  </a:moveTo>
                  <a:cubicBezTo>
                    <a:pt x="49" y="1353"/>
                    <a:pt x="49" y="1353"/>
                    <a:pt x="49" y="1353"/>
                  </a:cubicBezTo>
                  <a:cubicBezTo>
                    <a:pt x="52" y="1362"/>
                    <a:pt x="55" y="1372"/>
                    <a:pt x="58" y="1381"/>
                  </a:cubicBezTo>
                  <a:cubicBezTo>
                    <a:pt x="65" y="1378"/>
                    <a:pt x="65" y="1378"/>
                    <a:pt x="65" y="1378"/>
                  </a:cubicBezTo>
                  <a:cubicBezTo>
                    <a:pt x="62" y="1369"/>
                    <a:pt x="59" y="1360"/>
                    <a:pt x="56" y="1351"/>
                  </a:cubicBezTo>
                  <a:moveTo>
                    <a:pt x="2025" y="1349"/>
                  </a:moveTo>
                  <a:cubicBezTo>
                    <a:pt x="2022" y="1358"/>
                    <a:pt x="2019" y="1368"/>
                    <a:pt x="2016" y="1377"/>
                  </a:cubicBezTo>
                  <a:cubicBezTo>
                    <a:pt x="2023" y="1379"/>
                    <a:pt x="2023" y="1379"/>
                    <a:pt x="2023" y="1379"/>
                  </a:cubicBezTo>
                  <a:cubicBezTo>
                    <a:pt x="2026" y="1370"/>
                    <a:pt x="2029" y="1361"/>
                    <a:pt x="2032" y="1352"/>
                  </a:cubicBezTo>
                  <a:cubicBezTo>
                    <a:pt x="2025" y="1349"/>
                    <a:pt x="2025" y="1349"/>
                    <a:pt x="2025" y="1349"/>
                  </a:cubicBezTo>
                  <a:moveTo>
                    <a:pt x="40" y="1296"/>
                  </a:moveTo>
                  <a:cubicBezTo>
                    <a:pt x="33" y="1298"/>
                    <a:pt x="33" y="1298"/>
                    <a:pt x="33" y="1298"/>
                  </a:cubicBezTo>
                  <a:cubicBezTo>
                    <a:pt x="35" y="1307"/>
                    <a:pt x="38" y="1317"/>
                    <a:pt x="41" y="1326"/>
                  </a:cubicBezTo>
                  <a:cubicBezTo>
                    <a:pt x="47" y="1324"/>
                    <a:pt x="47" y="1324"/>
                    <a:pt x="47" y="1324"/>
                  </a:cubicBezTo>
                  <a:cubicBezTo>
                    <a:pt x="45" y="1314"/>
                    <a:pt x="42" y="1305"/>
                    <a:pt x="40" y="1296"/>
                  </a:cubicBezTo>
                  <a:moveTo>
                    <a:pt x="2041" y="1294"/>
                  </a:moveTo>
                  <a:cubicBezTo>
                    <a:pt x="2038" y="1303"/>
                    <a:pt x="2036" y="1313"/>
                    <a:pt x="2033" y="1322"/>
                  </a:cubicBezTo>
                  <a:cubicBezTo>
                    <a:pt x="2040" y="1324"/>
                    <a:pt x="2040" y="1324"/>
                    <a:pt x="2040" y="1324"/>
                  </a:cubicBezTo>
                  <a:cubicBezTo>
                    <a:pt x="2043" y="1314"/>
                    <a:pt x="2045" y="1305"/>
                    <a:pt x="2048" y="1296"/>
                  </a:cubicBezTo>
                  <a:cubicBezTo>
                    <a:pt x="2041" y="1294"/>
                    <a:pt x="2041" y="1294"/>
                    <a:pt x="2041" y="1294"/>
                  </a:cubicBezTo>
                  <a:moveTo>
                    <a:pt x="27" y="1240"/>
                  </a:moveTo>
                  <a:cubicBezTo>
                    <a:pt x="20" y="1242"/>
                    <a:pt x="20" y="1242"/>
                    <a:pt x="20" y="1242"/>
                  </a:cubicBezTo>
                  <a:cubicBezTo>
                    <a:pt x="22" y="1251"/>
                    <a:pt x="24" y="1261"/>
                    <a:pt x="26" y="1270"/>
                  </a:cubicBezTo>
                  <a:cubicBezTo>
                    <a:pt x="33" y="1268"/>
                    <a:pt x="33" y="1268"/>
                    <a:pt x="33" y="1268"/>
                  </a:cubicBezTo>
                  <a:cubicBezTo>
                    <a:pt x="31" y="1259"/>
                    <a:pt x="29" y="1250"/>
                    <a:pt x="27" y="1240"/>
                  </a:cubicBezTo>
                  <a:moveTo>
                    <a:pt x="2053" y="1238"/>
                  </a:moveTo>
                  <a:cubicBezTo>
                    <a:pt x="2051" y="1248"/>
                    <a:pt x="2049" y="1257"/>
                    <a:pt x="2047" y="1266"/>
                  </a:cubicBezTo>
                  <a:cubicBezTo>
                    <a:pt x="2054" y="1268"/>
                    <a:pt x="2054" y="1268"/>
                    <a:pt x="2054" y="1268"/>
                  </a:cubicBezTo>
                  <a:cubicBezTo>
                    <a:pt x="2056" y="1258"/>
                    <a:pt x="2058" y="1249"/>
                    <a:pt x="2060" y="1239"/>
                  </a:cubicBezTo>
                  <a:cubicBezTo>
                    <a:pt x="2053" y="1238"/>
                    <a:pt x="2053" y="1238"/>
                    <a:pt x="2053" y="1238"/>
                  </a:cubicBezTo>
                  <a:moveTo>
                    <a:pt x="18" y="1184"/>
                  </a:moveTo>
                  <a:cubicBezTo>
                    <a:pt x="11" y="1185"/>
                    <a:pt x="11" y="1185"/>
                    <a:pt x="11" y="1185"/>
                  </a:cubicBezTo>
                  <a:cubicBezTo>
                    <a:pt x="12" y="1194"/>
                    <a:pt x="13" y="1204"/>
                    <a:pt x="15" y="1213"/>
                  </a:cubicBezTo>
                  <a:cubicBezTo>
                    <a:pt x="22" y="1212"/>
                    <a:pt x="22" y="1212"/>
                    <a:pt x="22" y="1212"/>
                  </a:cubicBezTo>
                  <a:cubicBezTo>
                    <a:pt x="21" y="1203"/>
                    <a:pt x="19" y="1193"/>
                    <a:pt x="18" y="1184"/>
                  </a:cubicBezTo>
                  <a:moveTo>
                    <a:pt x="2063" y="1182"/>
                  </a:moveTo>
                  <a:cubicBezTo>
                    <a:pt x="2061" y="1191"/>
                    <a:pt x="2060" y="1201"/>
                    <a:pt x="2058" y="1210"/>
                  </a:cubicBezTo>
                  <a:cubicBezTo>
                    <a:pt x="2065" y="1211"/>
                    <a:pt x="2065" y="1211"/>
                    <a:pt x="2065" y="1211"/>
                  </a:cubicBezTo>
                  <a:cubicBezTo>
                    <a:pt x="2067" y="1202"/>
                    <a:pt x="2068" y="1192"/>
                    <a:pt x="2070" y="1183"/>
                  </a:cubicBezTo>
                  <a:cubicBezTo>
                    <a:pt x="2063" y="1182"/>
                    <a:pt x="2063" y="1182"/>
                    <a:pt x="2063" y="1182"/>
                  </a:cubicBezTo>
                  <a:moveTo>
                    <a:pt x="11" y="1127"/>
                  </a:moveTo>
                  <a:cubicBezTo>
                    <a:pt x="4" y="1127"/>
                    <a:pt x="4" y="1127"/>
                    <a:pt x="4" y="1127"/>
                  </a:cubicBezTo>
                  <a:cubicBezTo>
                    <a:pt x="5" y="1137"/>
                    <a:pt x="6" y="1146"/>
                    <a:pt x="7" y="1156"/>
                  </a:cubicBezTo>
                  <a:cubicBezTo>
                    <a:pt x="14" y="1155"/>
                    <a:pt x="14" y="1155"/>
                    <a:pt x="14" y="1155"/>
                  </a:cubicBezTo>
                  <a:cubicBezTo>
                    <a:pt x="13" y="1146"/>
                    <a:pt x="12" y="1136"/>
                    <a:pt x="11" y="1127"/>
                  </a:cubicBezTo>
                  <a:moveTo>
                    <a:pt x="2069" y="1121"/>
                  </a:moveTo>
                  <a:cubicBezTo>
                    <a:pt x="2069" y="1125"/>
                    <a:pt x="2069" y="1125"/>
                    <a:pt x="2069" y="1125"/>
                  </a:cubicBezTo>
                  <a:cubicBezTo>
                    <a:pt x="2068" y="1134"/>
                    <a:pt x="2067" y="1144"/>
                    <a:pt x="2066" y="1153"/>
                  </a:cubicBezTo>
                  <a:cubicBezTo>
                    <a:pt x="2073" y="1154"/>
                    <a:pt x="2073" y="1154"/>
                    <a:pt x="2073" y="1154"/>
                  </a:cubicBezTo>
                  <a:cubicBezTo>
                    <a:pt x="2075" y="1144"/>
                    <a:pt x="2075" y="1135"/>
                    <a:pt x="2076" y="1125"/>
                  </a:cubicBezTo>
                  <a:cubicBezTo>
                    <a:pt x="2077" y="1122"/>
                    <a:pt x="2077" y="1122"/>
                    <a:pt x="2077" y="1122"/>
                  </a:cubicBezTo>
                  <a:cubicBezTo>
                    <a:pt x="2069" y="1121"/>
                    <a:pt x="2069" y="1121"/>
                    <a:pt x="2069" y="1121"/>
                  </a:cubicBezTo>
                  <a:moveTo>
                    <a:pt x="8" y="1070"/>
                  </a:moveTo>
                  <a:cubicBezTo>
                    <a:pt x="1" y="1070"/>
                    <a:pt x="1" y="1070"/>
                    <a:pt x="1" y="1070"/>
                  </a:cubicBezTo>
                  <a:cubicBezTo>
                    <a:pt x="1" y="1079"/>
                    <a:pt x="1" y="1089"/>
                    <a:pt x="2" y="1098"/>
                  </a:cubicBezTo>
                  <a:cubicBezTo>
                    <a:pt x="9" y="1098"/>
                    <a:pt x="9" y="1098"/>
                    <a:pt x="9" y="1098"/>
                  </a:cubicBezTo>
                  <a:cubicBezTo>
                    <a:pt x="9" y="1089"/>
                    <a:pt x="8" y="1079"/>
                    <a:pt x="8" y="1070"/>
                  </a:cubicBezTo>
                  <a:moveTo>
                    <a:pt x="2072" y="1064"/>
                  </a:moveTo>
                  <a:cubicBezTo>
                    <a:pt x="2072" y="1073"/>
                    <a:pt x="2072" y="1083"/>
                    <a:pt x="2071" y="1092"/>
                  </a:cubicBezTo>
                  <a:cubicBezTo>
                    <a:pt x="2078" y="1093"/>
                    <a:pt x="2078" y="1093"/>
                    <a:pt x="2078" y="1093"/>
                  </a:cubicBezTo>
                  <a:cubicBezTo>
                    <a:pt x="2079" y="1083"/>
                    <a:pt x="2079" y="1074"/>
                    <a:pt x="2080" y="1064"/>
                  </a:cubicBezTo>
                  <a:cubicBezTo>
                    <a:pt x="2072" y="1064"/>
                    <a:pt x="2072" y="1064"/>
                    <a:pt x="2072" y="1064"/>
                  </a:cubicBezTo>
                  <a:moveTo>
                    <a:pt x="8" y="1012"/>
                  </a:moveTo>
                  <a:cubicBezTo>
                    <a:pt x="1" y="1012"/>
                    <a:pt x="1" y="1012"/>
                    <a:pt x="1" y="1012"/>
                  </a:cubicBezTo>
                  <a:cubicBezTo>
                    <a:pt x="1" y="1021"/>
                    <a:pt x="0" y="1031"/>
                    <a:pt x="0" y="1040"/>
                  </a:cubicBezTo>
                  <a:cubicBezTo>
                    <a:pt x="0" y="1041"/>
                    <a:pt x="0" y="1041"/>
                    <a:pt x="0" y="1041"/>
                  </a:cubicBezTo>
                  <a:cubicBezTo>
                    <a:pt x="8" y="1040"/>
                    <a:pt x="8" y="1040"/>
                    <a:pt x="8" y="1040"/>
                  </a:cubicBezTo>
                  <a:cubicBezTo>
                    <a:pt x="8" y="1031"/>
                    <a:pt x="8" y="1022"/>
                    <a:pt x="8" y="1012"/>
                  </a:cubicBezTo>
                  <a:moveTo>
                    <a:pt x="2079" y="1006"/>
                  </a:moveTo>
                  <a:cubicBezTo>
                    <a:pt x="2072" y="1006"/>
                    <a:pt x="2072" y="1006"/>
                    <a:pt x="2072" y="1006"/>
                  </a:cubicBezTo>
                  <a:cubicBezTo>
                    <a:pt x="2072" y="1016"/>
                    <a:pt x="2073" y="1025"/>
                    <a:pt x="2073" y="1035"/>
                  </a:cubicBezTo>
                  <a:cubicBezTo>
                    <a:pt x="2080" y="1035"/>
                    <a:pt x="2080" y="1035"/>
                    <a:pt x="2080" y="1035"/>
                  </a:cubicBezTo>
                  <a:cubicBezTo>
                    <a:pt x="2080" y="1025"/>
                    <a:pt x="2080" y="1016"/>
                    <a:pt x="2079" y="1006"/>
                  </a:cubicBezTo>
                  <a:moveTo>
                    <a:pt x="4" y="954"/>
                  </a:moveTo>
                  <a:cubicBezTo>
                    <a:pt x="3" y="964"/>
                    <a:pt x="2" y="973"/>
                    <a:pt x="2" y="983"/>
                  </a:cubicBezTo>
                  <a:cubicBezTo>
                    <a:pt x="9" y="983"/>
                    <a:pt x="9" y="983"/>
                    <a:pt x="9" y="983"/>
                  </a:cubicBezTo>
                  <a:cubicBezTo>
                    <a:pt x="10" y="974"/>
                    <a:pt x="10" y="964"/>
                    <a:pt x="11" y="955"/>
                  </a:cubicBezTo>
                  <a:cubicBezTo>
                    <a:pt x="4" y="954"/>
                    <a:pt x="4" y="954"/>
                    <a:pt x="4" y="954"/>
                  </a:cubicBezTo>
                  <a:moveTo>
                    <a:pt x="2076" y="949"/>
                  </a:moveTo>
                  <a:cubicBezTo>
                    <a:pt x="2069" y="949"/>
                    <a:pt x="2069" y="949"/>
                    <a:pt x="2069" y="949"/>
                  </a:cubicBezTo>
                  <a:cubicBezTo>
                    <a:pt x="2070" y="959"/>
                    <a:pt x="2070" y="968"/>
                    <a:pt x="2071" y="978"/>
                  </a:cubicBezTo>
                  <a:cubicBezTo>
                    <a:pt x="2078" y="977"/>
                    <a:pt x="2078" y="977"/>
                    <a:pt x="2078" y="977"/>
                  </a:cubicBezTo>
                  <a:cubicBezTo>
                    <a:pt x="2078" y="968"/>
                    <a:pt x="2077" y="958"/>
                    <a:pt x="2076" y="949"/>
                  </a:cubicBezTo>
                  <a:moveTo>
                    <a:pt x="10" y="897"/>
                  </a:moveTo>
                  <a:cubicBezTo>
                    <a:pt x="9" y="906"/>
                    <a:pt x="8" y="916"/>
                    <a:pt x="7" y="926"/>
                  </a:cubicBezTo>
                  <a:cubicBezTo>
                    <a:pt x="14" y="926"/>
                    <a:pt x="14" y="926"/>
                    <a:pt x="14" y="926"/>
                  </a:cubicBezTo>
                  <a:cubicBezTo>
                    <a:pt x="15" y="917"/>
                    <a:pt x="16" y="907"/>
                    <a:pt x="17" y="898"/>
                  </a:cubicBezTo>
                  <a:cubicBezTo>
                    <a:pt x="10" y="897"/>
                    <a:pt x="10" y="897"/>
                    <a:pt x="10" y="897"/>
                  </a:cubicBezTo>
                  <a:moveTo>
                    <a:pt x="2070" y="891"/>
                  </a:moveTo>
                  <a:cubicBezTo>
                    <a:pt x="2062" y="892"/>
                    <a:pt x="2062" y="892"/>
                    <a:pt x="2062" y="892"/>
                  </a:cubicBezTo>
                  <a:cubicBezTo>
                    <a:pt x="2064" y="902"/>
                    <a:pt x="2065" y="911"/>
                    <a:pt x="2066" y="920"/>
                  </a:cubicBezTo>
                  <a:cubicBezTo>
                    <a:pt x="2073" y="920"/>
                    <a:pt x="2073" y="920"/>
                    <a:pt x="2073" y="920"/>
                  </a:cubicBezTo>
                  <a:cubicBezTo>
                    <a:pt x="2072" y="910"/>
                    <a:pt x="2071" y="901"/>
                    <a:pt x="2070" y="891"/>
                  </a:cubicBezTo>
                  <a:moveTo>
                    <a:pt x="20" y="840"/>
                  </a:moveTo>
                  <a:cubicBezTo>
                    <a:pt x="18" y="849"/>
                    <a:pt x="16" y="859"/>
                    <a:pt x="15" y="868"/>
                  </a:cubicBezTo>
                  <a:cubicBezTo>
                    <a:pt x="22" y="869"/>
                    <a:pt x="22" y="869"/>
                    <a:pt x="22" y="869"/>
                  </a:cubicBezTo>
                  <a:cubicBezTo>
                    <a:pt x="23" y="860"/>
                    <a:pt x="25" y="851"/>
                    <a:pt x="27" y="841"/>
                  </a:cubicBezTo>
                  <a:cubicBezTo>
                    <a:pt x="20" y="840"/>
                    <a:pt x="20" y="840"/>
                    <a:pt x="20" y="840"/>
                  </a:cubicBezTo>
                  <a:moveTo>
                    <a:pt x="2060" y="835"/>
                  </a:moveTo>
                  <a:cubicBezTo>
                    <a:pt x="2053" y="836"/>
                    <a:pt x="2053" y="836"/>
                    <a:pt x="2053" y="836"/>
                  </a:cubicBezTo>
                  <a:cubicBezTo>
                    <a:pt x="2054" y="845"/>
                    <a:pt x="2056" y="855"/>
                    <a:pt x="2058" y="864"/>
                  </a:cubicBezTo>
                  <a:cubicBezTo>
                    <a:pt x="2065" y="863"/>
                    <a:pt x="2065" y="863"/>
                    <a:pt x="2065" y="863"/>
                  </a:cubicBezTo>
                  <a:cubicBezTo>
                    <a:pt x="2063" y="853"/>
                    <a:pt x="2062" y="844"/>
                    <a:pt x="2060" y="835"/>
                  </a:cubicBezTo>
                  <a:moveTo>
                    <a:pt x="32" y="783"/>
                  </a:moveTo>
                  <a:cubicBezTo>
                    <a:pt x="30" y="793"/>
                    <a:pt x="28" y="802"/>
                    <a:pt x="26" y="812"/>
                  </a:cubicBezTo>
                  <a:cubicBezTo>
                    <a:pt x="33" y="813"/>
                    <a:pt x="33" y="813"/>
                    <a:pt x="33" y="813"/>
                  </a:cubicBezTo>
                  <a:cubicBezTo>
                    <a:pt x="35" y="804"/>
                    <a:pt x="37" y="795"/>
                    <a:pt x="39" y="785"/>
                  </a:cubicBezTo>
                  <a:cubicBezTo>
                    <a:pt x="32" y="783"/>
                    <a:pt x="32" y="783"/>
                    <a:pt x="32" y="783"/>
                  </a:cubicBezTo>
                  <a:moveTo>
                    <a:pt x="2047" y="778"/>
                  </a:moveTo>
                  <a:cubicBezTo>
                    <a:pt x="2040" y="780"/>
                    <a:pt x="2040" y="780"/>
                    <a:pt x="2040" y="780"/>
                  </a:cubicBezTo>
                  <a:cubicBezTo>
                    <a:pt x="2042" y="789"/>
                    <a:pt x="2045" y="798"/>
                    <a:pt x="2047" y="808"/>
                  </a:cubicBezTo>
                  <a:cubicBezTo>
                    <a:pt x="2054" y="806"/>
                    <a:pt x="2054" y="806"/>
                    <a:pt x="2054" y="806"/>
                  </a:cubicBezTo>
                  <a:cubicBezTo>
                    <a:pt x="2052" y="797"/>
                    <a:pt x="2049" y="787"/>
                    <a:pt x="2047" y="778"/>
                  </a:cubicBezTo>
                  <a:moveTo>
                    <a:pt x="48" y="728"/>
                  </a:moveTo>
                  <a:cubicBezTo>
                    <a:pt x="45" y="737"/>
                    <a:pt x="42" y="747"/>
                    <a:pt x="40" y="756"/>
                  </a:cubicBezTo>
                  <a:cubicBezTo>
                    <a:pt x="47" y="758"/>
                    <a:pt x="47" y="758"/>
                    <a:pt x="47" y="758"/>
                  </a:cubicBezTo>
                  <a:cubicBezTo>
                    <a:pt x="49" y="748"/>
                    <a:pt x="52" y="739"/>
                    <a:pt x="55" y="730"/>
                  </a:cubicBezTo>
                  <a:cubicBezTo>
                    <a:pt x="48" y="728"/>
                    <a:pt x="48" y="728"/>
                    <a:pt x="48" y="728"/>
                  </a:cubicBezTo>
                  <a:moveTo>
                    <a:pt x="2031" y="722"/>
                  </a:moveTo>
                  <a:cubicBezTo>
                    <a:pt x="2024" y="725"/>
                    <a:pt x="2024" y="725"/>
                    <a:pt x="2024" y="725"/>
                  </a:cubicBezTo>
                  <a:cubicBezTo>
                    <a:pt x="2027" y="734"/>
                    <a:pt x="2030" y="743"/>
                    <a:pt x="2032" y="752"/>
                  </a:cubicBezTo>
                  <a:cubicBezTo>
                    <a:pt x="2039" y="750"/>
                    <a:pt x="2039" y="750"/>
                    <a:pt x="2039" y="750"/>
                  </a:cubicBezTo>
                  <a:cubicBezTo>
                    <a:pt x="2037" y="741"/>
                    <a:pt x="2034" y="732"/>
                    <a:pt x="2031" y="722"/>
                  </a:cubicBezTo>
                  <a:moveTo>
                    <a:pt x="67" y="673"/>
                  </a:moveTo>
                  <a:cubicBezTo>
                    <a:pt x="63" y="682"/>
                    <a:pt x="60" y="691"/>
                    <a:pt x="57" y="701"/>
                  </a:cubicBezTo>
                  <a:cubicBezTo>
                    <a:pt x="64" y="703"/>
                    <a:pt x="64" y="703"/>
                    <a:pt x="64" y="703"/>
                  </a:cubicBezTo>
                  <a:cubicBezTo>
                    <a:pt x="67" y="694"/>
                    <a:pt x="70" y="685"/>
                    <a:pt x="73" y="676"/>
                  </a:cubicBezTo>
                  <a:cubicBezTo>
                    <a:pt x="67" y="673"/>
                    <a:pt x="67" y="673"/>
                    <a:pt x="67" y="673"/>
                  </a:cubicBezTo>
                  <a:moveTo>
                    <a:pt x="2012" y="668"/>
                  </a:moveTo>
                  <a:cubicBezTo>
                    <a:pt x="2005" y="671"/>
                    <a:pt x="2005" y="671"/>
                    <a:pt x="2005" y="671"/>
                  </a:cubicBezTo>
                  <a:cubicBezTo>
                    <a:pt x="2008" y="680"/>
                    <a:pt x="2012" y="689"/>
                    <a:pt x="2015" y="698"/>
                  </a:cubicBezTo>
                  <a:cubicBezTo>
                    <a:pt x="2022" y="695"/>
                    <a:pt x="2022" y="695"/>
                    <a:pt x="2022" y="695"/>
                  </a:cubicBezTo>
                  <a:cubicBezTo>
                    <a:pt x="2018" y="686"/>
                    <a:pt x="2015" y="677"/>
                    <a:pt x="2012" y="668"/>
                  </a:cubicBezTo>
                  <a:moveTo>
                    <a:pt x="88" y="620"/>
                  </a:moveTo>
                  <a:cubicBezTo>
                    <a:pt x="84" y="629"/>
                    <a:pt x="81" y="638"/>
                    <a:pt x="77" y="646"/>
                  </a:cubicBezTo>
                  <a:cubicBezTo>
                    <a:pt x="84" y="649"/>
                    <a:pt x="84" y="649"/>
                    <a:pt x="84" y="649"/>
                  </a:cubicBezTo>
                  <a:cubicBezTo>
                    <a:pt x="87" y="640"/>
                    <a:pt x="91" y="631"/>
                    <a:pt x="95" y="623"/>
                  </a:cubicBezTo>
                  <a:cubicBezTo>
                    <a:pt x="88" y="620"/>
                    <a:pt x="88" y="620"/>
                    <a:pt x="88" y="620"/>
                  </a:cubicBezTo>
                  <a:moveTo>
                    <a:pt x="1990" y="615"/>
                  </a:moveTo>
                  <a:cubicBezTo>
                    <a:pt x="1983" y="618"/>
                    <a:pt x="1983" y="618"/>
                    <a:pt x="1983" y="618"/>
                  </a:cubicBezTo>
                  <a:cubicBezTo>
                    <a:pt x="1987" y="627"/>
                    <a:pt x="1991" y="635"/>
                    <a:pt x="1994" y="644"/>
                  </a:cubicBezTo>
                  <a:cubicBezTo>
                    <a:pt x="2001" y="641"/>
                    <a:pt x="2001" y="641"/>
                    <a:pt x="2001" y="641"/>
                  </a:cubicBezTo>
                  <a:cubicBezTo>
                    <a:pt x="1997" y="633"/>
                    <a:pt x="1994" y="624"/>
                    <a:pt x="1990" y="615"/>
                  </a:cubicBezTo>
                  <a:moveTo>
                    <a:pt x="113" y="567"/>
                  </a:moveTo>
                  <a:cubicBezTo>
                    <a:pt x="109" y="576"/>
                    <a:pt x="105" y="585"/>
                    <a:pt x="100" y="594"/>
                  </a:cubicBezTo>
                  <a:cubicBezTo>
                    <a:pt x="107" y="597"/>
                    <a:pt x="107" y="597"/>
                    <a:pt x="107" y="597"/>
                  </a:cubicBezTo>
                  <a:cubicBezTo>
                    <a:pt x="111" y="588"/>
                    <a:pt x="115" y="579"/>
                    <a:pt x="120" y="571"/>
                  </a:cubicBezTo>
                  <a:cubicBezTo>
                    <a:pt x="113" y="567"/>
                    <a:pt x="113" y="567"/>
                    <a:pt x="113" y="567"/>
                  </a:cubicBezTo>
                  <a:moveTo>
                    <a:pt x="1965" y="563"/>
                  </a:moveTo>
                  <a:cubicBezTo>
                    <a:pt x="1958" y="566"/>
                    <a:pt x="1958" y="566"/>
                    <a:pt x="1958" y="566"/>
                  </a:cubicBezTo>
                  <a:cubicBezTo>
                    <a:pt x="1963" y="575"/>
                    <a:pt x="1967" y="584"/>
                    <a:pt x="1971" y="592"/>
                  </a:cubicBezTo>
                  <a:cubicBezTo>
                    <a:pt x="1978" y="589"/>
                    <a:pt x="1978" y="589"/>
                    <a:pt x="1978" y="589"/>
                  </a:cubicBezTo>
                  <a:cubicBezTo>
                    <a:pt x="1973" y="580"/>
                    <a:pt x="1969" y="572"/>
                    <a:pt x="1965" y="563"/>
                  </a:cubicBezTo>
                  <a:moveTo>
                    <a:pt x="141" y="517"/>
                  </a:moveTo>
                  <a:cubicBezTo>
                    <a:pt x="136" y="525"/>
                    <a:pt x="131" y="533"/>
                    <a:pt x="127" y="542"/>
                  </a:cubicBezTo>
                  <a:cubicBezTo>
                    <a:pt x="133" y="545"/>
                    <a:pt x="133" y="545"/>
                    <a:pt x="133" y="545"/>
                  </a:cubicBezTo>
                  <a:cubicBezTo>
                    <a:pt x="138" y="537"/>
                    <a:pt x="142" y="529"/>
                    <a:pt x="147" y="520"/>
                  </a:cubicBezTo>
                  <a:cubicBezTo>
                    <a:pt x="141" y="517"/>
                    <a:pt x="141" y="517"/>
                    <a:pt x="141" y="517"/>
                  </a:cubicBezTo>
                  <a:moveTo>
                    <a:pt x="1937" y="513"/>
                  </a:moveTo>
                  <a:cubicBezTo>
                    <a:pt x="1931" y="516"/>
                    <a:pt x="1931" y="516"/>
                    <a:pt x="1931" y="516"/>
                  </a:cubicBezTo>
                  <a:cubicBezTo>
                    <a:pt x="1935" y="525"/>
                    <a:pt x="1940" y="533"/>
                    <a:pt x="1945" y="541"/>
                  </a:cubicBezTo>
                  <a:cubicBezTo>
                    <a:pt x="1951" y="538"/>
                    <a:pt x="1951" y="538"/>
                    <a:pt x="1951" y="538"/>
                  </a:cubicBezTo>
                  <a:cubicBezTo>
                    <a:pt x="1946" y="529"/>
                    <a:pt x="1942" y="521"/>
                    <a:pt x="1937" y="513"/>
                  </a:cubicBezTo>
                  <a:moveTo>
                    <a:pt x="172" y="468"/>
                  </a:moveTo>
                  <a:cubicBezTo>
                    <a:pt x="166" y="476"/>
                    <a:pt x="161" y="484"/>
                    <a:pt x="156" y="492"/>
                  </a:cubicBezTo>
                  <a:cubicBezTo>
                    <a:pt x="162" y="496"/>
                    <a:pt x="162" y="496"/>
                    <a:pt x="162" y="496"/>
                  </a:cubicBezTo>
                  <a:cubicBezTo>
                    <a:pt x="167" y="488"/>
                    <a:pt x="172" y="480"/>
                    <a:pt x="178" y="472"/>
                  </a:cubicBezTo>
                  <a:cubicBezTo>
                    <a:pt x="172" y="468"/>
                    <a:pt x="172" y="468"/>
                    <a:pt x="172" y="468"/>
                  </a:cubicBezTo>
                  <a:moveTo>
                    <a:pt x="1906" y="464"/>
                  </a:moveTo>
                  <a:cubicBezTo>
                    <a:pt x="1900" y="468"/>
                    <a:pt x="1900" y="468"/>
                    <a:pt x="1900" y="468"/>
                  </a:cubicBezTo>
                  <a:cubicBezTo>
                    <a:pt x="1905" y="476"/>
                    <a:pt x="1910" y="484"/>
                    <a:pt x="1916" y="492"/>
                  </a:cubicBezTo>
                  <a:cubicBezTo>
                    <a:pt x="1922" y="488"/>
                    <a:pt x="1922" y="488"/>
                    <a:pt x="1922" y="488"/>
                  </a:cubicBezTo>
                  <a:cubicBezTo>
                    <a:pt x="1917" y="480"/>
                    <a:pt x="1911" y="472"/>
                    <a:pt x="1906" y="464"/>
                  </a:cubicBezTo>
                  <a:moveTo>
                    <a:pt x="205" y="420"/>
                  </a:moveTo>
                  <a:cubicBezTo>
                    <a:pt x="199" y="428"/>
                    <a:pt x="193" y="436"/>
                    <a:pt x="188" y="444"/>
                  </a:cubicBezTo>
                  <a:cubicBezTo>
                    <a:pt x="194" y="448"/>
                    <a:pt x="194" y="448"/>
                    <a:pt x="194" y="448"/>
                  </a:cubicBezTo>
                  <a:cubicBezTo>
                    <a:pt x="199" y="440"/>
                    <a:pt x="205" y="432"/>
                    <a:pt x="210" y="425"/>
                  </a:cubicBezTo>
                  <a:cubicBezTo>
                    <a:pt x="205" y="420"/>
                    <a:pt x="205" y="420"/>
                    <a:pt x="205" y="420"/>
                  </a:cubicBezTo>
                  <a:moveTo>
                    <a:pt x="1873" y="417"/>
                  </a:moveTo>
                  <a:cubicBezTo>
                    <a:pt x="1867" y="421"/>
                    <a:pt x="1867" y="421"/>
                    <a:pt x="1867" y="421"/>
                  </a:cubicBezTo>
                  <a:cubicBezTo>
                    <a:pt x="1873" y="429"/>
                    <a:pt x="1878" y="436"/>
                    <a:pt x="1884" y="444"/>
                  </a:cubicBezTo>
                  <a:cubicBezTo>
                    <a:pt x="1890" y="440"/>
                    <a:pt x="1890" y="440"/>
                    <a:pt x="1890" y="440"/>
                  </a:cubicBezTo>
                  <a:cubicBezTo>
                    <a:pt x="1884" y="432"/>
                    <a:pt x="1879" y="424"/>
                    <a:pt x="1873" y="417"/>
                  </a:cubicBezTo>
                  <a:moveTo>
                    <a:pt x="240" y="375"/>
                  </a:moveTo>
                  <a:cubicBezTo>
                    <a:pt x="234" y="382"/>
                    <a:pt x="228" y="390"/>
                    <a:pt x="222" y="397"/>
                  </a:cubicBezTo>
                  <a:cubicBezTo>
                    <a:pt x="228" y="402"/>
                    <a:pt x="228" y="402"/>
                    <a:pt x="228" y="402"/>
                  </a:cubicBezTo>
                  <a:cubicBezTo>
                    <a:pt x="234" y="394"/>
                    <a:pt x="240" y="387"/>
                    <a:pt x="246" y="379"/>
                  </a:cubicBezTo>
                  <a:cubicBezTo>
                    <a:pt x="240" y="375"/>
                    <a:pt x="240" y="375"/>
                    <a:pt x="240" y="375"/>
                  </a:cubicBezTo>
                  <a:moveTo>
                    <a:pt x="1837" y="372"/>
                  </a:moveTo>
                  <a:cubicBezTo>
                    <a:pt x="1831" y="376"/>
                    <a:pt x="1831" y="376"/>
                    <a:pt x="1831" y="376"/>
                  </a:cubicBezTo>
                  <a:cubicBezTo>
                    <a:pt x="1838" y="383"/>
                    <a:pt x="1844" y="391"/>
                    <a:pt x="1850" y="398"/>
                  </a:cubicBezTo>
                  <a:cubicBezTo>
                    <a:pt x="1855" y="394"/>
                    <a:pt x="1855" y="394"/>
                    <a:pt x="1855" y="394"/>
                  </a:cubicBezTo>
                  <a:cubicBezTo>
                    <a:pt x="1849" y="386"/>
                    <a:pt x="1843" y="379"/>
                    <a:pt x="1837" y="372"/>
                  </a:cubicBezTo>
                  <a:moveTo>
                    <a:pt x="279" y="331"/>
                  </a:moveTo>
                  <a:cubicBezTo>
                    <a:pt x="272" y="338"/>
                    <a:pt x="266" y="346"/>
                    <a:pt x="259" y="353"/>
                  </a:cubicBezTo>
                  <a:cubicBezTo>
                    <a:pt x="265" y="357"/>
                    <a:pt x="265" y="357"/>
                    <a:pt x="265" y="357"/>
                  </a:cubicBezTo>
                  <a:cubicBezTo>
                    <a:pt x="271" y="350"/>
                    <a:pt x="277" y="343"/>
                    <a:pt x="284" y="336"/>
                  </a:cubicBezTo>
                  <a:cubicBezTo>
                    <a:pt x="279" y="331"/>
                    <a:pt x="279" y="331"/>
                    <a:pt x="279" y="331"/>
                  </a:cubicBezTo>
                  <a:moveTo>
                    <a:pt x="1799" y="328"/>
                  </a:moveTo>
                  <a:cubicBezTo>
                    <a:pt x="1793" y="333"/>
                    <a:pt x="1793" y="333"/>
                    <a:pt x="1793" y="333"/>
                  </a:cubicBezTo>
                  <a:cubicBezTo>
                    <a:pt x="1800" y="340"/>
                    <a:pt x="1806" y="347"/>
                    <a:pt x="1813" y="354"/>
                  </a:cubicBezTo>
                  <a:cubicBezTo>
                    <a:pt x="1818" y="349"/>
                    <a:pt x="1818" y="349"/>
                    <a:pt x="1818" y="349"/>
                  </a:cubicBezTo>
                  <a:cubicBezTo>
                    <a:pt x="1812" y="342"/>
                    <a:pt x="1805" y="335"/>
                    <a:pt x="1799" y="328"/>
                  </a:cubicBezTo>
                  <a:moveTo>
                    <a:pt x="319" y="290"/>
                  </a:moveTo>
                  <a:cubicBezTo>
                    <a:pt x="312" y="297"/>
                    <a:pt x="305" y="304"/>
                    <a:pt x="299" y="310"/>
                  </a:cubicBezTo>
                  <a:cubicBezTo>
                    <a:pt x="304" y="316"/>
                    <a:pt x="304" y="316"/>
                    <a:pt x="304" y="316"/>
                  </a:cubicBezTo>
                  <a:cubicBezTo>
                    <a:pt x="311" y="309"/>
                    <a:pt x="317" y="302"/>
                    <a:pt x="324" y="295"/>
                  </a:cubicBezTo>
                  <a:cubicBezTo>
                    <a:pt x="319" y="290"/>
                    <a:pt x="319" y="290"/>
                    <a:pt x="319" y="290"/>
                  </a:cubicBezTo>
                  <a:moveTo>
                    <a:pt x="1758" y="287"/>
                  </a:moveTo>
                  <a:cubicBezTo>
                    <a:pt x="1753" y="292"/>
                    <a:pt x="1753" y="292"/>
                    <a:pt x="1753" y="292"/>
                  </a:cubicBezTo>
                  <a:cubicBezTo>
                    <a:pt x="1760" y="299"/>
                    <a:pt x="1767" y="306"/>
                    <a:pt x="1773" y="313"/>
                  </a:cubicBezTo>
                  <a:cubicBezTo>
                    <a:pt x="1779" y="307"/>
                    <a:pt x="1779" y="307"/>
                    <a:pt x="1779" y="307"/>
                  </a:cubicBezTo>
                  <a:cubicBezTo>
                    <a:pt x="1772" y="301"/>
                    <a:pt x="1765" y="294"/>
                    <a:pt x="1758" y="287"/>
                  </a:cubicBezTo>
                  <a:moveTo>
                    <a:pt x="362" y="251"/>
                  </a:moveTo>
                  <a:cubicBezTo>
                    <a:pt x="355" y="258"/>
                    <a:pt x="347" y="264"/>
                    <a:pt x="340" y="270"/>
                  </a:cubicBezTo>
                  <a:cubicBezTo>
                    <a:pt x="345" y="276"/>
                    <a:pt x="345" y="276"/>
                    <a:pt x="345" y="276"/>
                  </a:cubicBezTo>
                  <a:cubicBezTo>
                    <a:pt x="352" y="269"/>
                    <a:pt x="359" y="263"/>
                    <a:pt x="367" y="257"/>
                  </a:cubicBezTo>
                  <a:cubicBezTo>
                    <a:pt x="362" y="251"/>
                    <a:pt x="362" y="251"/>
                    <a:pt x="362" y="251"/>
                  </a:cubicBezTo>
                  <a:moveTo>
                    <a:pt x="1715" y="248"/>
                  </a:moveTo>
                  <a:cubicBezTo>
                    <a:pt x="1710" y="254"/>
                    <a:pt x="1710" y="254"/>
                    <a:pt x="1710" y="254"/>
                  </a:cubicBezTo>
                  <a:cubicBezTo>
                    <a:pt x="1718" y="260"/>
                    <a:pt x="1725" y="266"/>
                    <a:pt x="1732" y="273"/>
                  </a:cubicBezTo>
                  <a:cubicBezTo>
                    <a:pt x="1737" y="268"/>
                    <a:pt x="1737" y="268"/>
                    <a:pt x="1737" y="268"/>
                  </a:cubicBezTo>
                  <a:cubicBezTo>
                    <a:pt x="1730" y="261"/>
                    <a:pt x="1722" y="255"/>
                    <a:pt x="1715" y="248"/>
                  </a:cubicBezTo>
                  <a:moveTo>
                    <a:pt x="407" y="215"/>
                  </a:moveTo>
                  <a:cubicBezTo>
                    <a:pt x="399" y="221"/>
                    <a:pt x="392" y="227"/>
                    <a:pt x="384" y="233"/>
                  </a:cubicBezTo>
                  <a:cubicBezTo>
                    <a:pt x="389" y="238"/>
                    <a:pt x="389" y="238"/>
                    <a:pt x="389" y="238"/>
                  </a:cubicBezTo>
                  <a:cubicBezTo>
                    <a:pt x="396" y="232"/>
                    <a:pt x="404" y="226"/>
                    <a:pt x="411" y="221"/>
                  </a:cubicBezTo>
                  <a:cubicBezTo>
                    <a:pt x="407" y="215"/>
                    <a:pt x="407" y="215"/>
                    <a:pt x="407" y="215"/>
                  </a:cubicBezTo>
                  <a:moveTo>
                    <a:pt x="1670" y="212"/>
                  </a:moveTo>
                  <a:cubicBezTo>
                    <a:pt x="1666" y="218"/>
                    <a:pt x="1666" y="218"/>
                    <a:pt x="1666" y="218"/>
                  </a:cubicBezTo>
                  <a:cubicBezTo>
                    <a:pt x="1673" y="224"/>
                    <a:pt x="1681" y="230"/>
                    <a:pt x="1688" y="235"/>
                  </a:cubicBezTo>
                  <a:cubicBezTo>
                    <a:pt x="1693" y="230"/>
                    <a:pt x="1693" y="230"/>
                    <a:pt x="1693" y="230"/>
                  </a:cubicBezTo>
                  <a:cubicBezTo>
                    <a:pt x="1685" y="224"/>
                    <a:pt x="1678" y="218"/>
                    <a:pt x="1670" y="212"/>
                  </a:cubicBezTo>
                  <a:moveTo>
                    <a:pt x="453" y="181"/>
                  </a:moveTo>
                  <a:cubicBezTo>
                    <a:pt x="446" y="186"/>
                    <a:pt x="438" y="192"/>
                    <a:pt x="430" y="198"/>
                  </a:cubicBezTo>
                  <a:cubicBezTo>
                    <a:pt x="434" y="204"/>
                    <a:pt x="434" y="204"/>
                    <a:pt x="434" y="204"/>
                  </a:cubicBezTo>
                  <a:cubicBezTo>
                    <a:pt x="442" y="198"/>
                    <a:pt x="450" y="192"/>
                    <a:pt x="458" y="187"/>
                  </a:cubicBezTo>
                  <a:cubicBezTo>
                    <a:pt x="453" y="181"/>
                    <a:pt x="453" y="181"/>
                    <a:pt x="453" y="181"/>
                  </a:cubicBezTo>
                  <a:moveTo>
                    <a:pt x="1623" y="178"/>
                  </a:moveTo>
                  <a:cubicBezTo>
                    <a:pt x="1619" y="184"/>
                    <a:pt x="1619" y="184"/>
                    <a:pt x="1619" y="184"/>
                  </a:cubicBezTo>
                  <a:cubicBezTo>
                    <a:pt x="1627" y="190"/>
                    <a:pt x="1635" y="195"/>
                    <a:pt x="1643" y="201"/>
                  </a:cubicBezTo>
                  <a:cubicBezTo>
                    <a:pt x="1647" y="195"/>
                    <a:pt x="1647" y="195"/>
                    <a:pt x="1647" y="195"/>
                  </a:cubicBezTo>
                  <a:cubicBezTo>
                    <a:pt x="1639" y="189"/>
                    <a:pt x="1631" y="184"/>
                    <a:pt x="1623" y="178"/>
                  </a:cubicBezTo>
                  <a:moveTo>
                    <a:pt x="502" y="150"/>
                  </a:moveTo>
                  <a:cubicBezTo>
                    <a:pt x="494" y="155"/>
                    <a:pt x="486" y="160"/>
                    <a:pt x="478" y="165"/>
                  </a:cubicBezTo>
                  <a:cubicBezTo>
                    <a:pt x="482" y="171"/>
                    <a:pt x="482" y="171"/>
                    <a:pt x="482" y="171"/>
                  </a:cubicBezTo>
                  <a:cubicBezTo>
                    <a:pt x="490" y="166"/>
                    <a:pt x="498" y="161"/>
                    <a:pt x="506" y="156"/>
                  </a:cubicBezTo>
                  <a:cubicBezTo>
                    <a:pt x="502" y="150"/>
                    <a:pt x="502" y="150"/>
                    <a:pt x="502" y="150"/>
                  </a:cubicBezTo>
                  <a:moveTo>
                    <a:pt x="1574" y="147"/>
                  </a:moveTo>
                  <a:cubicBezTo>
                    <a:pt x="1571" y="153"/>
                    <a:pt x="1571" y="153"/>
                    <a:pt x="1571" y="153"/>
                  </a:cubicBezTo>
                  <a:cubicBezTo>
                    <a:pt x="1579" y="158"/>
                    <a:pt x="1587" y="163"/>
                    <a:pt x="1595" y="169"/>
                  </a:cubicBezTo>
                  <a:cubicBezTo>
                    <a:pt x="1599" y="162"/>
                    <a:pt x="1599" y="162"/>
                    <a:pt x="1599" y="162"/>
                  </a:cubicBezTo>
                  <a:cubicBezTo>
                    <a:pt x="1591" y="157"/>
                    <a:pt x="1583" y="152"/>
                    <a:pt x="1574" y="147"/>
                  </a:cubicBezTo>
                  <a:moveTo>
                    <a:pt x="552" y="121"/>
                  </a:moveTo>
                  <a:cubicBezTo>
                    <a:pt x="544" y="126"/>
                    <a:pt x="535" y="130"/>
                    <a:pt x="527" y="135"/>
                  </a:cubicBezTo>
                  <a:cubicBezTo>
                    <a:pt x="531" y="141"/>
                    <a:pt x="531" y="141"/>
                    <a:pt x="531" y="141"/>
                  </a:cubicBezTo>
                  <a:cubicBezTo>
                    <a:pt x="539" y="137"/>
                    <a:pt x="547" y="132"/>
                    <a:pt x="556" y="128"/>
                  </a:cubicBezTo>
                  <a:cubicBezTo>
                    <a:pt x="552" y="121"/>
                    <a:pt x="552" y="121"/>
                    <a:pt x="552" y="121"/>
                  </a:cubicBezTo>
                  <a:moveTo>
                    <a:pt x="1524" y="119"/>
                  </a:moveTo>
                  <a:cubicBezTo>
                    <a:pt x="1521" y="125"/>
                    <a:pt x="1521" y="125"/>
                    <a:pt x="1521" y="125"/>
                  </a:cubicBezTo>
                  <a:cubicBezTo>
                    <a:pt x="1529" y="130"/>
                    <a:pt x="1537" y="134"/>
                    <a:pt x="1546" y="139"/>
                  </a:cubicBezTo>
                  <a:cubicBezTo>
                    <a:pt x="1549" y="133"/>
                    <a:pt x="1549" y="133"/>
                    <a:pt x="1549" y="133"/>
                  </a:cubicBezTo>
                  <a:cubicBezTo>
                    <a:pt x="1541" y="128"/>
                    <a:pt x="1532" y="123"/>
                    <a:pt x="1524" y="119"/>
                  </a:cubicBezTo>
                  <a:moveTo>
                    <a:pt x="604" y="96"/>
                  </a:moveTo>
                  <a:cubicBezTo>
                    <a:pt x="595" y="100"/>
                    <a:pt x="586" y="104"/>
                    <a:pt x="578" y="108"/>
                  </a:cubicBezTo>
                  <a:cubicBezTo>
                    <a:pt x="581" y="114"/>
                    <a:pt x="581" y="114"/>
                    <a:pt x="581" y="114"/>
                  </a:cubicBezTo>
                  <a:cubicBezTo>
                    <a:pt x="590" y="110"/>
                    <a:pt x="598" y="106"/>
                    <a:pt x="607" y="102"/>
                  </a:cubicBezTo>
                  <a:cubicBezTo>
                    <a:pt x="604" y="96"/>
                    <a:pt x="604" y="96"/>
                    <a:pt x="604" y="96"/>
                  </a:cubicBezTo>
                  <a:moveTo>
                    <a:pt x="1472" y="93"/>
                  </a:moveTo>
                  <a:cubicBezTo>
                    <a:pt x="1469" y="100"/>
                    <a:pt x="1469" y="100"/>
                    <a:pt x="1469" y="100"/>
                  </a:cubicBezTo>
                  <a:cubicBezTo>
                    <a:pt x="1477" y="104"/>
                    <a:pt x="1486" y="108"/>
                    <a:pt x="1495" y="112"/>
                  </a:cubicBezTo>
                  <a:cubicBezTo>
                    <a:pt x="1498" y="106"/>
                    <a:pt x="1498" y="106"/>
                    <a:pt x="1498" y="106"/>
                  </a:cubicBezTo>
                  <a:cubicBezTo>
                    <a:pt x="1489" y="101"/>
                    <a:pt x="1481" y="97"/>
                    <a:pt x="1472" y="93"/>
                  </a:cubicBezTo>
                  <a:moveTo>
                    <a:pt x="657" y="73"/>
                  </a:moveTo>
                  <a:cubicBezTo>
                    <a:pt x="648" y="76"/>
                    <a:pt x="639" y="80"/>
                    <a:pt x="630" y="84"/>
                  </a:cubicBezTo>
                  <a:cubicBezTo>
                    <a:pt x="633" y="90"/>
                    <a:pt x="633" y="90"/>
                    <a:pt x="633" y="90"/>
                  </a:cubicBezTo>
                  <a:cubicBezTo>
                    <a:pt x="642" y="87"/>
                    <a:pt x="651" y="83"/>
                    <a:pt x="659" y="80"/>
                  </a:cubicBezTo>
                  <a:cubicBezTo>
                    <a:pt x="657" y="73"/>
                    <a:pt x="657" y="73"/>
                    <a:pt x="657" y="73"/>
                  </a:cubicBezTo>
                  <a:moveTo>
                    <a:pt x="1418" y="71"/>
                  </a:moveTo>
                  <a:cubicBezTo>
                    <a:pt x="1416" y="78"/>
                    <a:pt x="1416" y="78"/>
                    <a:pt x="1416" y="78"/>
                  </a:cubicBezTo>
                  <a:cubicBezTo>
                    <a:pt x="1425" y="81"/>
                    <a:pt x="1434" y="85"/>
                    <a:pt x="1443" y="88"/>
                  </a:cubicBezTo>
                  <a:cubicBezTo>
                    <a:pt x="1445" y="82"/>
                    <a:pt x="1445" y="82"/>
                    <a:pt x="1445" y="82"/>
                  </a:cubicBezTo>
                  <a:cubicBezTo>
                    <a:pt x="1436" y="78"/>
                    <a:pt x="1427" y="74"/>
                    <a:pt x="1418" y="71"/>
                  </a:cubicBezTo>
                  <a:moveTo>
                    <a:pt x="711" y="53"/>
                  </a:moveTo>
                  <a:cubicBezTo>
                    <a:pt x="702" y="56"/>
                    <a:pt x="693" y="59"/>
                    <a:pt x="684" y="63"/>
                  </a:cubicBezTo>
                  <a:cubicBezTo>
                    <a:pt x="686" y="69"/>
                    <a:pt x="686" y="69"/>
                    <a:pt x="686" y="69"/>
                  </a:cubicBezTo>
                  <a:cubicBezTo>
                    <a:pt x="695" y="66"/>
                    <a:pt x="704" y="63"/>
                    <a:pt x="713" y="60"/>
                  </a:cubicBezTo>
                  <a:cubicBezTo>
                    <a:pt x="711" y="53"/>
                    <a:pt x="711" y="53"/>
                    <a:pt x="711" y="53"/>
                  </a:cubicBezTo>
                  <a:moveTo>
                    <a:pt x="1364" y="51"/>
                  </a:moveTo>
                  <a:cubicBezTo>
                    <a:pt x="1362" y="58"/>
                    <a:pt x="1362" y="58"/>
                    <a:pt x="1362" y="58"/>
                  </a:cubicBezTo>
                  <a:cubicBezTo>
                    <a:pt x="1371" y="61"/>
                    <a:pt x="1380" y="64"/>
                    <a:pt x="1389" y="68"/>
                  </a:cubicBezTo>
                  <a:cubicBezTo>
                    <a:pt x="1391" y="61"/>
                    <a:pt x="1391" y="61"/>
                    <a:pt x="1391" y="61"/>
                  </a:cubicBezTo>
                  <a:cubicBezTo>
                    <a:pt x="1382" y="57"/>
                    <a:pt x="1373" y="54"/>
                    <a:pt x="1364" y="51"/>
                  </a:cubicBezTo>
                  <a:moveTo>
                    <a:pt x="766" y="36"/>
                  </a:moveTo>
                  <a:cubicBezTo>
                    <a:pt x="757" y="39"/>
                    <a:pt x="748" y="42"/>
                    <a:pt x="738" y="44"/>
                  </a:cubicBezTo>
                  <a:cubicBezTo>
                    <a:pt x="740" y="51"/>
                    <a:pt x="740" y="51"/>
                    <a:pt x="740" y="51"/>
                  </a:cubicBezTo>
                  <a:cubicBezTo>
                    <a:pt x="750" y="48"/>
                    <a:pt x="759" y="46"/>
                    <a:pt x="768" y="43"/>
                  </a:cubicBezTo>
                  <a:cubicBezTo>
                    <a:pt x="766" y="36"/>
                    <a:pt x="766" y="36"/>
                    <a:pt x="766" y="36"/>
                  </a:cubicBezTo>
                  <a:moveTo>
                    <a:pt x="1309" y="35"/>
                  </a:moveTo>
                  <a:cubicBezTo>
                    <a:pt x="1307" y="42"/>
                    <a:pt x="1307" y="42"/>
                    <a:pt x="1307" y="42"/>
                  </a:cubicBezTo>
                  <a:cubicBezTo>
                    <a:pt x="1316" y="44"/>
                    <a:pt x="1325" y="47"/>
                    <a:pt x="1334" y="50"/>
                  </a:cubicBezTo>
                  <a:cubicBezTo>
                    <a:pt x="1336" y="43"/>
                    <a:pt x="1336" y="43"/>
                    <a:pt x="1336" y="43"/>
                  </a:cubicBezTo>
                  <a:cubicBezTo>
                    <a:pt x="1327" y="40"/>
                    <a:pt x="1318" y="37"/>
                    <a:pt x="1309" y="35"/>
                  </a:cubicBezTo>
                  <a:moveTo>
                    <a:pt x="822" y="23"/>
                  </a:moveTo>
                  <a:cubicBezTo>
                    <a:pt x="813" y="25"/>
                    <a:pt x="803" y="27"/>
                    <a:pt x="794" y="29"/>
                  </a:cubicBezTo>
                  <a:cubicBezTo>
                    <a:pt x="796" y="36"/>
                    <a:pt x="796" y="36"/>
                    <a:pt x="796" y="36"/>
                  </a:cubicBezTo>
                  <a:cubicBezTo>
                    <a:pt x="805" y="34"/>
                    <a:pt x="814" y="32"/>
                    <a:pt x="824" y="30"/>
                  </a:cubicBezTo>
                  <a:cubicBezTo>
                    <a:pt x="822" y="23"/>
                    <a:pt x="822" y="23"/>
                    <a:pt x="822" y="23"/>
                  </a:cubicBezTo>
                  <a:moveTo>
                    <a:pt x="1252" y="22"/>
                  </a:moveTo>
                  <a:cubicBezTo>
                    <a:pt x="1251" y="29"/>
                    <a:pt x="1251" y="29"/>
                    <a:pt x="1251" y="29"/>
                  </a:cubicBezTo>
                  <a:cubicBezTo>
                    <a:pt x="1260" y="31"/>
                    <a:pt x="1270" y="33"/>
                    <a:pt x="1279" y="35"/>
                  </a:cubicBezTo>
                  <a:cubicBezTo>
                    <a:pt x="1281" y="28"/>
                    <a:pt x="1281" y="28"/>
                    <a:pt x="1281" y="28"/>
                  </a:cubicBezTo>
                  <a:cubicBezTo>
                    <a:pt x="1271" y="26"/>
                    <a:pt x="1262" y="24"/>
                    <a:pt x="1252" y="22"/>
                  </a:cubicBezTo>
                  <a:moveTo>
                    <a:pt x="879" y="12"/>
                  </a:moveTo>
                  <a:cubicBezTo>
                    <a:pt x="869" y="14"/>
                    <a:pt x="860" y="15"/>
                    <a:pt x="850" y="17"/>
                  </a:cubicBezTo>
                  <a:cubicBezTo>
                    <a:pt x="852" y="24"/>
                    <a:pt x="852" y="24"/>
                    <a:pt x="852" y="24"/>
                  </a:cubicBezTo>
                  <a:cubicBezTo>
                    <a:pt x="861" y="22"/>
                    <a:pt x="871" y="21"/>
                    <a:pt x="880" y="19"/>
                  </a:cubicBezTo>
                  <a:cubicBezTo>
                    <a:pt x="879" y="12"/>
                    <a:pt x="879" y="12"/>
                    <a:pt x="879" y="12"/>
                  </a:cubicBezTo>
                  <a:moveTo>
                    <a:pt x="1196" y="11"/>
                  </a:moveTo>
                  <a:cubicBezTo>
                    <a:pt x="1195" y="19"/>
                    <a:pt x="1195" y="19"/>
                    <a:pt x="1195" y="19"/>
                  </a:cubicBezTo>
                  <a:cubicBezTo>
                    <a:pt x="1204" y="20"/>
                    <a:pt x="1213" y="21"/>
                    <a:pt x="1223" y="23"/>
                  </a:cubicBezTo>
                  <a:cubicBezTo>
                    <a:pt x="1224" y="16"/>
                    <a:pt x="1224" y="16"/>
                    <a:pt x="1224" y="16"/>
                  </a:cubicBezTo>
                  <a:cubicBezTo>
                    <a:pt x="1215" y="15"/>
                    <a:pt x="1205" y="13"/>
                    <a:pt x="1196" y="11"/>
                  </a:cubicBezTo>
                  <a:moveTo>
                    <a:pt x="936" y="5"/>
                  </a:moveTo>
                  <a:cubicBezTo>
                    <a:pt x="927" y="6"/>
                    <a:pt x="917" y="7"/>
                    <a:pt x="908" y="8"/>
                  </a:cubicBezTo>
                  <a:cubicBezTo>
                    <a:pt x="909" y="15"/>
                    <a:pt x="909" y="15"/>
                    <a:pt x="909" y="15"/>
                  </a:cubicBezTo>
                  <a:cubicBezTo>
                    <a:pt x="918" y="14"/>
                    <a:pt x="928" y="13"/>
                    <a:pt x="937" y="12"/>
                  </a:cubicBezTo>
                  <a:cubicBezTo>
                    <a:pt x="936" y="5"/>
                    <a:pt x="936" y="5"/>
                    <a:pt x="936" y="5"/>
                  </a:cubicBezTo>
                  <a:moveTo>
                    <a:pt x="1138" y="4"/>
                  </a:moveTo>
                  <a:cubicBezTo>
                    <a:pt x="1137" y="12"/>
                    <a:pt x="1137" y="12"/>
                    <a:pt x="1137" y="12"/>
                  </a:cubicBezTo>
                  <a:cubicBezTo>
                    <a:pt x="1147" y="13"/>
                    <a:pt x="1157" y="14"/>
                    <a:pt x="1166" y="15"/>
                  </a:cubicBezTo>
                  <a:cubicBezTo>
                    <a:pt x="1167" y="8"/>
                    <a:pt x="1167" y="8"/>
                    <a:pt x="1167" y="8"/>
                  </a:cubicBezTo>
                  <a:cubicBezTo>
                    <a:pt x="1157" y="6"/>
                    <a:pt x="1148" y="6"/>
                    <a:pt x="1138" y="4"/>
                  </a:cubicBezTo>
                  <a:moveTo>
                    <a:pt x="994" y="1"/>
                  </a:moveTo>
                  <a:cubicBezTo>
                    <a:pt x="984" y="1"/>
                    <a:pt x="975" y="2"/>
                    <a:pt x="965" y="3"/>
                  </a:cubicBezTo>
                  <a:cubicBezTo>
                    <a:pt x="966" y="10"/>
                    <a:pt x="966" y="10"/>
                    <a:pt x="966" y="10"/>
                  </a:cubicBezTo>
                  <a:cubicBezTo>
                    <a:pt x="975" y="9"/>
                    <a:pt x="985" y="8"/>
                    <a:pt x="994" y="8"/>
                  </a:cubicBezTo>
                  <a:cubicBezTo>
                    <a:pt x="994" y="1"/>
                    <a:pt x="994" y="1"/>
                    <a:pt x="994" y="1"/>
                  </a:cubicBezTo>
                  <a:moveTo>
                    <a:pt x="1081" y="1"/>
                  </a:moveTo>
                  <a:cubicBezTo>
                    <a:pt x="1080" y="8"/>
                    <a:pt x="1080" y="8"/>
                    <a:pt x="1080" y="8"/>
                  </a:cubicBezTo>
                  <a:cubicBezTo>
                    <a:pt x="1090" y="8"/>
                    <a:pt x="1099" y="9"/>
                    <a:pt x="1109" y="9"/>
                  </a:cubicBezTo>
                  <a:cubicBezTo>
                    <a:pt x="1109" y="2"/>
                    <a:pt x="1109" y="2"/>
                    <a:pt x="1109" y="2"/>
                  </a:cubicBezTo>
                  <a:cubicBezTo>
                    <a:pt x="1100" y="2"/>
                    <a:pt x="1090" y="1"/>
                    <a:pt x="1081" y="1"/>
                  </a:cubicBezTo>
                  <a:moveTo>
                    <a:pt x="1052" y="0"/>
                  </a:moveTo>
                  <a:cubicBezTo>
                    <a:pt x="1042" y="0"/>
                    <a:pt x="1032" y="0"/>
                    <a:pt x="1023" y="0"/>
                  </a:cubicBezTo>
                  <a:cubicBezTo>
                    <a:pt x="1023" y="7"/>
                    <a:pt x="1023" y="7"/>
                    <a:pt x="1023" y="7"/>
                  </a:cubicBezTo>
                  <a:cubicBezTo>
                    <a:pt x="1032" y="7"/>
                    <a:pt x="1042" y="7"/>
                    <a:pt x="1052" y="7"/>
                  </a:cubicBezTo>
                  <a:cubicBezTo>
                    <a:pt x="1052" y="0"/>
                    <a:pt x="1052" y="0"/>
                    <a:pt x="10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407"/>
            <p:cNvSpPr>
              <a:spLocks noEditPoints="1"/>
            </p:cNvSpPr>
            <p:nvPr/>
          </p:nvSpPr>
          <p:spPr bwMode="auto">
            <a:xfrm>
              <a:off x="3352801" y="1016000"/>
              <a:ext cx="5489575" cy="4829176"/>
            </a:xfrm>
            <a:custGeom>
              <a:avLst/>
              <a:gdLst>
                <a:gd name="T0" fmla="*/ 175 w 1462"/>
                <a:gd name="T1" fmla="*/ 373 h 1286"/>
                <a:gd name="T2" fmla="*/ 732 w 1462"/>
                <a:gd name="T3" fmla="*/ 25 h 1286"/>
                <a:gd name="T4" fmla="*/ 971 w 1462"/>
                <a:gd name="T5" fmla="*/ 73 h 1286"/>
                <a:gd name="T6" fmla="*/ 1335 w 1462"/>
                <a:gd name="T7" fmla="*/ 508 h 1286"/>
                <a:gd name="T8" fmla="*/ 1337 w 1462"/>
                <a:gd name="T9" fmla="*/ 519 h 1286"/>
                <a:gd name="T10" fmla="*/ 1337 w 1462"/>
                <a:gd name="T11" fmla="*/ 519 h 1286"/>
                <a:gd name="T12" fmla="*/ 1302 w 1462"/>
                <a:gd name="T13" fmla="*/ 882 h 1286"/>
                <a:gd name="T14" fmla="*/ 730 w 1462"/>
                <a:gd name="T15" fmla="*/ 1261 h 1286"/>
                <a:gd name="T16" fmla="*/ 492 w 1462"/>
                <a:gd name="T17" fmla="*/ 1213 h 1286"/>
                <a:gd name="T18" fmla="*/ 158 w 1462"/>
                <a:gd name="T19" fmla="*/ 411 h 1286"/>
                <a:gd name="T20" fmla="*/ 161 w 1462"/>
                <a:gd name="T21" fmla="*/ 404 h 1286"/>
                <a:gd name="T22" fmla="*/ 174 w 1462"/>
                <a:gd name="T23" fmla="*/ 373 h 1286"/>
                <a:gd name="T24" fmla="*/ 175 w 1462"/>
                <a:gd name="T25" fmla="*/ 373 h 1286"/>
                <a:gd name="T26" fmla="*/ 732 w 1462"/>
                <a:gd name="T27" fmla="*/ 0 h 1286"/>
                <a:gd name="T28" fmla="*/ 137 w 1462"/>
                <a:gd name="T29" fmla="*/ 394 h 1286"/>
                <a:gd name="T30" fmla="*/ 482 w 1462"/>
                <a:gd name="T31" fmla="*/ 1236 h 1286"/>
                <a:gd name="T32" fmla="*/ 730 w 1462"/>
                <a:gd name="T33" fmla="*/ 1286 h 1286"/>
                <a:gd name="T34" fmla="*/ 1325 w 1462"/>
                <a:gd name="T35" fmla="*/ 892 h 1286"/>
                <a:gd name="T36" fmla="*/ 981 w 1462"/>
                <a:gd name="T37" fmla="*/ 50 h 1286"/>
                <a:gd name="T38" fmla="*/ 732 w 1462"/>
                <a:gd name="T39" fmla="*/ 0 h 1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62" h="1286">
                  <a:moveTo>
                    <a:pt x="175" y="373"/>
                  </a:moveTo>
                  <a:cubicBezTo>
                    <a:pt x="280" y="155"/>
                    <a:pt x="501" y="25"/>
                    <a:pt x="732" y="25"/>
                  </a:cubicBezTo>
                  <a:cubicBezTo>
                    <a:pt x="812" y="25"/>
                    <a:pt x="893" y="40"/>
                    <a:pt x="971" y="73"/>
                  </a:cubicBezTo>
                  <a:cubicBezTo>
                    <a:pt x="1162" y="153"/>
                    <a:pt x="1292" y="319"/>
                    <a:pt x="1335" y="508"/>
                  </a:cubicBezTo>
                  <a:cubicBezTo>
                    <a:pt x="1336" y="512"/>
                    <a:pt x="1336" y="515"/>
                    <a:pt x="1337" y="519"/>
                  </a:cubicBezTo>
                  <a:cubicBezTo>
                    <a:pt x="1337" y="519"/>
                    <a:pt x="1337" y="519"/>
                    <a:pt x="1337" y="519"/>
                  </a:cubicBezTo>
                  <a:cubicBezTo>
                    <a:pt x="1361" y="637"/>
                    <a:pt x="1352" y="763"/>
                    <a:pt x="1302" y="882"/>
                  </a:cubicBezTo>
                  <a:cubicBezTo>
                    <a:pt x="1202" y="1119"/>
                    <a:pt x="972" y="1261"/>
                    <a:pt x="730" y="1261"/>
                  </a:cubicBezTo>
                  <a:cubicBezTo>
                    <a:pt x="651" y="1261"/>
                    <a:pt x="570" y="1246"/>
                    <a:pt x="492" y="1213"/>
                  </a:cubicBezTo>
                  <a:cubicBezTo>
                    <a:pt x="179" y="1082"/>
                    <a:pt x="31" y="723"/>
                    <a:pt x="158" y="411"/>
                  </a:cubicBezTo>
                  <a:cubicBezTo>
                    <a:pt x="159" y="409"/>
                    <a:pt x="160" y="406"/>
                    <a:pt x="161" y="404"/>
                  </a:cubicBezTo>
                  <a:cubicBezTo>
                    <a:pt x="165" y="393"/>
                    <a:pt x="170" y="383"/>
                    <a:pt x="174" y="373"/>
                  </a:cubicBezTo>
                  <a:cubicBezTo>
                    <a:pt x="175" y="373"/>
                    <a:pt x="175" y="373"/>
                    <a:pt x="175" y="373"/>
                  </a:cubicBezTo>
                  <a:moveTo>
                    <a:pt x="732" y="0"/>
                  </a:moveTo>
                  <a:cubicBezTo>
                    <a:pt x="480" y="0"/>
                    <a:pt x="241" y="148"/>
                    <a:pt x="137" y="394"/>
                  </a:cubicBezTo>
                  <a:cubicBezTo>
                    <a:pt x="0" y="721"/>
                    <a:pt x="155" y="1099"/>
                    <a:pt x="482" y="1236"/>
                  </a:cubicBezTo>
                  <a:cubicBezTo>
                    <a:pt x="563" y="1270"/>
                    <a:pt x="647" y="1286"/>
                    <a:pt x="730" y="1286"/>
                  </a:cubicBezTo>
                  <a:cubicBezTo>
                    <a:pt x="982" y="1286"/>
                    <a:pt x="1221" y="1138"/>
                    <a:pt x="1325" y="892"/>
                  </a:cubicBezTo>
                  <a:cubicBezTo>
                    <a:pt x="1462" y="565"/>
                    <a:pt x="1308" y="187"/>
                    <a:pt x="981" y="50"/>
                  </a:cubicBezTo>
                  <a:cubicBezTo>
                    <a:pt x="899" y="16"/>
                    <a:pt x="815" y="0"/>
                    <a:pt x="73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408"/>
            <p:cNvSpPr/>
            <p:nvPr/>
          </p:nvSpPr>
          <p:spPr bwMode="auto">
            <a:xfrm>
              <a:off x="6270626" y="1020762"/>
              <a:ext cx="38100" cy="3175"/>
            </a:xfrm>
            <a:custGeom>
              <a:avLst/>
              <a:gdLst>
                <a:gd name="T0" fmla="*/ 10 w 10"/>
                <a:gd name="T1" fmla="*/ 1 h 1"/>
                <a:gd name="T2" fmla="*/ 8 w 10"/>
                <a:gd name="T3" fmla="*/ 1 h 1"/>
                <a:gd name="T4" fmla="*/ 0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cubicBezTo>
                    <a:pt x="9" y="1"/>
                    <a:pt x="9" y="1"/>
                    <a:pt x="8" y="1"/>
                  </a:cubicBezTo>
                  <a:cubicBezTo>
                    <a:pt x="5" y="0"/>
                    <a:pt x="3" y="0"/>
                    <a:pt x="0" y="0"/>
                  </a:cubicBezTo>
                  <a:cubicBezTo>
                    <a:pt x="4" y="0"/>
                    <a:pt x="7" y="1"/>
                    <a:pt x="1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409"/>
            <p:cNvSpPr>
              <a:spLocks noEditPoints="1"/>
            </p:cNvSpPr>
            <p:nvPr/>
          </p:nvSpPr>
          <p:spPr bwMode="auto">
            <a:xfrm>
              <a:off x="3930651" y="1109662"/>
              <a:ext cx="4443413" cy="4344988"/>
            </a:xfrm>
            <a:custGeom>
              <a:avLst/>
              <a:gdLst>
                <a:gd name="T0" fmla="*/ 577 w 1183"/>
                <a:gd name="T1" fmla="*/ 1130 h 1157"/>
                <a:gd name="T2" fmla="*/ 534 w 1183"/>
                <a:gd name="T3" fmla="*/ 1129 h 1157"/>
                <a:gd name="T4" fmla="*/ 66 w 1183"/>
                <a:gd name="T5" fmla="*/ 575 h 1157"/>
                <a:gd name="T6" fmla="*/ 577 w 1183"/>
                <a:gd name="T7" fmla="*/ 105 h 1157"/>
                <a:gd name="T8" fmla="*/ 620 w 1183"/>
                <a:gd name="T9" fmla="*/ 107 h 1157"/>
                <a:gd name="T10" fmla="*/ 1088 w 1183"/>
                <a:gd name="T11" fmla="*/ 661 h 1157"/>
                <a:gd name="T12" fmla="*/ 577 w 1183"/>
                <a:gd name="T13" fmla="*/ 1130 h 1157"/>
                <a:gd name="T14" fmla="*/ 603 w 1183"/>
                <a:gd name="T15" fmla="*/ 0 h 1157"/>
                <a:gd name="T16" fmla="*/ 596 w 1183"/>
                <a:gd name="T17" fmla="*/ 85 h 1157"/>
                <a:gd name="T18" fmla="*/ 596 w 1183"/>
                <a:gd name="T19" fmla="*/ 85 h 1157"/>
                <a:gd name="T20" fmla="*/ 577 w 1183"/>
                <a:gd name="T21" fmla="*/ 85 h 1157"/>
                <a:gd name="T22" fmla="*/ 99 w 1183"/>
                <a:gd name="T23" fmla="*/ 381 h 1157"/>
                <a:gd name="T24" fmla="*/ 21 w 1183"/>
                <a:gd name="T25" fmla="*/ 348 h 1157"/>
                <a:gd name="T26" fmla="*/ 7 w 1183"/>
                <a:gd name="T27" fmla="*/ 379 h 1157"/>
                <a:gd name="T28" fmla="*/ 4 w 1183"/>
                <a:gd name="T29" fmla="*/ 386 h 1157"/>
                <a:gd name="T30" fmla="*/ 0 w 1183"/>
                <a:gd name="T31" fmla="*/ 396 h 1157"/>
                <a:gd name="T32" fmla="*/ 78 w 1183"/>
                <a:gd name="T33" fmla="*/ 428 h 1157"/>
                <a:gd name="T34" fmla="*/ 45 w 1183"/>
                <a:gd name="T35" fmla="*/ 573 h 1157"/>
                <a:gd name="T36" fmla="*/ 206 w 1183"/>
                <a:gd name="T37" fmla="*/ 1001 h 1157"/>
                <a:gd name="T38" fmla="*/ 150 w 1183"/>
                <a:gd name="T39" fmla="*/ 1066 h 1157"/>
                <a:gd name="T40" fmla="*/ 189 w 1183"/>
                <a:gd name="T41" fmla="*/ 1100 h 1157"/>
                <a:gd name="T42" fmla="*/ 245 w 1183"/>
                <a:gd name="T43" fmla="*/ 1035 h 1157"/>
                <a:gd name="T44" fmla="*/ 533 w 1183"/>
                <a:gd name="T45" fmla="*/ 1149 h 1157"/>
                <a:gd name="T46" fmla="*/ 579 w 1183"/>
                <a:gd name="T47" fmla="*/ 1151 h 1157"/>
                <a:gd name="T48" fmla="*/ 835 w 1183"/>
                <a:gd name="T49" fmla="*/ 1084 h 1157"/>
                <a:gd name="T50" fmla="*/ 879 w 1183"/>
                <a:gd name="T51" fmla="*/ 1157 h 1157"/>
                <a:gd name="T52" fmla="*/ 924 w 1183"/>
                <a:gd name="T53" fmla="*/ 1130 h 1157"/>
                <a:gd name="T54" fmla="*/ 879 w 1183"/>
                <a:gd name="T55" fmla="*/ 1057 h 1157"/>
                <a:gd name="T56" fmla="*/ 1109 w 1183"/>
                <a:gd name="T57" fmla="*/ 662 h 1157"/>
                <a:gd name="T58" fmla="*/ 1100 w 1183"/>
                <a:gd name="T59" fmla="*/ 514 h 1157"/>
                <a:gd name="T60" fmla="*/ 1183 w 1183"/>
                <a:gd name="T61" fmla="*/ 494 h 1157"/>
                <a:gd name="T62" fmla="*/ 1181 w 1183"/>
                <a:gd name="T63" fmla="*/ 483 h 1157"/>
                <a:gd name="T64" fmla="*/ 1171 w 1183"/>
                <a:gd name="T65" fmla="*/ 444 h 1157"/>
                <a:gd name="T66" fmla="*/ 1088 w 1183"/>
                <a:gd name="T67" fmla="*/ 463 h 1157"/>
                <a:gd name="T68" fmla="*/ 647 w 1183"/>
                <a:gd name="T69" fmla="*/ 89 h 1157"/>
                <a:gd name="T70" fmla="*/ 647 w 1183"/>
                <a:gd name="T71" fmla="*/ 89 h 1157"/>
                <a:gd name="T72" fmla="*/ 654 w 1183"/>
                <a:gd name="T73" fmla="*/ 4 h 1157"/>
                <a:gd name="T74" fmla="*/ 603 w 1183"/>
                <a:gd name="T75" fmla="*/ 0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83" h="1157">
                  <a:moveTo>
                    <a:pt x="577" y="1130"/>
                  </a:moveTo>
                  <a:cubicBezTo>
                    <a:pt x="563" y="1130"/>
                    <a:pt x="549" y="1130"/>
                    <a:pt x="534" y="1129"/>
                  </a:cubicBezTo>
                  <a:cubicBezTo>
                    <a:pt x="253" y="1105"/>
                    <a:pt x="42" y="857"/>
                    <a:pt x="66" y="575"/>
                  </a:cubicBezTo>
                  <a:cubicBezTo>
                    <a:pt x="88" y="308"/>
                    <a:pt x="313" y="105"/>
                    <a:pt x="577" y="105"/>
                  </a:cubicBezTo>
                  <a:cubicBezTo>
                    <a:pt x="591" y="105"/>
                    <a:pt x="605" y="106"/>
                    <a:pt x="620" y="107"/>
                  </a:cubicBezTo>
                  <a:cubicBezTo>
                    <a:pt x="902" y="131"/>
                    <a:pt x="1112" y="379"/>
                    <a:pt x="1088" y="661"/>
                  </a:cubicBezTo>
                  <a:cubicBezTo>
                    <a:pt x="1066" y="928"/>
                    <a:pt x="841" y="1130"/>
                    <a:pt x="577" y="1130"/>
                  </a:cubicBezTo>
                  <a:moveTo>
                    <a:pt x="603" y="0"/>
                  </a:moveTo>
                  <a:cubicBezTo>
                    <a:pt x="596" y="85"/>
                    <a:pt x="596" y="85"/>
                    <a:pt x="596" y="85"/>
                  </a:cubicBezTo>
                  <a:cubicBezTo>
                    <a:pt x="596" y="85"/>
                    <a:pt x="596" y="85"/>
                    <a:pt x="596" y="85"/>
                  </a:cubicBezTo>
                  <a:cubicBezTo>
                    <a:pt x="590" y="85"/>
                    <a:pt x="583" y="85"/>
                    <a:pt x="577" y="85"/>
                  </a:cubicBezTo>
                  <a:cubicBezTo>
                    <a:pt x="371" y="85"/>
                    <a:pt x="187" y="204"/>
                    <a:pt x="99" y="381"/>
                  </a:cubicBezTo>
                  <a:cubicBezTo>
                    <a:pt x="21" y="348"/>
                    <a:pt x="21" y="348"/>
                    <a:pt x="21" y="348"/>
                  </a:cubicBezTo>
                  <a:cubicBezTo>
                    <a:pt x="16" y="358"/>
                    <a:pt x="11" y="368"/>
                    <a:pt x="7" y="379"/>
                  </a:cubicBezTo>
                  <a:cubicBezTo>
                    <a:pt x="6" y="381"/>
                    <a:pt x="5" y="384"/>
                    <a:pt x="4" y="386"/>
                  </a:cubicBezTo>
                  <a:cubicBezTo>
                    <a:pt x="2" y="389"/>
                    <a:pt x="1" y="392"/>
                    <a:pt x="0" y="396"/>
                  </a:cubicBezTo>
                  <a:cubicBezTo>
                    <a:pt x="78" y="428"/>
                    <a:pt x="78" y="428"/>
                    <a:pt x="78" y="428"/>
                  </a:cubicBezTo>
                  <a:cubicBezTo>
                    <a:pt x="61" y="474"/>
                    <a:pt x="50" y="522"/>
                    <a:pt x="45" y="573"/>
                  </a:cubicBezTo>
                  <a:cubicBezTo>
                    <a:pt x="32" y="739"/>
                    <a:pt x="95" y="893"/>
                    <a:pt x="206" y="1001"/>
                  </a:cubicBezTo>
                  <a:cubicBezTo>
                    <a:pt x="150" y="1066"/>
                    <a:pt x="150" y="1066"/>
                    <a:pt x="150" y="1066"/>
                  </a:cubicBezTo>
                  <a:cubicBezTo>
                    <a:pt x="163" y="1077"/>
                    <a:pt x="176" y="1089"/>
                    <a:pt x="189" y="1100"/>
                  </a:cubicBezTo>
                  <a:cubicBezTo>
                    <a:pt x="245" y="1035"/>
                    <a:pt x="245" y="1035"/>
                    <a:pt x="245" y="1035"/>
                  </a:cubicBezTo>
                  <a:cubicBezTo>
                    <a:pt x="325" y="1099"/>
                    <a:pt x="424" y="1140"/>
                    <a:pt x="533" y="1149"/>
                  </a:cubicBezTo>
                  <a:cubicBezTo>
                    <a:pt x="548" y="1150"/>
                    <a:pt x="564" y="1151"/>
                    <a:pt x="579" y="1151"/>
                  </a:cubicBezTo>
                  <a:cubicBezTo>
                    <a:pt x="671" y="1151"/>
                    <a:pt x="759" y="1127"/>
                    <a:pt x="835" y="1084"/>
                  </a:cubicBezTo>
                  <a:cubicBezTo>
                    <a:pt x="879" y="1157"/>
                    <a:pt x="879" y="1157"/>
                    <a:pt x="879" y="1157"/>
                  </a:cubicBezTo>
                  <a:cubicBezTo>
                    <a:pt x="894" y="1148"/>
                    <a:pt x="909" y="1139"/>
                    <a:pt x="924" y="1130"/>
                  </a:cubicBezTo>
                  <a:cubicBezTo>
                    <a:pt x="879" y="1057"/>
                    <a:pt x="879" y="1057"/>
                    <a:pt x="879" y="1057"/>
                  </a:cubicBezTo>
                  <a:cubicBezTo>
                    <a:pt x="1006" y="969"/>
                    <a:pt x="1095" y="828"/>
                    <a:pt x="1109" y="662"/>
                  </a:cubicBezTo>
                  <a:cubicBezTo>
                    <a:pt x="1113" y="611"/>
                    <a:pt x="1110" y="562"/>
                    <a:pt x="1100" y="514"/>
                  </a:cubicBezTo>
                  <a:cubicBezTo>
                    <a:pt x="1183" y="494"/>
                    <a:pt x="1183" y="494"/>
                    <a:pt x="1183" y="494"/>
                  </a:cubicBezTo>
                  <a:cubicBezTo>
                    <a:pt x="1182" y="490"/>
                    <a:pt x="1182" y="487"/>
                    <a:pt x="1181" y="483"/>
                  </a:cubicBezTo>
                  <a:cubicBezTo>
                    <a:pt x="1178" y="470"/>
                    <a:pt x="1174" y="457"/>
                    <a:pt x="1171" y="444"/>
                  </a:cubicBezTo>
                  <a:cubicBezTo>
                    <a:pt x="1088" y="463"/>
                    <a:pt x="1088" y="463"/>
                    <a:pt x="1088" y="463"/>
                  </a:cubicBezTo>
                  <a:cubicBezTo>
                    <a:pt x="1028" y="268"/>
                    <a:pt x="859" y="117"/>
                    <a:pt x="647" y="89"/>
                  </a:cubicBezTo>
                  <a:cubicBezTo>
                    <a:pt x="647" y="89"/>
                    <a:pt x="647" y="89"/>
                    <a:pt x="647" y="89"/>
                  </a:cubicBezTo>
                  <a:cubicBezTo>
                    <a:pt x="654" y="4"/>
                    <a:pt x="654" y="4"/>
                    <a:pt x="654" y="4"/>
                  </a:cubicBezTo>
                  <a:cubicBezTo>
                    <a:pt x="637" y="2"/>
                    <a:pt x="620" y="1"/>
                    <a:pt x="6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410"/>
            <p:cNvSpPr>
              <a:spLocks noEditPoints="1"/>
            </p:cNvSpPr>
            <p:nvPr/>
          </p:nvSpPr>
          <p:spPr bwMode="auto">
            <a:xfrm>
              <a:off x="3946526" y="2417762"/>
              <a:ext cx="4427538" cy="547688"/>
            </a:xfrm>
            <a:custGeom>
              <a:avLst/>
              <a:gdLst>
                <a:gd name="T0" fmla="*/ 1177 w 1179"/>
                <a:gd name="T1" fmla="*/ 135 h 146"/>
                <a:gd name="T2" fmla="*/ 1179 w 1179"/>
                <a:gd name="T3" fmla="*/ 146 h 146"/>
                <a:gd name="T4" fmla="*/ 1179 w 1179"/>
                <a:gd name="T5" fmla="*/ 146 h 146"/>
                <a:gd name="T6" fmla="*/ 1177 w 1179"/>
                <a:gd name="T7" fmla="*/ 135 h 146"/>
                <a:gd name="T8" fmla="*/ 16 w 1179"/>
                <a:gd name="T9" fmla="*/ 0 h 146"/>
                <a:gd name="T10" fmla="*/ 3 w 1179"/>
                <a:gd name="T11" fmla="*/ 31 h 146"/>
                <a:gd name="T12" fmla="*/ 0 w 1179"/>
                <a:gd name="T13" fmla="*/ 38 h 146"/>
                <a:gd name="T14" fmla="*/ 3 w 1179"/>
                <a:gd name="T15" fmla="*/ 31 h 146"/>
                <a:gd name="T16" fmla="*/ 17 w 1179"/>
                <a:gd name="T17" fmla="*/ 0 h 146"/>
                <a:gd name="T18" fmla="*/ 16 w 1179"/>
                <a:gd name="T1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9" h="146">
                  <a:moveTo>
                    <a:pt x="1177" y="135"/>
                  </a:moveTo>
                  <a:cubicBezTo>
                    <a:pt x="1178" y="139"/>
                    <a:pt x="1178" y="142"/>
                    <a:pt x="1179" y="146"/>
                  </a:cubicBezTo>
                  <a:cubicBezTo>
                    <a:pt x="1179" y="146"/>
                    <a:pt x="1179" y="146"/>
                    <a:pt x="1179" y="146"/>
                  </a:cubicBezTo>
                  <a:cubicBezTo>
                    <a:pt x="1178" y="142"/>
                    <a:pt x="1178" y="139"/>
                    <a:pt x="1177" y="135"/>
                  </a:cubicBezTo>
                  <a:moveTo>
                    <a:pt x="16" y="0"/>
                  </a:moveTo>
                  <a:cubicBezTo>
                    <a:pt x="12" y="10"/>
                    <a:pt x="7" y="20"/>
                    <a:pt x="3" y="31"/>
                  </a:cubicBezTo>
                  <a:cubicBezTo>
                    <a:pt x="2" y="33"/>
                    <a:pt x="1" y="36"/>
                    <a:pt x="0" y="38"/>
                  </a:cubicBezTo>
                  <a:cubicBezTo>
                    <a:pt x="1" y="36"/>
                    <a:pt x="2" y="33"/>
                    <a:pt x="3" y="31"/>
                  </a:cubicBezTo>
                  <a:cubicBezTo>
                    <a:pt x="7" y="20"/>
                    <a:pt x="12" y="10"/>
                    <a:pt x="17" y="0"/>
                  </a:cubicBez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61" name="组合 160"/>
          <p:cNvGrpSpPr/>
          <p:nvPr/>
        </p:nvGrpSpPr>
        <p:grpSpPr>
          <a:xfrm>
            <a:off x="6499489" y="3150116"/>
            <a:ext cx="1184487" cy="1137532"/>
            <a:chOff x="3613150" y="1047750"/>
            <a:chExt cx="4965700" cy="4768850"/>
          </a:xfrm>
          <a:solidFill>
            <a:srgbClr val="FFFFFF">
              <a:alpha val="15000"/>
            </a:srgbClr>
          </a:solidFill>
        </p:grpSpPr>
        <p:sp>
          <p:nvSpPr>
            <p:cNvPr id="162"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72" name="Freeform 434"/>
          <p:cNvSpPr>
            <a:spLocks noEditPoints="1"/>
          </p:cNvSpPr>
          <p:nvPr/>
        </p:nvSpPr>
        <p:spPr bwMode="auto">
          <a:xfrm>
            <a:off x="8093729" y="-943111"/>
            <a:ext cx="5601549" cy="5136551"/>
          </a:xfrm>
          <a:custGeom>
            <a:avLst/>
            <a:gdLst>
              <a:gd name="T0" fmla="*/ 6801 w 7367"/>
              <a:gd name="T1" fmla="*/ 1757 h 6755"/>
              <a:gd name="T2" fmla="*/ 6801 w 7367"/>
              <a:gd name="T3" fmla="*/ 1940 h 6755"/>
              <a:gd name="T4" fmla="*/ 6876 w 7367"/>
              <a:gd name="T5" fmla="*/ 4653 h 6755"/>
              <a:gd name="T6" fmla="*/ 6801 w 7367"/>
              <a:gd name="T7" fmla="*/ 4818 h 6755"/>
              <a:gd name="T8" fmla="*/ 6801 w 7367"/>
              <a:gd name="T9" fmla="*/ 5001 h 6755"/>
              <a:gd name="T10" fmla="*/ 6953 w 7367"/>
              <a:gd name="T11" fmla="*/ 4686 h 6755"/>
              <a:gd name="T12" fmla="*/ 6801 w 7367"/>
              <a:gd name="T13" fmla="*/ 1757 h 6755"/>
              <a:gd name="T14" fmla="*/ 3842 w 7367"/>
              <a:gd name="T15" fmla="*/ 0 h 6755"/>
              <a:gd name="T16" fmla="*/ 721 w 7367"/>
              <a:gd name="T17" fmla="*/ 2069 h 6755"/>
              <a:gd name="T18" fmla="*/ 2528 w 7367"/>
              <a:gd name="T19" fmla="*/ 6491 h 6755"/>
              <a:gd name="T20" fmla="*/ 3833 w 7367"/>
              <a:gd name="T21" fmla="*/ 6755 h 6755"/>
              <a:gd name="T22" fmla="*/ 5570 w 7367"/>
              <a:gd name="T23" fmla="*/ 6275 h 6755"/>
              <a:gd name="T24" fmla="*/ 5563 w 7367"/>
              <a:gd name="T25" fmla="*/ 6182 h 6755"/>
              <a:gd name="T26" fmla="*/ 3833 w 7367"/>
              <a:gd name="T27" fmla="*/ 6671 h 6755"/>
              <a:gd name="T28" fmla="*/ 2561 w 7367"/>
              <a:gd name="T29" fmla="*/ 6414 h 6755"/>
              <a:gd name="T30" fmla="*/ 799 w 7367"/>
              <a:gd name="T31" fmla="*/ 2102 h 6755"/>
              <a:gd name="T32" fmla="*/ 3842 w 7367"/>
              <a:gd name="T33" fmla="*/ 84 h 6755"/>
              <a:gd name="T34" fmla="*/ 5114 w 7367"/>
              <a:gd name="T35" fmla="*/ 341 h 6755"/>
              <a:gd name="T36" fmla="*/ 6677 w 7367"/>
              <a:gd name="T37" fmla="*/ 1708 h 6755"/>
              <a:gd name="T38" fmla="*/ 6774 w 7367"/>
              <a:gd name="T39" fmla="*/ 1708 h 6755"/>
              <a:gd name="T40" fmla="*/ 5146 w 7367"/>
              <a:gd name="T41" fmla="*/ 264 h 6755"/>
              <a:gd name="T42" fmla="*/ 3842 w 7367"/>
              <a:gd name="T43" fmla="*/ 0 h 6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367" h="6755">
                <a:moveTo>
                  <a:pt x="6801" y="1757"/>
                </a:moveTo>
                <a:cubicBezTo>
                  <a:pt x="6801" y="1940"/>
                  <a:pt x="6801" y="1940"/>
                  <a:pt x="6801" y="1940"/>
                </a:cubicBezTo>
                <a:cubicBezTo>
                  <a:pt x="7200" y="2763"/>
                  <a:pt x="7257" y="3746"/>
                  <a:pt x="6876" y="4653"/>
                </a:cubicBezTo>
                <a:cubicBezTo>
                  <a:pt x="6852" y="4709"/>
                  <a:pt x="6827" y="4764"/>
                  <a:pt x="6801" y="4818"/>
                </a:cubicBezTo>
                <a:cubicBezTo>
                  <a:pt x="6801" y="5001"/>
                  <a:pt x="6801" y="5001"/>
                  <a:pt x="6801" y="5001"/>
                </a:cubicBezTo>
                <a:cubicBezTo>
                  <a:pt x="6856" y="4900"/>
                  <a:pt x="6907" y="4794"/>
                  <a:pt x="6953" y="4686"/>
                </a:cubicBezTo>
                <a:cubicBezTo>
                  <a:pt x="7367" y="3701"/>
                  <a:pt x="7277" y="2629"/>
                  <a:pt x="6801" y="1757"/>
                </a:cubicBezTo>
                <a:moveTo>
                  <a:pt x="3842" y="0"/>
                </a:moveTo>
                <a:cubicBezTo>
                  <a:pt x="2521" y="0"/>
                  <a:pt x="1264" y="778"/>
                  <a:pt x="721" y="2069"/>
                </a:cubicBezTo>
                <a:cubicBezTo>
                  <a:pt x="0" y="3786"/>
                  <a:pt x="810" y="5770"/>
                  <a:pt x="2528" y="6491"/>
                </a:cubicBezTo>
                <a:cubicBezTo>
                  <a:pt x="2954" y="6670"/>
                  <a:pt x="3397" y="6755"/>
                  <a:pt x="3833" y="6755"/>
                </a:cubicBezTo>
                <a:cubicBezTo>
                  <a:pt x="4448" y="6755"/>
                  <a:pt x="5049" y="6586"/>
                  <a:pt x="5570" y="6275"/>
                </a:cubicBezTo>
                <a:cubicBezTo>
                  <a:pt x="5563" y="6182"/>
                  <a:pt x="5563" y="6182"/>
                  <a:pt x="5563" y="6182"/>
                </a:cubicBezTo>
                <a:cubicBezTo>
                  <a:pt x="5046" y="6499"/>
                  <a:pt x="4446" y="6671"/>
                  <a:pt x="3833" y="6671"/>
                </a:cubicBezTo>
                <a:cubicBezTo>
                  <a:pt x="3408" y="6671"/>
                  <a:pt x="2976" y="6588"/>
                  <a:pt x="2561" y="6414"/>
                </a:cubicBezTo>
                <a:cubicBezTo>
                  <a:pt x="885" y="5710"/>
                  <a:pt x="95" y="3776"/>
                  <a:pt x="799" y="2102"/>
                </a:cubicBezTo>
                <a:cubicBezTo>
                  <a:pt x="1328" y="843"/>
                  <a:pt x="2554" y="84"/>
                  <a:pt x="3842" y="84"/>
                </a:cubicBezTo>
                <a:cubicBezTo>
                  <a:pt x="4266" y="84"/>
                  <a:pt x="4698" y="166"/>
                  <a:pt x="5114" y="341"/>
                </a:cubicBezTo>
                <a:cubicBezTo>
                  <a:pt x="5795" y="627"/>
                  <a:pt x="6329" y="1116"/>
                  <a:pt x="6677" y="1708"/>
                </a:cubicBezTo>
                <a:cubicBezTo>
                  <a:pt x="6774" y="1708"/>
                  <a:pt x="6774" y="1708"/>
                  <a:pt x="6774" y="1708"/>
                </a:cubicBezTo>
                <a:cubicBezTo>
                  <a:pt x="6418" y="1082"/>
                  <a:pt x="5861" y="564"/>
                  <a:pt x="5146" y="264"/>
                </a:cubicBezTo>
                <a:cubicBezTo>
                  <a:pt x="4720" y="85"/>
                  <a:pt x="4277" y="0"/>
                  <a:pt x="3842" y="0"/>
                </a:cubicBezTo>
              </a:path>
            </a:pathLst>
          </a:custGeom>
          <a:solidFill>
            <a:srgbClr val="FFFFFF">
              <a:alpha val="6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480"/>
          <p:cNvSpPr>
            <a:spLocks noEditPoints="1"/>
          </p:cNvSpPr>
          <p:nvPr/>
        </p:nvSpPr>
        <p:spPr bwMode="auto">
          <a:xfrm>
            <a:off x="10459148" y="1124044"/>
            <a:ext cx="1118818" cy="1092106"/>
          </a:xfrm>
          <a:custGeom>
            <a:avLst/>
            <a:gdLst>
              <a:gd name="T0" fmla="*/ 566 w 1223"/>
              <a:gd name="T1" fmla="*/ 1031 h 1194"/>
              <a:gd name="T2" fmla="*/ 563 w 1223"/>
              <a:gd name="T3" fmla="*/ 993 h 1194"/>
              <a:gd name="T4" fmla="*/ 602 w 1223"/>
              <a:gd name="T5" fmla="*/ 995 h 1194"/>
              <a:gd name="T6" fmla="*/ 636 w 1223"/>
              <a:gd name="T7" fmla="*/ 1031 h 1194"/>
              <a:gd name="T8" fmla="*/ 712 w 1223"/>
              <a:gd name="T9" fmla="*/ 1019 h 1194"/>
              <a:gd name="T10" fmla="*/ 768 w 1223"/>
              <a:gd name="T11" fmla="*/ 958 h 1194"/>
              <a:gd name="T12" fmla="*/ 712 w 1223"/>
              <a:gd name="T13" fmla="*/ 1019 h 1194"/>
              <a:gd name="T14" fmla="*/ 412 w 1223"/>
              <a:gd name="T15" fmla="*/ 989 h 1194"/>
              <a:gd name="T16" fmla="*/ 494 w 1223"/>
              <a:gd name="T17" fmla="*/ 980 h 1194"/>
              <a:gd name="T18" fmla="*/ 346 w 1223"/>
              <a:gd name="T19" fmla="*/ 950 h 1194"/>
              <a:gd name="T20" fmla="*/ 316 w 1223"/>
              <a:gd name="T21" fmla="*/ 873 h 1194"/>
              <a:gd name="T22" fmla="*/ 346 w 1223"/>
              <a:gd name="T23" fmla="*/ 950 h 1194"/>
              <a:gd name="T24" fmla="*/ 107 w 1223"/>
              <a:gd name="T25" fmla="*/ 931 h 1194"/>
              <a:gd name="T26" fmla="*/ 603 w 1223"/>
              <a:gd name="T27" fmla="*/ 1194 h 1194"/>
              <a:gd name="T28" fmla="*/ 900 w 1223"/>
              <a:gd name="T29" fmla="*/ 915 h 1194"/>
              <a:gd name="T30" fmla="*/ 830 w 1223"/>
              <a:gd name="T31" fmla="*/ 924 h 1194"/>
              <a:gd name="T32" fmla="*/ 749 w 1223"/>
              <a:gd name="T33" fmla="*/ 810 h 1194"/>
              <a:gd name="T34" fmla="*/ 580 w 1223"/>
              <a:gd name="T35" fmla="*/ 855 h 1194"/>
              <a:gd name="T36" fmla="*/ 1024 w 1223"/>
              <a:gd name="T37" fmla="*/ 708 h 1194"/>
              <a:gd name="T38" fmla="*/ 999 w 1223"/>
              <a:gd name="T39" fmla="*/ 630 h 1194"/>
              <a:gd name="T40" fmla="*/ 1024 w 1223"/>
              <a:gd name="T41" fmla="*/ 708 h 1194"/>
              <a:gd name="T42" fmla="*/ 992 w 1223"/>
              <a:gd name="T43" fmla="*/ 513 h 1194"/>
              <a:gd name="T44" fmla="*/ 1038 w 1223"/>
              <a:gd name="T45" fmla="*/ 582 h 1194"/>
              <a:gd name="T46" fmla="*/ 971 w 1223"/>
              <a:gd name="T47" fmla="*/ 446 h 1194"/>
              <a:gd name="T48" fmla="*/ 971 w 1223"/>
              <a:gd name="T49" fmla="*/ 364 h 1194"/>
              <a:gd name="T50" fmla="*/ 971 w 1223"/>
              <a:gd name="T51" fmla="*/ 446 h 1194"/>
              <a:gd name="T52" fmla="*/ 845 w 1223"/>
              <a:gd name="T53" fmla="*/ 281 h 1194"/>
              <a:gd name="T54" fmla="*/ 925 w 1223"/>
              <a:gd name="T55" fmla="*/ 303 h 1194"/>
              <a:gd name="T56" fmla="*/ 743 w 1223"/>
              <a:gd name="T57" fmla="*/ 15 h 1194"/>
              <a:gd name="T58" fmla="*/ 733 w 1223"/>
              <a:gd name="T59" fmla="*/ 180 h 1194"/>
              <a:gd name="T60" fmla="*/ 786 w 1223"/>
              <a:gd name="T61" fmla="*/ 243 h 1194"/>
              <a:gd name="T62" fmla="*/ 714 w 1223"/>
              <a:gd name="T63" fmla="*/ 362 h 1194"/>
              <a:gd name="T64" fmla="*/ 854 w 1223"/>
              <a:gd name="T65" fmla="*/ 659 h 1194"/>
              <a:gd name="T66" fmla="*/ 1198 w 1223"/>
              <a:gd name="T67" fmla="*/ 646 h 1194"/>
              <a:gd name="T68" fmla="*/ 206 w 1223"/>
              <a:gd name="T69" fmla="*/ 552 h 1194"/>
              <a:gd name="T70" fmla="*/ 184 w 1223"/>
              <a:gd name="T71" fmla="*/ 472 h 1194"/>
              <a:gd name="T72" fmla="*/ 206 w 1223"/>
              <a:gd name="T73" fmla="*/ 552 h 1194"/>
              <a:gd name="T74" fmla="*/ 212 w 1223"/>
              <a:gd name="T75" fmla="*/ 401 h 1194"/>
              <a:gd name="T76" fmla="*/ 283 w 1223"/>
              <a:gd name="T77" fmla="*/ 358 h 1194"/>
              <a:gd name="T78" fmla="*/ 329 w 1223"/>
              <a:gd name="T79" fmla="*/ 306 h 1194"/>
              <a:gd name="T80" fmla="*/ 364 w 1223"/>
              <a:gd name="T81" fmla="*/ 231 h 1194"/>
              <a:gd name="T82" fmla="*/ 329 w 1223"/>
              <a:gd name="T83" fmla="*/ 306 h 1194"/>
              <a:gd name="T84" fmla="*/ 432 w 1223"/>
              <a:gd name="T85" fmla="*/ 195 h 1194"/>
              <a:gd name="T86" fmla="*/ 513 w 1223"/>
              <a:gd name="T87" fmla="*/ 208 h 1194"/>
              <a:gd name="T88" fmla="*/ 560 w 1223"/>
              <a:gd name="T89" fmla="*/ 0 h 1194"/>
              <a:gd name="T90" fmla="*/ 28 w 1223"/>
              <a:gd name="T91" fmla="*/ 765 h 1194"/>
              <a:gd name="T92" fmla="*/ 166 w 1223"/>
              <a:gd name="T93" fmla="*/ 624 h 1194"/>
              <a:gd name="T94" fmla="*/ 212 w 1223"/>
              <a:gd name="T95" fmla="*/ 678 h 1194"/>
              <a:gd name="T96" fmla="*/ 343 w 1223"/>
              <a:gd name="T97" fmla="*/ 575 h 1194"/>
              <a:gd name="T98" fmla="*/ 560 w 1223"/>
              <a:gd name="T99" fmla="*/ 0 h 1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3" h="1194">
                <a:moveTo>
                  <a:pt x="603" y="1033"/>
                </a:moveTo>
                <a:cubicBezTo>
                  <a:pt x="591" y="1033"/>
                  <a:pt x="578" y="1032"/>
                  <a:pt x="566" y="1031"/>
                </a:cubicBezTo>
                <a:cubicBezTo>
                  <a:pt x="559" y="1031"/>
                  <a:pt x="559" y="1031"/>
                  <a:pt x="559" y="1031"/>
                </a:cubicBezTo>
                <a:cubicBezTo>
                  <a:pt x="563" y="993"/>
                  <a:pt x="563" y="993"/>
                  <a:pt x="563" y="993"/>
                </a:cubicBezTo>
                <a:cubicBezTo>
                  <a:pt x="569" y="993"/>
                  <a:pt x="569" y="993"/>
                  <a:pt x="569" y="993"/>
                </a:cubicBezTo>
                <a:cubicBezTo>
                  <a:pt x="580" y="994"/>
                  <a:pt x="591" y="995"/>
                  <a:pt x="602" y="995"/>
                </a:cubicBezTo>
                <a:cubicBezTo>
                  <a:pt x="613" y="995"/>
                  <a:pt x="623" y="994"/>
                  <a:pt x="633" y="993"/>
                </a:cubicBezTo>
                <a:cubicBezTo>
                  <a:pt x="636" y="1031"/>
                  <a:pt x="636" y="1031"/>
                  <a:pt x="636" y="1031"/>
                </a:cubicBezTo>
                <a:cubicBezTo>
                  <a:pt x="625" y="1032"/>
                  <a:pt x="614" y="1033"/>
                  <a:pt x="603" y="1033"/>
                </a:cubicBezTo>
                <a:moveTo>
                  <a:pt x="712" y="1019"/>
                </a:moveTo>
                <a:cubicBezTo>
                  <a:pt x="702" y="982"/>
                  <a:pt x="702" y="982"/>
                  <a:pt x="702" y="982"/>
                </a:cubicBezTo>
                <a:cubicBezTo>
                  <a:pt x="725" y="976"/>
                  <a:pt x="747" y="968"/>
                  <a:pt x="768" y="958"/>
                </a:cubicBezTo>
                <a:cubicBezTo>
                  <a:pt x="784" y="993"/>
                  <a:pt x="784" y="993"/>
                  <a:pt x="784" y="993"/>
                </a:cubicBezTo>
                <a:cubicBezTo>
                  <a:pt x="761" y="1004"/>
                  <a:pt x="737" y="1012"/>
                  <a:pt x="712" y="1019"/>
                </a:cubicBezTo>
                <a:moveTo>
                  <a:pt x="484" y="1016"/>
                </a:moveTo>
                <a:cubicBezTo>
                  <a:pt x="459" y="1010"/>
                  <a:pt x="435" y="1001"/>
                  <a:pt x="412" y="989"/>
                </a:cubicBezTo>
                <a:cubicBezTo>
                  <a:pt x="429" y="955"/>
                  <a:pt x="429" y="955"/>
                  <a:pt x="429" y="955"/>
                </a:cubicBezTo>
                <a:cubicBezTo>
                  <a:pt x="450" y="965"/>
                  <a:pt x="472" y="973"/>
                  <a:pt x="494" y="980"/>
                </a:cubicBezTo>
                <a:cubicBezTo>
                  <a:pt x="484" y="1016"/>
                  <a:pt x="484" y="1016"/>
                  <a:pt x="484" y="1016"/>
                </a:cubicBezTo>
                <a:moveTo>
                  <a:pt x="346" y="950"/>
                </a:moveTo>
                <a:cubicBezTo>
                  <a:pt x="325" y="935"/>
                  <a:pt x="306" y="918"/>
                  <a:pt x="288" y="900"/>
                </a:cubicBezTo>
                <a:cubicBezTo>
                  <a:pt x="316" y="873"/>
                  <a:pt x="316" y="873"/>
                  <a:pt x="316" y="873"/>
                </a:cubicBezTo>
                <a:cubicBezTo>
                  <a:pt x="332" y="890"/>
                  <a:pt x="349" y="905"/>
                  <a:pt x="369" y="919"/>
                </a:cubicBezTo>
                <a:cubicBezTo>
                  <a:pt x="346" y="950"/>
                  <a:pt x="346" y="950"/>
                  <a:pt x="346" y="950"/>
                </a:cubicBezTo>
                <a:moveTo>
                  <a:pt x="421" y="783"/>
                </a:moveTo>
                <a:cubicBezTo>
                  <a:pt x="107" y="931"/>
                  <a:pt x="107" y="931"/>
                  <a:pt x="107" y="931"/>
                </a:cubicBezTo>
                <a:cubicBezTo>
                  <a:pt x="205" y="1076"/>
                  <a:pt x="365" y="1177"/>
                  <a:pt x="553" y="1192"/>
                </a:cubicBezTo>
                <a:cubicBezTo>
                  <a:pt x="569" y="1193"/>
                  <a:pt x="586" y="1194"/>
                  <a:pt x="603" y="1194"/>
                </a:cubicBezTo>
                <a:cubicBezTo>
                  <a:pt x="771" y="1194"/>
                  <a:pt x="926" y="1124"/>
                  <a:pt x="1035" y="1009"/>
                </a:cubicBezTo>
                <a:cubicBezTo>
                  <a:pt x="900" y="915"/>
                  <a:pt x="900" y="915"/>
                  <a:pt x="900" y="915"/>
                </a:cubicBezTo>
                <a:cubicBezTo>
                  <a:pt x="885" y="930"/>
                  <a:pt x="868" y="943"/>
                  <a:pt x="851" y="955"/>
                </a:cubicBezTo>
                <a:cubicBezTo>
                  <a:pt x="830" y="924"/>
                  <a:pt x="830" y="924"/>
                  <a:pt x="830" y="924"/>
                </a:cubicBezTo>
                <a:cubicBezTo>
                  <a:pt x="843" y="914"/>
                  <a:pt x="856" y="904"/>
                  <a:pt x="868" y="893"/>
                </a:cubicBezTo>
                <a:cubicBezTo>
                  <a:pt x="749" y="810"/>
                  <a:pt x="749" y="810"/>
                  <a:pt x="749" y="810"/>
                </a:cubicBezTo>
                <a:cubicBezTo>
                  <a:pt x="707" y="839"/>
                  <a:pt x="657" y="856"/>
                  <a:pt x="602" y="856"/>
                </a:cubicBezTo>
                <a:cubicBezTo>
                  <a:pt x="595" y="856"/>
                  <a:pt x="588" y="856"/>
                  <a:pt x="580" y="855"/>
                </a:cubicBezTo>
                <a:cubicBezTo>
                  <a:pt x="518" y="850"/>
                  <a:pt x="463" y="823"/>
                  <a:pt x="421" y="783"/>
                </a:cubicBezTo>
                <a:moveTo>
                  <a:pt x="1024" y="708"/>
                </a:moveTo>
                <a:cubicBezTo>
                  <a:pt x="987" y="699"/>
                  <a:pt x="987" y="699"/>
                  <a:pt x="987" y="699"/>
                </a:cubicBezTo>
                <a:cubicBezTo>
                  <a:pt x="993" y="676"/>
                  <a:pt x="997" y="653"/>
                  <a:pt x="999" y="630"/>
                </a:cubicBezTo>
                <a:cubicBezTo>
                  <a:pt x="1037" y="633"/>
                  <a:pt x="1037" y="633"/>
                  <a:pt x="1037" y="633"/>
                </a:cubicBezTo>
                <a:cubicBezTo>
                  <a:pt x="1035" y="658"/>
                  <a:pt x="1031" y="684"/>
                  <a:pt x="1024" y="708"/>
                </a:cubicBezTo>
                <a:moveTo>
                  <a:pt x="1000" y="583"/>
                </a:moveTo>
                <a:cubicBezTo>
                  <a:pt x="1000" y="559"/>
                  <a:pt x="997" y="536"/>
                  <a:pt x="992" y="513"/>
                </a:cubicBezTo>
                <a:cubicBezTo>
                  <a:pt x="1029" y="505"/>
                  <a:pt x="1029" y="505"/>
                  <a:pt x="1029" y="505"/>
                </a:cubicBezTo>
                <a:cubicBezTo>
                  <a:pt x="1035" y="530"/>
                  <a:pt x="1038" y="556"/>
                  <a:pt x="1038" y="582"/>
                </a:cubicBezTo>
                <a:cubicBezTo>
                  <a:pt x="1000" y="583"/>
                  <a:pt x="1000" y="583"/>
                  <a:pt x="1000" y="583"/>
                </a:cubicBezTo>
                <a:moveTo>
                  <a:pt x="971" y="446"/>
                </a:moveTo>
                <a:cubicBezTo>
                  <a:pt x="962" y="425"/>
                  <a:pt x="952" y="404"/>
                  <a:pt x="939" y="384"/>
                </a:cubicBezTo>
                <a:cubicBezTo>
                  <a:pt x="971" y="364"/>
                  <a:pt x="971" y="364"/>
                  <a:pt x="971" y="364"/>
                </a:cubicBezTo>
                <a:cubicBezTo>
                  <a:pt x="985" y="385"/>
                  <a:pt x="997" y="408"/>
                  <a:pt x="1007" y="432"/>
                </a:cubicBezTo>
                <a:cubicBezTo>
                  <a:pt x="971" y="446"/>
                  <a:pt x="971" y="446"/>
                  <a:pt x="971" y="446"/>
                </a:cubicBezTo>
                <a:moveTo>
                  <a:pt x="897" y="328"/>
                </a:moveTo>
                <a:cubicBezTo>
                  <a:pt x="881" y="311"/>
                  <a:pt x="864" y="295"/>
                  <a:pt x="845" y="281"/>
                </a:cubicBezTo>
                <a:cubicBezTo>
                  <a:pt x="869" y="251"/>
                  <a:pt x="869" y="251"/>
                  <a:pt x="869" y="251"/>
                </a:cubicBezTo>
                <a:cubicBezTo>
                  <a:pt x="889" y="266"/>
                  <a:pt x="908" y="284"/>
                  <a:pt x="925" y="303"/>
                </a:cubicBezTo>
                <a:cubicBezTo>
                  <a:pt x="897" y="328"/>
                  <a:pt x="897" y="328"/>
                  <a:pt x="897" y="328"/>
                </a:cubicBezTo>
                <a:moveTo>
                  <a:pt x="743" y="15"/>
                </a:moveTo>
                <a:cubicBezTo>
                  <a:pt x="728" y="195"/>
                  <a:pt x="728" y="195"/>
                  <a:pt x="728" y="195"/>
                </a:cubicBezTo>
                <a:cubicBezTo>
                  <a:pt x="733" y="180"/>
                  <a:pt x="733" y="180"/>
                  <a:pt x="733" y="180"/>
                </a:cubicBezTo>
                <a:cubicBezTo>
                  <a:pt x="757" y="188"/>
                  <a:pt x="781" y="198"/>
                  <a:pt x="804" y="209"/>
                </a:cubicBezTo>
                <a:cubicBezTo>
                  <a:pt x="786" y="243"/>
                  <a:pt x="786" y="243"/>
                  <a:pt x="786" y="243"/>
                </a:cubicBezTo>
                <a:cubicBezTo>
                  <a:pt x="767" y="233"/>
                  <a:pt x="747" y="225"/>
                  <a:pt x="726" y="218"/>
                </a:cubicBezTo>
                <a:cubicBezTo>
                  <a:pt x="714" y="362"/>
                  <a:pt x="714" y="362"/>
                  <a:pt x="714" y="362"/>
                </a:cubicBezTo>
                <a:cubicBezTo>
                  <a:pt x="809" y="407"/>
                  <a:pt x="870" y="507"/>
                  <a:pt x="861" y="618"/>
                </a:cubicBezTo>
                <a:cubicBezTo>
                  <a:pt x="860" y="632"/>
                  <a:pt x="857" y="646"/>
                  <a:pt x="854" y="659"/>
                </a:cubicBezTo>
                <a:cubicBezTo>
                  <a:pt x="1140" y="858"/>
                  <a:pt x="1140" y="858"/>
                  <a:pt x="1140" y="858"/>
                </a:cubicBezTo>
                <a:cubicBezTo>
                  <a:pt x="1172" y="793"/>
                  <a:pt x="1192" y="722"/>
                  <a:pt x="1198" y="646"/>
                </a:cubicBezTo>
                <a:cubicBezTo>
                  <a:pt x="1223" y="348"/>
                  <a:pt x="1025" y="83"/>
                  <a:pt x="743" y="15"/>
                </a:cubicBezTo>
                <a:moveTo>
                  <a:pt x="206" y="552"/>
                </a:moveTo>
                <a:cubicBezTo>
                  <a:pt x="168" y="547"/>
                  <a:pt x="168" y="547"/>
                  <a:pt x="168" y="547"/>
                </a:cubicBezTo>
                <a:cubicBezTo>
                  <a:pt x="171" y="522"/>
                  <a:pt x="176" y="496"/>
                  <a:pt x="184" y="472"/>
                </a:cubicBezTo>
                <a:cubicBezTo>
                  <a:pt x="220" y="483"/>
                  <a:pt x="220" y="483"/>
                  <a:pt x="220" y="483"/>
                </a:cubicBezTo>
                <a:cubicBezTo>
                  <a:pt x="214" y="505"/>
                  <a:pt x="209" y="528"/>
                  <a:pt x="206" y="552"/>
                </a:cubicBezTo>
                <a:moveTo>
                  <a:pt x="246" y="418"/>
                </a:moveTo>
                <a:cubicBezTo>
                  <a:pt x="212" y="401"/>
                  <a:pt x="212" y="401"/>
                  <a:pt x="212" y="401"/>
                </a:cubicBezTo>
                <a:cubicBezTo>
                  <a:pt x="223" y="378"/>
                  <a:pt x="237" y="356"/>
                  <a:pt x="252" y="335"/>
                </a:cubicBezTo>
                <a:cubicBezTo>
                  <a:pt x="283" y="358"/>
                  <a:pt x="283" y="358"/>
                  <a:pt x="283" y="358"/>
                </a:cubicBezTo>
                <a:cubicBezTo>
                  <a:pt x="269" y="377"/>
                  <a:pt x="256" y="397"/>
                  <a:pt x="246" y="418"/>
                </a:cubicBezTo>
                <a:moveTo>
                  <a:pt x="329" y="306"/>
                </a:moveTo>
                <a:cubicBezTo>
                  <a:pt x="303" y="278"/>
                  <a:pt x="303" y="278"/>
                  <a:pt x="303" y="278"/>
                </a:cubicBezTo>
                <a:cubicBezTo>
                  <a:pt x="322" y="261"/>
                  <a:pt x="342" y="245"/>
                  <a:pt x="364" y="231"/>
                </a:cubicBezTo>
                <a:cubicBezTo>
                  <a:pt x="385" y="263"/>
                  <a:pt x="385" y="263"/>
                  <a:pt x="385" y="263"/>
                </a:cubicBezTo>
                <a:cubicBezTo>
                  <a:pt x="365" y="276"/>
                  <a:pt x="347" y="290"/>
                  <a:pt x="329" y="306"/>
                </a:cubicBezTo>
                <a:moveTo>
                  <a:pt x="446" y="230"/>
                </a:moveTo>
                <a:cubicBezTo>
                  <a:pt x="432" y="195"/>
                  <a:pt x="432" y="195"/>
                  <a:pt x="432" y="195"/>
                </a:cubicBezTo>
                <a:cubicBezTo>
                  <a:pt x="455" y="185"/>
                  <a:pt x="480" y="177"/>
                  <a:pt x="504" y="171"/>
                </a:cubicBezTo>
                <a:cubicBezTo>
                  <a:pt x="513" y="208"/>
                  <a:pt x="513" y="208"/>
                  <a:pt x="513" y="208"/>
                </a:cubicBezTo>
                <a:cubicBezTo>
                  <a:pt x="490" y="213"/>
                  <a:pt x="468" y="221"/>
                  <a:pt x="446" y="230"/>
                </a:cubicBezTo>
                <a:moveTo>
                  <a:pt x="560" y="0"/>
                </a:moveTo>
                <a:cubicBezTo>
                  <a:pt x="270" y="20"/>
                  <a:pt x="31" y="249"/>
                  <a:pt x="6" y="547"/>
                </a:cubicBezTo>
                <a:cubicBezTo>
                  <a:pt x="0" y="623"/>
                  <a:pt x="8" y="696"/>
                  <a:pt x="28" y="765"/>
                </a:cubicBezTo>
                <a:cubicBezTo>
                  <a:pt x="177" y="695"/>
                  <a:pt x="177" y="695"/>
                  <a:pt x="177" y="695"/>
                </a:cubicBezTo>
                <a:cubicBezTo>
                  <a:pt x="171" y="672"/>
                  <a:pt x="168" y="648"/>
                  <a:pt x="166" y="624"/>
                </a:cubicBezTo>
                <a:cubicBezTo>
                  <a:pt x="204" y="622"/>
                  <a:pt x="204" y="622"/>
                  <a:pt x="204" y="622"/>
                </a:cubicBezTo>
                <a:cubicBezTo>
                  <a:pt x="206" y="641"/>
                  <a:pt x="208" y="660"/>
                  <a:pt x="212" y="678"/>
                </a:cubicBezTo>
                <a:cubicBezTo>
                  <a:pt x="343" y="617"/>
                  <a:pt x="343" y="617"/>
                  <a:pt x="343" y="617"/>
                </a:cubicBezTo>
                <a:cubicBezTo>
                  <a:pt x="342" y="603"/>
                  <a:pt x="342" y="589"/>
                  <a:pt x="343" y="575"/>
                </a:cubicBezTo>
                <a:cubicBezTo>
                  <a:pt x="353" y="464"/>
                  <a:pt x="430" y="376"/>
                  <a:pt x="531" y="347"/>
                </a:cubicBezTo>
                <a:cubicBezTo>
                  <a:pt x="560" y="0"/>
                  <a:pt x="560" y="0"/>
                  <a:pt x="560" y="0"/>
                </a:cubicBezTo>
              </a:path>
            </a:pathLst>
          </a:custGeom>
          <a:solidFill>
            <a:srgbClr val="003A4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174" name="组合 173"/>
          <p:cNvGrpSpPr/>
          <p:nvPr/>
        </p:nvGrpSpPr>
        <p:grpSpPr>
          <a:xfrm>
            <a:off x="9131580" y="57880"/>
            <a:ext cx="3483190" cy="3332270"/>
            <a:chOff x="9188730" y="-69120"/>
            <a:chExt cx="3483190" cy="3332270"/>
          </a:xfrm>
        </p:grpSpPr>
        <p:grpSp>
          <p:nvGrpSpPr>
            <p:cNvPr id="175" name="组合 174"/>
            <p:cNvGrpSpPr/>
            <p:nvPr/>
          </p:nvGrpSpPr>
          <p:grpSpPr>
            <a:xfrm>
              <a:off x="9201430" y="10360"/>
              <a:ext cx="3470490" cy="3252790"/>
              <a:chOff x="4198938" y="2303462"/>
              <a:chExt cx="3036887" cy="2846387"/>
            </a:xfrm>
            <a:solidFill>
              <a:srgbClr val="FFFFFF">
                <a:alpha val="25000"/>
              </a:srgbClr>
            </a:solidFill>
            <a:effectLst/>
          </p:grpSpPr>
          <p:sp>
            <p:nvSpPr>
              <p:cNvPr id="181" name="Freeform 5"/>
              <p:cNvSpPr/>
              <p:nvPr/>
            </p:nvSpPr>
            <p:spPr bwMode="auto">
              <a:xfrm>
                <a:off x="4551363" y="2303462"/>
                <a:ext cx="2479675" cy="2251075"/>
              </a:xfrm>
              <a:custGeom>
                <a:avLst/>
                <a:gdLst>
                  <a:gd name="T0" fmla="*/ 356 w 658"/>
                  <a:gd name="T1" fmla="*/ 0 h 597"/>
                  <a:gd name="T2" fmla="*/ 329 w 658"/>
                  <a:gd name="T3" fmla="*/ 321 h 597"/>
                  <a:gd name="T4" fmla="*/ 292 w 658"/>
                  <a:gd name="T5" fmla="*/ 366 h 597"/>
                  <a:gd name="T6" fmla="*/ 292 w 658"/>
                  <a:gd name="T7" fmla="*/ 374 h 597"/>
                  <a:gd name="T8" fmla="*/ 0 w 658"/>
                  <a:gd name="T9" fmla="*/ 511 h 597"/>
                  <a:gd name="T10" fmla="*/ 16 w 658"/>
                  <a:gd name="T11" fmla="*/ 545 h 597"/>
                  <a:gd name="T12" fmla="*/ 307 w 658"/>
                  <a:gd name="T13" fmla="*/ 408 h 597"/>
                  <a:gd name="T14" fmla="*/ 339 w 658"/>
                  <a:gd name="T15" fmla="*/ 422 h 597"/>
                  <a:gd name="T16" fmla="*/ 344 w 658"/>
                  <a:gd name="T17" fmla="*/ 422 h 597"/>
                  <a:gd name="T18" fmla="*/ 373 w 658"/>
                  <a:gd name="T19" fmla="*/ 413 h 597"/>
                  <a:gd name="T20" fmla="*/ 637 w 658"/>
                  <a:gd name="T21" fmla="*/ 597 h 597"/>
                  <a:gd name="T22" fmla="*/ 658 w 658"/>
                  <a:gd name="T23" fmla="*/ 566 h 597"/>
                  <a:gd name="T24" fmla="*/ 394 w 658"/>
                  <a:gd name="T25" fmla="*/ 383 h 597"/>
                  <a:gd name="T26" fmla="*/ 395 w 658"/>
                  <a:gd name="T27" fmla="*/ 375 h 597"/>
                  <a:gd name="T28" fmla="*/ 366 w 658"/>
                  <a:gd name="T29" fmla="*/ 324 h 597"/>
                  <a:gd name="T30" fmla="*/ 392 w 658"/>
                  <a:gd name="T31" fmla="*/ 3 h 597"/>
                  <a:gd name="T32" fmla="*/ 356 w 658"/>
                  <a:gd name="T33" fmla="*/ 0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8" h="597">
                    <a:moveTo>
                      <a:pt x="356" y="0"/>
                    </a:moveTo>
                    <a:cubicBezTo>
                      <a:pt x="329" y="321"/>
                      <a:pt x="329" y="321"/>
                      <a:pt x="329" y="321"/>
                    </a:cubicBezTo>
                    <a:cubicBezTo>
                      <a:pt x="309" y="326"/>
                      <a:pt x="294" y="344"/>
                      <a:pt x="292" y="366"/>
                    </a:cubicBezTo>
                    <a:cubicBezTo>
                      <a:pt x="291" y="369"/>
                      <a:pt x="292" y="372"/>
                      <a:pt x="292" y="374"/>
                    </a:cubicBezTo>
                    <a:cubicBezTo>
                      <a:pt x="0" y="511"/>
                      <a:pt x="0" y="511"/>
                      <a:pt x="0" y="511"/>
                    </a:cubicBezTo>
                    <a:cubicBezTo>
                      <a:pt x="16" y="545"/>
                      <a:pt x="16" y="545"/>
                      <a:pt x="16" y="545"/>
                    </a:cubicBezTo>
                    <a:cubicBezTo>
                      <a:pt x="307" y="408"/>
                      <a:pt x="307" y="408"/>
                      <a:pt x="307" y="408"/>
                    </a:cubicBezTo>
                    <a:cubicBezTo>
                      <a:pt x="316" y="416"/>
                      <a:pt x="327" y="421"/>
                      <a:pt x="339" y="422"/>
                    </a:cubicBezTo>
                    <a:cubicBezTo>
                      <a:pt x="341" y="422"/>
                      <a:pt x="342" y="422"/>
                      <a:pt x="344" y="422"/>
                    </a:cubicBezTo>
                    <a:cubicBezTo>
                      <a:pt x="354" y="422"/>
                      <a:pt x="364" y="419"/>
                      <a:pt x="373" y="413"/>
                    </a:cubicBezTo>
                    <a:cubicBezTo>
                      <a:pt x="637" y="597"/>
                      <a:pt x="637" y="597"/>
                      <a:pt x="637" y="597"/>
                    </a:cubicBezTo>
                    <a:cubicBezTo>
                      <a:pt x="658" y="566"/>
                      <a:pt x="658" y="566"/>
                      <a:pt x="658" y="566"/>
                    </a:cubicBezTo>
                    <a:cubicBezTo>
                      <a:pt x="394" y="383"/>
                      <a:pt x="394" y="383"/>
                      <a:pt x="394" y="383"/>
                    </a:cubicBezTo>
                    <a:cubicBezTo>
                      <a:pt x="394" y="380"/>
                      <a:pt x="395" y="377"/>
                      <a:pt x="395" y="375"/>
                    </a:cubicBezTo>
                    <a:cubicBezTo>
                      <a:pt x="397" y="353"/>
                      <a:pt x="385" y="333"/>
                      <a:pt x="366" y="324"/>
                    </a:cubicBezTo>
                    <a:cubicBezTo>
                      <a:pt x="392" y="3"/>
                      <a:pt x="392" y="3"/>
                      <a:pt x="392" y="3"/>
                    </a:cubicBezTo>
                    <a:cubicBezTo>
                      <a:pt x="356" y="0"/>
                      <a:pt x="356" y="0"/>
                      <a:pt x="35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11"/>
              <p:cNvSpPr/>
              <p:nvPr/>
            </p:nvSpPr>
            <p:spPr bwMode="auto">
              <a:xfrm>
                <a:off x="6045200" y="2392362"/>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11"/>
              <p:cNvSpPr/>
              <p:nvPr/>
            </p:nvSpPr>
            <p:spPr bwMode="auto">
              <a:xfrm rot="14329413">
                <a:off x="4572000" y="2185349"/>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11"/>
              <p:cNvSpPr/>
              <p:nvPr/>
            </p:nvSpPr>
            <p:spPr bwMode="auto">
              <a:xfrm rot="7201819">
                <a:off x="5145087" y="3586162"/>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76" name="组合 175"/>
            <p:cNvGrpSpPr/>
            <p:nvPr/>
          </p:nvGrpSpPr>
          <p:grpSpPr>
            <a:xfrm>
              <a:off x="9188730" y="-69120"/>
              <a:ext cx="3470490" cy="3252790"/>
              <a:chOff x="4198938" y="2303462"/>
              <a:chExt cx="3036887" cy="2846387"/>
            </a:xfrm>
          </p:grpSpPr>
          <p:sp>
            <p:nvSpPr>
              <p:cNvPr id="177" name="Freeform 5"/>
              <p:cNvSpPr/>
              <p:nvPr/>
            </p:nvSpPr>
            <p:spPr bwMode="auto">
              <a:xfrm>
                <a:off x="4551363" y="2303462"/>
                <a:ext cx="2479675" cy="2251075"/>
              </a:xfrm>
              <a:custGeom>
                <a:avLst/>
                <a:gdLst>
                  <a:gd name="T0" fmla="*/ 356 w 658"/>
                  <a:gd name="T1" fmla="*/ 0 h 597"/>
                  <a:gd name="T2" fmla="*/ 329 w 658"/>
                  <a:gd name="T3" fmla="*/ 321 h 597"/>
                  <a:gd name="T4" fmla="*/ 292 w 658"/>
                  <a:gd name="T5" fmla="*/ 366 h 597"/>
                  <a:gd name="T6" fmla="*/ 292 w 658"/>
                  <a:gd name="T7" fmla="*/ 374 h 597"/>
                  <a:gd name="T8" fmla="*/ 0 w 658"/>
                  <a:gd name="T9" fmla="*/ 511 h 597"/>
                  <a:gd name="T10" fmla="*/ 16 w 658"/>
                  <a:gd name="T11" fmla="*/ 545 h 597"/>
                  <a:gd name="T12" fmla="*/ 307 w 658"/>
                  <a:gd name="T13" fmla="*/ 408 h 597"/>
                  <a:gd name="T14" fmla="*/ 339 w 658"/>
                  <a:gd name="T15" fmla="*/ 422 h 597"/>
                  <a:gd name="T16" fmla="*/ 344 w 658"/>
                  <a:gd name="T17" fmla="*/ 422 h 597"/>
                  <a:gd name="T18" fmla="*/ 373 w 658"/>
                  <a:gd name="T19" fmla="*/ 413 h 597"/>
                  <a:gd name="T20" fmla="*/ 637 w 658"/>
                  <a:gd name="T21" fmla="*/ 597 h 597"/>
                  <a:gd name="T22" fmla="*/ 658 w 658"/>
                  <a:gd name="T23" fmla="*/ 566 h 597"/>
                  <a:gd name="T24" fmla="*/ 394 w 658"/>
                  <a:gd name="T25" fmla="*/ 383 h 597"/>
                  <a:gd name="T26" fmla="*/ 395 w 658"/>
                  <a:gd name="T27" fmla="*/ 375 h 597"/>
                  <a:gd name="T28" fmla="*/ 366 w 658"/>
                  <a:gd name="T29" fmla="*/ 324 h 597"/>
                  <a:gd name="T30" fmla="*/ 392 w 658"/>
                  <a:gd name="T31" fmla="*/ 3 h 597"/>
                  <a:gd name="T32" fmla="*/ 356 w 658"/>
                  <a:gd name="T33" fmla="*/ 0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8" h="597">
                    <a:moveTo>
                      <a:pt x="356" y="0"/>
                    </a:moveTo>
                    <a:cubicBezTo>
                      <a:pt x="329" y="321"/>
                      <a:pt x="329" y="321"/>
                      <a:pt x="329" y="321"/>
                    </a:cubicBezTo>
                    <a:cubicBezTo>
                      <a:pt x="309" y="326"/>
                      <a:pt x="294" y="344"/>
                      <a:pt x="292" y="366"/>
                    </a:cubicBezTo>
                    <a:cubicBezTo>
                      <a:pt x="291" y="369"/>
                      <a:pt x="292" y="372"/>
                      <a:pt x="292" y="374"/>
                    </a:cubicBezTo>
                    <a:cubicBezTo>
                      <a:pt x="0" y="511"/>
                      <a:pt x="0" y="511"/>
                      <a:pt x="0" y="511"/>
                    </a:cubicBezTo>
                    <a:cubicBezTo>
                      <a:pt x="16" y="545"/>
                      <a:pt x="16" y="545"/>
                      <a:pt x="16" y="545"/>
                    </a:cubicBezTo>
                    <a:cubicBezTo>
                      <a:pt x="307" y="408"/>
                      <a:pt x="307" y="408"/>
                      <a:pt x="307" y="408"/>
                    </a:cubicBezTo>
                    <a:cubicBezTo>
                      <a:pt x="316" y="416"/>
                      <a:pt x="327" y="421"/>
                      <a:pt x="339" y="422"/>
                    </a:cubicBezTo>
                    <a:cubicBezTo>
                      <a:pt x="341" y="422"/>
                      <a:pt x="342" y="422"/>
                      <a:pt x="344" y="422"/>
                    </a:cubicBezTo>
                    <a:cubicBezTo>
                      <a:pt x="354" y="422"/>
                      <a:pt x="364" y="419"/>
                      <a:pt x="373" y="413"/>
                    </a:cubicBezTo>
                    <a:cubicBezTo>
                      <a:pt x="637" y="597"/>
                      <a:pt x="637" y="597"/>
                      <a:pt x="637" y="597"/>
                    </a:cubicBezTo>
                    <a:cubicBezTo>
                      <a:pt x="658" y="566"/>
                      <a:pt x="658" y="566"/>
                      <a:pt x="658" y="566"/>
                    </a:cubicBezTo>
                    <a:cubicBezTo>
                      <a:pt x="394" y="383"/>
                      <a:pt x="394" y="383"/>
                      <a:pt x="394" y="383"/>
                    </a:cubicBezTo>
                    <a:cubicBezTo>
                      <a:pt x="394" y="380"/>
                      <a:pt x="395" y="377"/>
                      <a:pt x="395" y="375"/>
                    </a:cubicBezTo>
                    <a:cubicBezTo>
                      <a:pt x="397" y="353"/>
                      <a:pt x="385" y="333"/>
                      <a:pt x="366" y="324"/>
                    </a:cubicBezTo>
                    <a:cubicBezTo>
                      <a:pt x="392" y="3"/>
                      <a:pt x="392" y="3"/>
                      <a:pt x="392" y="3"/>
                    </a:cubicBezTo>
                    <a:cubicBezTo>
                      <a:pt x="356" y="0"/>
                      <a:pt x="356" y="0"/>
                      <a:pt x="356"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11"/>
              <p:cNvSpPr/>
              <p:nvPr/>
            </p:nvSpPr>
            <p:spPr bwMode="auto">
              <a:xfrm>
                <a:off x="6045200" y="2392362"/>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11"/>
              <p:cNvSpPr/>
              <p:nvPr/>
            </p:nvSpPr>
            <p:spPr bwMode="auto">
              <a:xfrm rot="14420697">
                <a:off x="4572000" y="2207575"/>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11"/>
              <p:cNvSpPr/>
              <p:nvPr/>
            </p:nvSpPr>
            <p:spPr bwMode="auto">
              <a:xfrm rot="7201819">
                <a:off x="5145087" y="3586162"/>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
        <p:nvSpPr>
          <p:cNvPr id="185" name="Freeform 5"/>
          <p:cNvSpPr>
            <a:spLocks noEditPoints="1"/>
          </p:cNvSpPr>
          <p:nvPr/>
        </p:nvSpPr>
        <p:spPr bwMode="auto">
          <a:xfrm>
            <a:off x="10573902" y="1218062"/>
            <a:ext cx="855662" cy="855662"/>
          </a:xfrm>
          <a:custGeom>
            <a:avLst/>
            <a:gdLst>
              <a:gd name="T0" fmla="*/ 80 w 174"/>
              <a:gd name="T1" fmla="*/ 174 h 174"/>
              <a:gd name="T2" fmla="*/ 80 w 174"/>
              <a:gd name="T3" fmla="*/ 166 h 174"/>
              <a:gd name="T4" fmla="*/ 94 w 174"/>
              <a:gd name="T5" fmla="*/ 167 h 174"/>
              <a:gd name="T6" fmla="*/ 88 w 174"/>
              <a:gd name="T7" fmla="*/ 174 h 174"/>
              <a:gd name="T8" fmla="*/ 107 w 174"/>
              <a:gd name="T9" fmla="*/ 164 h 174"/>
              <a:gd name="T10" fmla="*/ 124 w 174"/>
              <a:gd name="T11" fmla="*/ 166 h 174"/>
              <a:gd name="T12" fmla="*/ 64 w 174"/>
              <a:gd name="T13" fmla="*/ 171 h 174"/>
              <a:gd name="T14" fmla="*/ 53 w 174"/>
              <a:gd name="T15" fmla="*/ 159 h 174"/>
              <a:gd name="T16" fmla="*/ 64 w 174"/>
              <a:gd name="T17" fmla="*/ 171 h 174"/>
              <a:gd name="T18" fmla="*/ 133 w 174"/>
              <a:gd name="T19" fmla="*/ 153 h 174"/>
              <a:gd name="T20" fmla="*/ 149 w 174"/>
              <a:gd name="T21" fmla="*/ 149 h 174"/>
              <a:gd name="T22" fmla="*/ 36 w 174"/>
              <a:gd name="T23" fmla="*/ 158 h 174"/>
              <a:gd name="T24" fmla="*/ 30 w 174"/>
              <a:gd name="T25" fmla="*/ 143 h 174"/>
              <a:gd name="T26" fmla="*/ 36 w 174"/>
              <a:gd name="T27" fmla="*/ 158 h 174"/>
              <a:gd name="T28" fmla="*/ 152 w 174"/>
              <a:gd name="T29" fmla="*/ 133 h 174"/>
              <a:gd name="T30" fmla="*/ 166 w 174"/>
              <a:gd name="T31" fmla="*/ 124 h 174"/>
              <a:gd name="T32" fmla="*/ 15 w 174"/>
              <a:gd name="T33" fmla="*/ 136 h 174"/>
              <a:gd name="T34" fmla="*/ 15 w 174"/>
              <a:gd name="T35" fmla="*/ 119 h 174"/>
              <a:gd name="T36" fmla="*/ 15 w 174"/>
              <a:gd name="T37" fmla="*/ 136 h 174"/>
              <a:gd name="T38" fmla="*/ 164 w 174"/>
              <a:gd name="T39" fmla="*/ 108 h 174"/>
              <a:gd name="T40" fmla="*/ 174 w 174"/>
              <a:gd name="T41" fmla="*/ 95 h 174"/>
              <a:gd name="T42" fmla="*/ 3 w 174"/>
              <a:gd name="T43" fmla="*/ 108 h 174"/>
              <a:gd name="T44" fmla="*/ 8 w 174"/>
              <a:gd name="T45" fmla="*/ 92 h 174"/>
              <a:gd name="T46" fmla="*/ 3 w 174"/>
              <a:gd name="T47" fmla="*/ 108 h 174"/>
              <a:gd name="T48" fmla="*/ 165 w 174"/>
              <a:gd name="T49" fmla="*/ 71 h 174"/>
              <a:gd name="T50" fmla="*/ 174 w 174"/>
              <a:gd name="T51" fmla="*/ 84 h 174"/>
              <a:gd name="T52" fmla="*/ 8 w 174"/>
              <a:gd name="T53" fmla="*/ 78 h 174"/>
              <a:gd name="T54" fmla="*/ 4 w 174"/>
              <a:gd name="T55" fmla="*/ 63 h 174"/>
              <a:gd name="T56" fmla="*/ 8 w 174"/>
              <a:gd name="T57" fmla="*/ 78 h 174"/>
              <a:gd name="T58" fmla="*/ 155 w 174"/>
              <a:gd name="T59" fmla="*/ 45 h 174"/>
              <a:gd name="T60" fmla="*/ 168 w 174"/>
              <a:gd name="T61" fmla="*/ 54 h 174"/>
              <a:gd name="T62" fmla="*/ 16 w 174"/>
              <a:gd name="T63" fmla="*/ 52 h 174"/>
              <a:gd name="T64" fmla="*/ 18 w 174"/>
              <a:gd name="T65" fmla="*/ 35 h 174"/>
              <a:gd name="T66" fmla="*/ 16 w 174"/>
              <a:gd name="T67" fmla="*/ 52 h 174"/>
              <a:gd name="T68" fmla="*/ 136 w 174"/>
              <a:gd name="T69" fmla="*/ 24 h 174"/>
              <a:gd name="T70" fmla="*/ 152 w 174"/>
              <a:gd name="T71" fmla="*/ 29 h 174"/>
              <a:gd name="T72" fmla="*/ 33 w 174"/>
              <a:gd name="T73" fmla="*/ 29 h 174"/>
              <a:gd name="T74" fmla="*/ 40 w 174"/>
              <a:gd name="T75" fmla="*/ 14 h 174"/>
              <a:gd name="T76" fmla="*/ 33 w 174"/>
              <a:gd name="T77" fmla="*/ 29 h 174"/>
              <a:gd name="T78" fmla="*/ 111 w 174"/>
              <a:gd name="T79" fmla="*/ 11 h 174"/>
              <a:gd name="T80" fmla="*/ 128 w 174"/>
              <a:gd name="T81" fmla="*/ 10 h 174"/>
              <a:gd name="T82" fmla="*/ 56 w 174"/>
              <a:gd name="T83" fmla="*/ 14 h 174"/>
              <a:gd name="T84" fmla="*/ 68 w 174"/>
              <a:gd name="T85" fmla="*/ 2 h 174"/>
              <a:gd name="T86" fmla="*/ 56 w 174"/>
              <a:gd name="T87" fmla="*/ 14 h 174"/>
              <a:gd name="T88" fmla="*/ 94 w 174"/>
              <a:gd name="T89" fmla="*/ 8 h 174"/>
              <a:gd name="T90" fmla="*/ 83 w 174"/>
              <a:gd name="T91" fmla="*/ 0 h 174"/>
              <a:gd name="T92" fmla="*/ 99 w 174"/>
              <a:gd name="T93" fmla="*/ 1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4" h="174">
                <a:moveTo>
                  <a:pt x="88" y="174"/>
                </a:moveTo>
                <a:cubicBezTo>
                  <a:pt x="85" y="174"/>
                  <a:pt x="83" y="174"/>
                  <a:pt x="80" y="174"/>
                </a:cubicBezTo>
                <a:cubicBezTo>
                  <a:pt x="79" y="174"/>
                  <a:pt x="79" y="174"/>
                  <a:pt x="79" y="174"/>
                </a:cubicBezTo>
                <a:cubicBezTo>
                  <a:pt x="80" y="166"/>
                  <a:pt x="80" y="166"/>
                  <a:pt x="80" y="166"/>
                </a:cubicBezTo>
                <a:cubicBezTo>
                  <a:pt x="81" y="167"/>
                  <a:pt x="81" y="167"/>
                  <a:pt x="81" y="167"/>
                </a:cubicBezTo>
                <a:cubicBezTo>
                  <a:pt x="85" y="167"/>
                  <a:pt x="89" y="167"/>
                  <a:pt x="94" y="167"/>
                </a:cubicBezTo>
                <a:cubicBezTo>
                  <a:pt x="94" y="174"/>
                  <a:pt x="94" y="174"/>
                  <a:pt x="94" y="174"/>
                </a:cubicBezTo>
                <a:cubicBezTo>
                  <a:pt x="92" y="174"/>
                  <a:pt x="90" y="174"/>
                  <a:pt x="88" y="174"/>
                </a:cubicBezTo>
                <a:close/>
                <a:moveTo>
                  <a:pt x="109" y="172"/>
                </a:moveTo>
                <a:cubicBezTo>
                  <a:pt x="107" y="164"/>
                  <a:pt x="107" y="164"/>
                  <a:pt x="107" y="164"/>
                </a:cubicBezTo>
                <a:cubicBezTo>
                  <a:pt x="112" y="163"/>
                  <a:pt x="116" y="162"/>
                  <a:pt x="121" y="160"/>
                </a:cubicBezTo>
                <a:cubicBezTo>
                  <a:pt x="124" y="166"/>
                  <a:pt x="124" y="166"/>
                  <a:pt x="124" y="166"/>
                </a:cubicBezTo>
                <a:cubicBezTo>
                  <a:pt x="119" y="169"/>
                  <a:pt x="114" y="170"/>
                  <a:pt x="109" y="172"/>
                </a:cubicBezTo>
                <a:close/>
                <a:moveTo>
                  <a:pt x="64" y="171"/>
                </a:moveTo>
                <a:cubicBezTo>
                  <a:pt x="59" y="170"/>
                  <a:pt x="54" y="168"/>
                  <a:pt x="49" y="166"/>
                </a:cubicBezTo>
                <a:cubicBezTo>
                  <a:pt x="53" y="159"/>
                  <a:pt x="53" y="159"/>
                  <a:pt x="53" y="159"/>
                </a:cubicBezTo>
                <a:cubicBezTo>
                  <a:pt x="57" y="161"/>
                  <a:pt x="61" y="163"/>
                  <a:pt x="66" y="164"/>
                </a:cubicBezTo>
                <a:lnTo>
                  <a:pt x="64" y="171"/>
                </a:lnTo>
                <a:close/>
                <a:moveTo>
                  <a:pt x="137" y="159"/>
                </a:moveTo>
                <a:cubicBezTo>
                  <a:pt x="133" y="153"/>
                  <a:pt x="133" y="153"/>
                  <a:pt x="133" y="153"/>
                </a:cubicBezTo>
                <a:cubicBezTo>
                  <a:pt x="136" y="150"/>
                  <a:pt x="140" y="147"/>
                  <a:pt x="144" y="144"/>
                </a:cubicBezTo>
                <a:cubicBezTo>
                  <a:pt x="149" y="149"/>
                  <a:pt x="149" y="149"/>
                  <a:pt x="149" y="149"/>
                </a:cubicBezTo>
                <a:cubicBezTo>
                  <a:pt x="145" y="153"/>
                  <a:pt x="141" y="156"/>
                  <a:pt x="137" y="159"/>
                </a:cubicBezTo>
                <a:close/>
                <a:moveTo>
                  <a:pt x="36" y="158"/>
                </a:moveTo>
                <a:cubicBezTo>
                  <a:pt x="32" y="155"/>
                  <a:pt x="28" y="152"/>
                  <a:pt x="25" y="148"/>
                </a:cubicBezTo>
                <a:cubicBezTo>
                  <a:pt x="30" y="143"/>
                  <a:pt x="30" y="143"/>
                  <a:pt x="30" y="143"/>
                </a:cubicBezTo>
                <a:cubicBezTo>
                  <a:pt x="33" y="146"/>
                  <a:pt x="37" y="149"/>
                  <a:pt x="41" y="152"/>
                </a:cubicBezTo>
                <a:lnTo>
                  <a:pt x="36" y="158"/>
                </a:lnTo>
                <a:close/>
                <a:moveTo>
                  <a:pt x="159" y="137"/>
                </a:moveTo>
                <a:cubicBezTo>
                  <a:pt x="152" y="133"/>
                  <a:pt x="152" y="133"/>
                  <a:pt x="152" y="133"/>
                </a:cubicBezTo>
                <a:cubicBezTo>
                  <a:pt x="155" y="129"/>
                  <a:pt x="158" y="125"/>
                  <a:pt x="159" y="121"/>
                </a:cubicBezTo>
                <a:cubicBezTo>
                  <a:pt x="166" y="124"/>
                  <a:pt x="166" y="124"/>
                  <a:pt x="166" y="124"/>
                </a:cubicBezTo>
                <a:cubicBezTo>
                  <a:pt x="164" y="129"/>
                  <a:pt x="162" y="133"/>
                  <a:pt x="159" y="137"/>
                </a:cubicBezTo>
                <a:close/>
                <a:moveTo>
                  <a:pt x="15" y="136"/>
                </a:moveTo>
                <a:cubicBezTo>
                  <a:pt x="12" y="132"/>
                  <a:pt x="10" y="127"/>
                  <a:pt x="8" y="122"/>
                </a:cubicBezTo>
                <a:cubicBezTo>
                  <a:pt x="15" y="119"/>
                  <a:pt x="15" y="119"/>
                  <a:pt x="15" y="119"/>
                </a:cubicBezTo>
                <a:cubicBezTo>
                  <a:pt x="17" y="124"/>
                  <a:pt x="19" y="128"/>
                  <a:pt x="21" y="132"/>
                </a:cubicBezTo>
                <a:lnTo>
                  <a:pt x="15" y="136"/>
                </a:lnTo>
                <a:close/>
                <a:moveTo>
                  <a:pt x="172" y="110"/>
                </a:moveTo>
                <a:cubicBezTo>
                  <a:pt x="164" y="108"/>
                  <a:pt x="164" y="108"/>
                  <a:pt x="164" y="108"/>
                </a:cubicBezTo>
                <a:cubicBezTo>
                  <a:pt x="165" y="103"/>
                  <a:pt x="166" y="99"/>
                  <a:pt x="167" y="94"/>
                </a:cubicBezTo>
                <a:cubicBezTo>
                  <a:pt x="174" y="95"/>
                  <a:pt x="174" y="95"/>
                  <a:pt x="174" y="95"/>
                </a:cubicBezTo>
                <a:cubicBezTo>
                  <a:pt x="174" y="100"/>
                  <a:pt x="173" y="105"/>
                  <a:pt x="172" y="110"/>
                </a:cubicBezTo>
                <a:close/>
                <a:moveTo>
                  <a:pt x="3" y="108"/>
                </a:moveTo>
                <a:cubicBezTo>
                  <a:pt x="1" y="103"/>
                  <a:pt x="1" y="98"/>
                  <a:pt x="0" y="93"/>
                </a:cubicBezTo>
                <a:cubicBezTo>
                  <a:pt x="8" y="92"/>
                  <a:pt x="8" y="92"/>
                  <a:pt x="8" y="92"/>
                </a:cubicBezTo>
                <a:cubicBezTo>
                  <a:pt x="8" y="97"/>
                  <a:pt x="9" y="102"/>
                  <a:pt x="10" y="106"/>
                </a:cubicBezTo>
                <a:lnTo>
                  <a:pt x="3" y="108"/>
                </a:lnTo>
                <a:close/>
                <a:moveTo>
                  <a:pt x="167" y="85"/>
                </a:moveTo>
                <a:cubicBezTo>
                  <a:pt x="167" y="80"/>
                  <a:pt x="166" y="75"/>
                  <a:pt x="165" y="71"/>
                </a:cubicBezTo>
                <a:cubicBezTo>
                  <a:pt x="173" y="69"/>
                  <a:pt x="173" y="69"/>
                  <a:pt x="173" y="69"/>
                </a:cubicBezTo>
                <a:cubicBezTo>
                  <a:pt x="174" y="74"/>
                  <a:pt x="174" y="79"/>
                  <a:pt x="174" y="84"/>
                </a:cubicBezTo>
                <a:lnTo>
                  <a:pt x="167" y="85"/>
                </a:lnTo>
                <a:close/>
                <a:moveTo>
                  <a:pt x="8" y="78"/>
                </a:moveTo>
                <a:cubicBezTo>
                  <a:pt x="1" y="77"/>
                  <a:pt x="1" y="77"/>
                  <a:pt x="1" y="77"/>
                </a:cubicBezTo>
                <a:cubicBezTo>
                  <a:pt x="1" y="72"/>
                  <a:pt x="2" y="67"/>
                  <a:pt x="4" y="63"/>
                </a:cubicBezTo>
                <a:cubicBezTo>
                  <a:pt x="11" y="65"/>
                  <a:pt x="11" y="65"/>
                  <a:pt x="11" y="65"/>
                </a:cubicBezTo>
                <a:cubicBezTo>
                  <a:pt x="10" y="69"/>
                  <a:pt x="9" y="74"/>
                  <a:pt x="8" y="78"/>
                </a:cubicBezTo>
                <a:close/>
                <a:moveTo>
                  <a:pt x="161" y="57"/>
                </a:moveTo>
                <a:cubicBezTo>
                  <a:pt x="159" y="53"/>
                  <a:pt x="157" y="49"/>
                  <a:pt x="155" y="45"/>
                </a:cubicBezTo>
                <a:cubicBezTo>
                  <a:pt x="161" y="41"/>
                  <a:pt x="161" y="41"/>
                  <a:pt x="161" y="41"/>
                </a:cubicBezTo>
                <a:cubicBezTo>
                  <a:pt x="164" y="45"/>
                  <a:pt x="166" y="50"/>
                  <a:pt x="168" y="54"/>
                </a:cubicBezTo>
                <a:lnTo>
                  <a:pt x="161" y="57"/>
                </a:lnTo>
                <a:close/>
                <a:moveTo>
                  <a:pt x="16" y="52"/>
                </a:moveTo>
                <a:cubicBezTo>
                  <a:pt x="9" y="48"/>
                  <a:pt x="9" y="48"/>
                  <a:pt x="9" y="48"/>
                </a:cubicBezTo>
                <a:cubicBezTo>
                  <a:pt x="12" y="44"/>
                  <a:pt x="14" y="39"/>
                  <a:pt x="18" y="35"/>
                </a:cubicBezTo>
                <a:cubicBezTo>
                  <a:pt x="24" y="40"/>
                  <a:pt x="24" y="40"/>
                  <a:pt x="24" y="40"/>
                </a:cubicBezTo>
                <a:cubicBezTo>
                  <a:pt x="21" y="43"/>
                  <a:pt x="18" y="47"/>
                  <a:pt x="16" y="52"/>
                </a:cubicBezTo>
                <a:close/>
                <a:moveTo>
                  <a:pt x="146" y="34"/>
                </a:moveTo>
                <a:cubicBezTo>
                  <a:pt x="143" y="30"/>
                  <a:pt x="140" y="27"/>
                  <a:pt x="136" y="24"/>
                </a:cubicBezTo>
                <a:cubicBezTo>
                  <a:pt x="141" y="18"/>
                  <a:pt x="141" y="18"/>
                  <a:pt x="141" y="18"/>
                </a:cubicBezTo>
                <a:cubicBezTo>
                  <a:pt x="145" y="21"/>
                  <a:pt x="148" y="25"/>
                  <a:pt x="152" y="29"/>
                </a:cubicBezTo>
                <a:lnTo>
                  <a:pt x="146" y="34"/>
                </a:lnTo>
                <a:close/>
                <a:moveTo>
                  <a:pt x="33" y="29"/>
                </a:moveTo>
                <a:cubicBezTo>
                  <a:pt x="28" y="24"/>
                  <a:pt x="28" y="24"/>
                  <a:pt x="28" y="24"/>
                </a:cubicBezTo>
                <a:cubicBezTo>
                  <a:pt x="32" y="20"/>
                  <a:pt x="36" y="17"/>
                  <a:pt x="40" y="14"/>
                </a:cubicBezTo>
                <a:cubicBezTo>
                  <a:pt x="44" y="21"/>
                  <a:pt x="44" y="21"/>
                  <a:pt x="44" y="21"/>
                </a:cubicBezTo>
                <a:cubicBezTo>
                  <a:pt x="40" y="23"/>
                  <a:pt x="36" y="26"/>
                  <a:pt x="33" y="29"/>
                </a:cubicBezTo>
                <a:close/>
                <a:moveTo>
                  <a:pt x="124" y="17"/>
                </a:moveTo>
                <a:cubicBezTo>
                  <a:pt x="120" y="15"/>
                  <a:pt x="116" y="13"/>
                  <a:pt x="111" y="11"/>
                </a:cubicBezTo>
                <a:cubicBezTo>
                  <a:pt x="113" y="4"/>
                  <a:pt x="113" y="4"/>
                  <a:pt x="113" y="4"/>
                </a:cubicBezTo>
                <a:cubicBezTo>
                  <a:pt x="118" y="6"/>
                  <a:pt x="123" y="8"/>
                  <a:pt x="128" y="10"/>
                </a:cubicBezTo>
                <a:lnTo>
                  <a:pt x="124" y="17"/>
                </a:lnTo>
                <a:close/>
                <a:moveTo>
                  <a:pt x="56" y="14"/>
                </a:moveTo>
                <a:cubicBezTo>
                  <a:pt x="53" y="7"/>
                  <a:pt x="53" y="7"/>
                  <a:pt x="53" y="7"/>
                </a:cubicBezTo>
                <a:cubicBezTo>
                  <a:pt x="58" y="5"/>
                  <a:pt x="63" y="4"/>
                  <a:pt x="68" y="2"/>
                </a:cubicBezTo>
                <a:cubicBezTo>
                  <a:pt x="70" y="10"/>
                  <a:pt x="70" y="10"/>
                  <a:pt x="70" y="10"/>
                </a:cubicBezTo>
                <a:cubicBezTo>
                  <a:pt x="65" y="11"/>
                  <a:pt x="61" y="12"/>
                  <a:pt x="56" y="14"/>
                </a:cubicBezTo>
                <a:close/>
                <a:moveTo>
                  <a:pt x="97" y="8"/>
                </a:moveTo>
                <a:cubicBezTo>
                  <a:pt x="96" y="8"/>
                  <a:pt x="95" y="8"/>
                  <a:pt x="94" y="8"/>
                </a:cubicBezTo>
                <a:cubicBezTo>
                  <a:pt x="91" y="8"/>
                  <a:pt x="87" y="8"/>
                  <a:pt x="84" y="8"/>
                </a:cubicBezTo>
                <a:cubicBezTo>
                  <a:pt x="83" y="0"/>
                  <a:pt x="83" y="0"/>
                  <a:pt x="83" y="0"/>
                </a:cubicBezTo>
                <a:cubicBezTo>
                  <a:pt x="87" y="0"/>
                  <a:pt x="91" y="0"/>
                  <a:pt x="95" y="0"/>
                </a:cubicBezTo>
                <a:cubicBezTo>
                  <a:pt x="96" y="1"/>
                  <a:pt x="97" y="1"/>
                  <a:pt x="99" y="1"/>
                </a:cubicBezTo>
                <a:lnTo>
                  <a:pt x="97" y="8"/>
                </a:lnTo>
                <a:close/>
              </a:path>
            </a:pathLst>
          </a:custGeom>
          <a:solidFill>
            <a:srgbClr val="FFFFFF">
              <a:alpha val="30000"/>
            </a:srgbClr>
          </a:solidFill>
          <a:ln>
            <a:noFill/>
          </a:ln>
        </p:spPr>
        <p:txBody>
          <a:bodyPr vert="horz" wrap="square" lIns="91440" tIns="45720" rIns="91440" bIns="45720" numCol="1" anchor="t" anchorCtr="0" compatLnSpc="1"/>
          <a:lstStyle/>
          <a:p>
            <a:endParaRPr lang="zh-CN" altLang="en-US"/>
          </a:p>
        </p:txBody>
      </p:sp>
      <p:sp>
        <p:nvSpPr>
          <p:cNvPr id="186" name="Freeform 5"/>
          <p:cNvSpPr>
            <a:spLocks noEditPoints="1"/>
          </p:cNvSpPr>
          <p:nvPr/>
        </p:nvSpPr>
        <p:spPr bwMode="auto">
          <a:xfrm>
            <a:off x="10573902" y="1253200"/>
            <a:ext cx="855662" cy="855662"/>
          </a:xfrm>
          <a:custGeom>
            <a:avLst/>
            <a:gdLst>
              <a:gd name="T0" fmla="*/ 80 w 174"/>
              <a:gd name="T1" fmla="*/ 174 h 174"/>
              <a:gd name="T2" fmla="*/ 80 w 174"/>
              <a:gd name="T3" fmla="*/ 166 h 174"/>
              <a:gd name="T4" fmla="*/ 94 w 174"/>
              <a:gd name="T5" fmla="*/ 167 h 174"/>
              <a:gd name="T6" fmla="*/ 88 w 174"/>
              <a:gd name="T7" fmla="*/ 174 h 174"/>
              <a:gd name="T8" fmla="*/ 107 w 174"/>
              <a:gd name="T9" fmla="*/ 164 h 174"/>
              <a:gd name="T10" fmla="*/ 124 w 174"/>
              <a:gd name="T11" fmla="*/ 166 h 174"/>
              <a:gd name="T12" fmla="*/ 64 w 174"/>
              <a:gd name="T13" fmla="*/ 171 h 174"/>
              <a:gd name="T14" fmla="*/ 53 w 174"/>
              <a:gd name="T15" fmla="*/ 159 h 174"/>
              <a:gd name="T16" fmla="*/ 64 w 174"/>
              <a:gd name="T17" fmla="*/ 171 h 174"/>
              <a:gd name="T18" fmla="*/ 133 w 174"/>
              <a:gd name="T19" fmla="*/ 153 h 174"/>
              <a:gd name="T20" fmla="*/ 149 w 174"/>
              <a:gd name="T21" fmla="*/ 149 h 174"/>
              <a:gd name="T22" fmla="*/ 36 w 174"/>
              <a:gd name="T23" fmla="*/ 158 h 174"/>
              <a:gd name="T24" fmla="*/ 30 w 174"/>
              <a:gd name="T25" fmla="*/ 143 h 174"/>
              <a:gd name="T26" fmla="*/ 36 w 174"/>
              <a:gd name="T27" fmla="*/ 158 h 174"/>
              <a:gd name="T28" fmla="*/ 152 w 174"/>
              <a:gd name="T29" fmla="*/ 133 h 174"/>
              <a:gd name="T30" fmla="*/ 166 w 174"/>
              <a:gd name="T31" fmla="*/ 124 h 174"/>
              <a:gd name="T32" fmla="*/ 15 w 174"/>
              <a:gd name="T33" fmla="*/ 136 h 174"/>
              <a:gd name="T34" fmla="*/ 15 w 174"/>
              <a:gd name="T35" fmla="*/ 119 h 174"/>
              <a:gd name="T36" fmla="*/ 15 w 174"/>
              <a:gd name="T37" fmla="*/ 136 h 174"/>
              <a:gd name="T38" fmla="*/ 164 w 174"/>
              <a:gd name="T39" fmla="*/ 108 h 174"/>
              <a:gd name="T40" fmla="*/ 174 w 174"/>
              <a:gd name="T41" fmla="*/ 95 h 174"/>
              <a:gd name="T42" fmla="*/ 3 w 174"/>
              <a:gd name="T43" fmla="*/ 108 h 174"/>
              <a:gd name="T44" fmla="*/ 8 w 174"/>
              <a:gd name="T45" fmla="*/ 92 h 174"/>
              <a:gd name="T46" fmla="*/ 3 w 174"/>
              <a:gd name="T47" fmla="*/ 108 h 174"/>
              <a:gd name="T48" fmla="*/ 165 w 174"/>
              <a:gd name="T49" fmla="*/ 71 h 174"/>
              <a:gd name="T50" fmla="*/ 174 w 174"/>
              <a:gd name="T51" fmla="*/ 84 h 174"/>
              <a:gd name="T52" fmla="*/ 8 w 174"/>
              <a:gd name="T53" fmla="*/ 78 h 174"/>
              <a:gd name="T54" fmla="*/ 4 w 174"/>
              <a:gd name="T55" fmla="*/ 63 h 174"/>
              <a:gd name="T56" fmla="*/ 8 w 174"/>
              <a:gd name="T57" fmla="*/ 78 h 174"/>
              <a:gd name="T58" fmla="*/ 155 w 174"/>
              <a:gd name="T59" fmla="*/ 45 h 174"/>
              <a:gd name="T60" fmla="*/ 168 w 174"/>
              <a:gd name="T61" fmla="*/ 54 h 174"/>
              <a:gd name="T62" fmla="*/ 16 w 174"/>
              <a:gd name="T63" fmla="*/ 52 h 174"/>
              <a:gd name="T64" fmla="*/ 18 w 174"/>
              <a:gd name="T65" fmla="*/ 35 h 174"/>
              <a:gd name="T66" fmla="*/ 16 w 174"/>
              <a:gd name="T67" fmla="*/ 52 h 174"/>
              <a:gd name="T68" fmla="*/ 136 w 174"/>
              <a:gd name="T69" fmla="*/ 24 h 174"/>
              <a:gd name="T70" fmla="*/ 152 w 174"/>
              <a:gd name="T71" fmla="*/ 29 h 174"/>
              <a:gd name="T72" fmla="*/ 33 w 174"/>
              <a:gd name="T73" fmla="*/ 29 h 174"/>
              <a:gd name="T74" fmla="*/ 40 w 174"/>
              <a:gd name="T75" fmla="*/ 14 h 174"/>
              <a:gd name="T76" fmla="*/ 33 w 174"/>
              <a:gd name="T77" fmla="*/ 29 h 174"/>
              <a:gd name="T78" fmla="*/ 111 w 174"/>
              <a:gd name="T79" fmla="*/ 11 h 174"/>
              <a:gd name="T80" fmla="*/ 128 w 174"/>
              <a:gd name="T81" fmla="*/ 10 h 174"/>
              <a:gd name="T82" fmla="*/ 56 w 174"/>
              <a:gd name="T83" fmla="*/ 14 h 174"/>
              <a:gd name="T84" fmla="*/ 68 w 174"/>
              <a:gd name="T85" fmla="*/ 2 h 174"/>
              <a:gd name="T86" fmla="*/ 56 w 174"/>
              <a:gd name="T87" fmla="*/ 14 h 174"/>
              <a:gd name="T88" fmla="*/ 94 w 174"/>
              <a:gd name="T89" fmla="*/ 8 h 174"/>
              <a:gd name="T90" fmla="*/ 83 w 174"/>
              <a:gd name="T91" fmla="*/ 0 h 174"/>
              <a:gd name="T92" fmla="*/ 99 w 174"/>
              <a:gd name="T93" fmla="*/ 1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4" h="174">
                <a:moveTo>
                  <a:pt x="88" y="174"/>
                </a:moveTo>
                <a:cubicBezTo>
                  <a:pt x="85" y="174"/>
                  <a:pt x="83" y="174"/>
                  <a:pt x="80" y="174"/>
                </a:cubicBezTo>
                <a:cubicBezTo>
                  <a:pt x="79" y="174"/>
                  <a:pt x="79" y="174"/>
                  <a:pt x="79" y="174"/>
                </a:cubicBezTo>
                <a:cubicBezTo>
                  <a:pt x="80" y="166"/>
                  <a:pt x="80" y="166"/>
                  <a:pt x="80" y="166"/>
                </a:cubicBezTo>
                <a:cubicBezTo>
                  <a:pt x="81" y="167"/>
                  <a:pt x="81" y="167"/>
                  <a:pt x="81" y="167"/>
                </a:cubicBezTo>
                <a:cubicBezTo>
                  <a:pt x="85" y="167"/>
                  <a:pt x="89" y="167"/>
                  <a:pt x="94" y="167"/>
                </a:cubicBezTo>
                <a:cubicBezTo>
                  <a:pt x="94" y="174"/>
                  <a:pt x="94" y="174"/>
                  <a:pt x="94" y="174"/>
                </a:cubicBezTo>
                <a:cubicBezTo>
                  <a:pt x="92" y="174"/>
                  <a:pt x="90" y="174"/>
                  <a:pt x="88" y="174"/>
                </a:cubicBezTo>
                <a:close/>
                <a:moveTo>
                  <a:pt x="109" y="172"/>
                </a:moveTo>
                <a:cubicBezTo>
                  <a:pt x="107" y="164"/>
                  <a:pt x="107" y="164"/>
                  <a:pt x="107" y="164"/>
                </a:cubicBezTo>
                <a:cubicBezTo>
                  <a:pt x="112" y="163"/>
                  <a:pt x="116" y="162"/>
                  <a:pt x="121" y="160"/>
                </a:cubicBezTo>
                <a:cubicBezTo>
                  <a:pt x="124" y="166"/>
                  <a:pt x="124" y="166"/>
                  <a:pt x="124" y="166"/>
                </a:cubicBezTo>
                <a:cubicBezTo>
                  <a:pt x="119" y="169"/>
                  <a:pt x="114" y="170"/>
                  <a:pt x="109" y="172"/>
                </a:cubicBezTo>
                <a:close/>
                <a:moveTo>
                  <a:pt x="64" y="171"/>
                </a:moveTo>
                <a:cubicBezTo>
                  <a:pt x="59" y="170"/>
                  <a:pt x="54" y="168"/>
                  <a:pt x="49" y="166"/>
                </a:cubicBezTo>
                <a:cubicBezTo>
                  <a:pt x="53" y="159"/>
                  <a:pt x="53" y="159"/>
                  <a:pt x="53" y="159"/>
                </a:cubicBezTo>
                <a:cubicBezTo>
                  <a:pt x="57" y="161"/>
                  <a:pt x="61" y="163"/>
                  <a:pt x="66" y="164"/>
                </a:cubicBezTo>
                <a:lnTo>
                  <a:pt x="64" y="171"/>
                </a:lnTo>
                <a:close/>
                <a:moveTo>
                  <a:pt x="137" y="159"/>
                </a:moveTo>
                <a:cubicBezTo>
                  <a:pt x="133" y="153"/>
                  <a:pt x="133" y="153"/>
                  <a:pt x="133" y="153"/>
                </a:cubicBezTo>
                <a:cubicBezTo>
                  <a:pt x="136" y="150"/>
                  <a:pt x="140" y="147"/>
                  <a:pt x="144" y="144"/>
                </a:cubicBezTo>
                <a:cubicBezTo>
                  <a:pt x="149" y="149"/>
                  <a:pt x="149" y="149"/>
                  <a:pt x="149" y="149"/>
                </a:cubicBezTo>
                <a:cubicBezTo>
                  <a:pt x="145" y="153"/>
                  <a:pt x="141" y="156"/>
                  <a:pt x="137" y="159"/>
                </a:cubicBezTo>
                <a:close/>
                <a:moveTo>
                  <a:pt x="36" y="158"/>
                </a:moveTo>
                <a:cubicBezTo>
                  <a:pt x="32" y="155"/>
                  <a:pt x="28" y="152"/>
                  <a:pt x="25" y="148"/>
                </a:cubicBezTo>
                <a:cubicBezTo>
                  <a:pt x="30" y="143"/>
                  <a:pt x="30" y="143"/>
                  <a:pt x="30" y="143"/>
                </a:cubicBezTo>
                <a:cubicBezTo>
                  <a:pt x="33" y="146"/>
                  <a:pt x="37" y="149"/>
                  <a:pt x="41" y="152"/>
                </a:cubicBezTo>
                <a:lnTo>
                  <a:pt x="36" y="158"/>
                </a:lnTo>
                <a:close/>
                <a:moveTo>
                  <a:pt x="159" y="137"/>
                </a:moveTo>
                <a:cubicBezTo>
                  <a:pt x="152" y="133"/>
                  <a:pt x="152" y="133"/>
                  <a:pt x="152" y="133"/>
                </a:cubicBezTo>
                <a:cubicBezTo>
                  <a:pt x="155" y="129"/>
                  <a:pt x="158" y="125"/>
                  <a:pt x="159" y="121"/>
                </a:cubicBezTo>
                <a:cubicBezTo>
                  <a:pt x="166" y="124"/>
                  <a:pt x="166" y="124"/>
                  <a:pt x="166" y="124"/>
                </a:cubicBezTo>
                <a:cubicBezTo>
                  <a:pt x="164" y="129"/>
                  <a:pt x="162" y="133"/>
                  <a:pt x="159" y="137"/>
                </a:cubicBezTo>
                <a:close/>
                <a:moveTo>
                  <a:pt x="15" y="136"/>
                </a:moveTo>
                <a:cubicBezTo>
                  <a:pt x="12" y="132"/>
                  <a:pt x="10" y="127"/>
                  <a:pt x="8" y="122"/>
                </a:cubicBezTo>
                <a:cubicBezTo>
                  <a:pt x="15" y="119"/>
                  <a:pt x="15" y="119"/>
                  <a:pt x="15" y="119"/>
                </a:cubicBezTo>
                <a:cubicBezTo>
                  <a:pt x="17" y="124"/>
                  <a:pt x="19" y="128"/>
                  <a:pt x="21" y="132"/>
                </a:cubicBezTo>
                <a:lnTo>
                  <a:pt x="15" y="136"/>
                </a:lnTo>
                <a:close/>
                <a:moveTo>
                  <a:pt x="172" y="110"/>
                </a:moveTo>
                <a:cubicBezTo>
                  <a:pt x="164" y="108"/>
                  <a:pt x="164" y="108"/>
                  <a:pt x="164" y="108"/>
                </a:cubicBezTo>
                <a:cubicBezTo>
                  <a:pt x="165" y="103"/>
                  <a:pt x="166" y="99"/>
                  <a:pt x="167" y="94"/>
                </a:cubicBezTo>
                <a:cubicBezTo>
                  <a:pt x="174" y="95"/>
                  <a:pt x="174" y="95"/>
                  <a:pt x="174" y="95"/>
                </a:cubicBezTo>
                <a:cubicBezTo>
                  <a:pt x="174" y="100"/>
                  <a:pt x="173" y="105"/>
                  <a:pt x="172" y="110"/>
                </a:cubicBezTo>
                <a:close/>
                <a:moveTo>
                  <a:pt x="3" y="108"/>
                </a:moveTo>
                <a:cubicBezTo>
                  <a:pt x="1" y="103"/>
                  <a:pt x="1" y="98"/>
                  <a:pt x="0" y="93"/>
                </a:cubicBezTo>
                <a:cubicBezTo>
                  <a:pt x="8" y="92"/>
                  <a:pt x="8" y="92"/>
                  <a:pt x="8" y="92"/>
                </a:cubicBezTo>
                <a:cubicBezTo>
                  <a:pt x="8" y="97"/>
                  <a:pt x="9" y="102"/>
                  <a:pt x="10" y="106"/>
                </a:cubicBezTo>
                <a:lnTo>
                  <a:pt x="3" y="108"/>
                </a:lnTo>
                <a:close/>
                <a:moveTo>
                  <a:pt x="167" y="85"/>
                </a:moveTo>
                <a:cubicBezTo>
                  <a:pt x="167" y="80"/>
                  <a:pt x="166" y="75"/>
                  <a:pt x="165" y="71"/>
                </a:cubicBezTo>
                <a:cubicBezTo>
                  <a:pt x="173" y="69"/>
                  <a:pt x="173" y="69"/>
                  <a:pt x="173" y="69"/>
                </a:cubicBezTo>
                <a:cubicBezTo>
                  <a:pt x="174" y="74"/>
                  <a:pt x="174" y="79"/>
                  <a:pt x="174" y="84"/>
                </a:cubicBezTo>
                <a:lnTo>
                  <a:pt x="167" y="85"/>
                </a:lnTo>
                <a:close/>
                <a:moveTo>
                  <a:pt x="8" y="78"/>
                </a:moveTo>
                <a:cubicBezTo>
                  <a:pt x="1" y="77"/>
                  <a:pt x="1" y="77"/>
                  <a:pt x="1" y="77"/>
                </a:cubicBezTo>
                <a:cubicBezTo>
                  <a:pt x="1" y="72"/>
                  <a:pt x="2" y="67"/>
                  <a:pt x="4" y="63"/>
                </a:cubicBezTo>
                <a:cubicBezTo>
                  <a:pt x="11" y="65"/>
                  <a:pt x="11" y="65"/>
                  <a:pt x="11" y="65"/>
                </a:cubicBezTo>
                <a:cubicBezTo>
                  <a:pt x="10" y="69"/>
                  <a:pt x="9" y="74"/>
                  <a:pt x="8" y="78"/>
                </a:cubicBezTo>
                <a:close/>
                <a:moveTo>
                  <a:pt x="161" y="57"/>
                </a:moveTo>
                <a:cubicBezTo>
                  <a:pt x="159" y="53"/>
                  <a:pt x="157" y="49"/>
                  <a:pt x="155" y="45"/>
                </a:cubicBezTo>
                <a:cubicBezTo>
                  <a:pt x="161" y="41"/>
                  <a:pt x="161" y="41"/>
                  <a:pt x="161" y="41"/>
                </a:cubicBezTo>
                <a:cubicBezTo>
                  <a:pt x="164" y="45"/>
                  <a:pt x="166" y="50"/>
                  <a:pt x="168" y="54"/>
                </a:cubicBezTo>
                <a:lnTo>
                  <a:pt x="161" y="57"/>
                </a:lnTo>
                <a:close/>
                <a:moveTo>
                  <a:pt x="16" y="52"/>
                </a:moveTo>
                <a:cubicBezTo>
                  <a:pt x="9" y="48"/>
                  <a:pt x="9" y="48"/>
                  <a:pt x="9" y="48"/>
                </a:cubicBezTo>
                <a:cubicBezTo>
                  <a:pt x="12" y="44"/>
                  <a:pt x="14" y="39"/>
                  <a:pt x="18" y="35"/>
                </a:cubicBezTo>
                <a:cubicBezTo>
                  <a:pt x="24" y="40"/>
                  <a:pt x="24" y="40"/>
                  <a:pt x="24" y="40"/>
                </a:cubicBezTo>
                <a:cubicBezTo>
                  <a:pt x="21" y="43"/>
                  <a:pt x="18" y="47"/>
                  <a:pt x="16" y="52"/>
                </a:cubicBezTo>
                <a:close/>
                <a:moveTo>
                  <a:pt x="146" y="34"/>
                </a:moveTo>
                <a:cubicBezTo>
                  <a:pt x="143" y="30"/>
                  <a:pt x="140" y="27"/>
                  <a:pt x="136" y="24"/>
                </a:cubicBezTo>
                <a:cubicBezTo>
                  <a:pt x="141" y="18"/>
                  <a:pt x="141" y="18"/>
                  <a:pt x="141" y="18"/>
                </a:cubicBezTo>
                <a:cubicBezTo>
                  <a:pt x="145" y="21"/>
                  <a:pt x="148" y="25"/>
                  <a:pt x="152" y="29"/>
                </a:cubicBezTo>
                <a:lnTo>
                  <a:pt x="146" y="34"/>
                </a:lnTo>
                <a:close/>
                <a:moveTo>
                  <a:pt x="33" y="29"/>
                </a:moveTo>
                <a:cubicBezTo>
                  <a:pt x="28" y="24"/>
                  <a:pt x="28" y="24"/>
                  <a:pt x="28" y="24"/>
                </a:cubicBezTo>
                <a:cubicBezTo>
                  <a:pt x="32" y="20"/>
                  <a:pt x="36" y="17"/>
                  <a:pt x="40" y="14"/>
                </a:cubicBezTo>
                <a:cubicBezTo>
                  <a:pt x="44" y="21"/>
                  <a:pt x="44" y="21"/>
                  <a:pt x="44" y="21"/>
                </a:cubicBezTo>
                <a:cubicBezTo>
                  <a:pt x="40" y="23"/>
                  <a:pt x="36" y="26"/>
                  <a:pt x="33" y="29"/>
                </a:cubicBezTo>
                <a:close/>
                <a:moveTo>
                  <a:pt x="124" y="17"/>
                </a:moveTo>
                <a:cubicBezTo>
                  <a:pt x="120" y="15"/>
                  <a:pt x="116" y="13"/>
                  <a:pt x="111" y="11"/>
                </a:cubicBezTo>
                <a:cubicBezTo>
                  <a:pt x="113" y="4"/>
                  <a:pt x="113" y="4"/>
                  <a:pt x="113" y="4"/>
                </a:cubicBezTo>
                <a:cubicBezTo>
                  <a:pt x="118" y="6"/>
                  <a:pt x="123" y="8"/>
                  <a:pt x="128" y="10"/>
                </a:cubicBezTo>
                <a:lnTo>
                  <a:pt x="124" y="17"/>
                </a:lnTo>
                <a:close/>
                <a:moveTo>
                  <a:pt x="56" y="14"/>
                </a:moveTo>
                <a:cubicBezTo>
                  <a:pt x="53" y="7"/>
                  <a:pt x="53" y="7"/>
                  <a:pt x="53" y="7"/>
                </a:cubicBezTo>
                <a:cubicBezTo>
                  <a:pt x="58" y="5"/>
                  <a:pt x="63" y="4"/>
                  <a:pt x="68" y="2"/>
                </a:cubicBezTo>
                <a:cubicBezTo>
                  <a:pt x="70" y="10"/>
                  <a:pt x="70" y="10"/>
                  <a:pt x="70" y="10"/>
                </a:cubicBezTo>
                <a:cubicBezTo>
                  <a:pt x="65" y="11"/>
                  <a:pt x="61" y="12"/>
                  <a:pt x="56" y="14"/>
                </a:cubicBezTo>
                <a:close/>
                <a:moveTo>
                  <a:pt x="97" y="8"/>
                </a:moveTo>
                <a:cubicBezTo>
                  <a:pt x="96" y="8"/>
                  <a:pt x="95" y="8"/>
                  <a:pt x="94" y="8"/>
                </a:cubicBezTo>
                <a:cubicBezTo>
                  <a:pt x="91" y="8"/>
                  <a:pt x="87" y="8"/>
                  <a:pt x="84" y="8"/>
                </a:cubicBezTo>
                <a:cubicBezTo>
                  <a:pt x="83" y="0"/>
                  <a:pt x="83" y="0"/>
                  <a:pt x="83" y="0"/>
                </a:cubicBezTo>
                <a:cubicBezTo>
                  <a:pt x="87" y="0"/>
                  <a:pt x="91" y="0"/>
                  <a:pt x="95" y="0"/>
                </a:cubicBezTo>
                <a:cubicBezTo>
                  <a:pt x="96" y="1"/>
                  <a:pt x="97" y="1"/>
                  <a:pt x="99" y="1"/>
                </a:cubicBezTo>
                <a:lnTo>
                  <a:pt x="97" y="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7" name="Freeform 5"/>
          <p:cNvSpPr>
            <a:spLocks noEditPoints="1"/>
          </p:cNvSpPr>
          <p:nvPr/>
        </p:nvSpPr>
        <p:spPr bwMode="auto">
          <a:xfrm>
            <a:off x="8537912" y="-776104"/>
            <a:ext cx="4927642" cy="4914270"/>
          </a:xfrm>
          <a:custGeom>
            <a:avLst/>
            <a:gdLst>
              <a:gd name="T0" fmla="*/ 316 w 621"/>
              <a:gd name="T1" fmla="*/ 615 h 620"/>
              <a:gd name="T2" fmla="*/ 336 w 621"/>
              <a:gd name="T3" fmla="*/ 614 h 620"/>
              <a:gd name="T4" fmla="*/ 275 w 621"/>
              <a:gd name="T5" fmla="*/ 618 h 620"/>
              <a:gd name="T6" fmla="*/ 275 w 621"/>
              <a:gd name="T7" fmla="*/ 618 h 620"/>
              <a:gd name="T8" fmla="*/ 398 w 621"/>
              <a:gd name="T9" fmla="*/ 608 h 620"/>
              <a:gd name="T10" fmla="*/ 215 w 621"/>
              <a:gd name="T11" fmla="*/ 600 h 620"/>
              <a:gd name="T12" fmla="*/ 416 w 621"/>
              <a:gd name="T13" fmla="*/ 597 h 620"/>
              <a:gd name="T14" fmla="*/ 194 w 621"/>
              <a:gd name="T15" fmla="*/ 598 h 620"/>
              <a:gd name="T16" fmla="*/ 194 w 621"/>
              <a:gd name="T17" fmla="*/ 598 h 620"/>
              <a:gd name="T18" fmla="*/ 473 w 621"/>
              <a:gd name="T19" fmla="*/ 574 h 620"/>
              <a:gd name="T20" fmla="*/ 142 w 621"/>
              <a:gd name="T21" fmla="*/ 565 h 620"/>
              <a:gd name="T22" fmla="*/ 487 w 621"/>
              <a:gd name="T23" fmla="*/ 559 h 620"/>
              <a:gd name="T24" fmla="*/ 123 w 621"/>
              <a:gd name="T25" fmla="*/ 557 h 620"/>
              <a:gd name="T26" fmla="*/ 123 w 621"/>
              <a:gd name="T27" fmla="*/ 557 h 620"/>
              <a:gd name="T28" fmla="*/ 537 w 621"/>
              <a:gd name="T29" fmla="*/ 522 h 620"/>
              <a:gd name="T30" fmla="*/ 81 w 621"/>
              <a:gd name="T31" fmla="*/ 511 h 620"/>
              <a:gd name="T32" fmla="*/ 547 w 621"/>
              <a:gd name="T33" fmla="*/ 503 h 620"/>
              <a:gd name="T34" fmla="*/ 64 w 621"/>
              <a:gd name="T35" fmla="*/ 499 h 620"/>
              <a:gd name="T36" fmla="*/ 64 w 621"/>
              <a:gd name="T37" fmla="*/ 499 h 620"/>
              <a:gd name="T38" fmla="*/ 585 w 621"/>
              <a:gd name="T39" fmla="*/ 455 h 620"/>
              <a:gd name="T40" fmla="*/ 36 w 621"/>
              <a:gd name="T41" fmla="*/ 444 h 620"/>
              <a:gd name="T42" fmla="*/ 589 w 621"/>
              <a:gd name="T43" fmla="*/ 434 h 620"/>
              <a:gd name="T44" fmla="*/ 23 w 621"/>
              <a:gd name="T45" fmla="*/ 427 h 620"/>
              <a:gd name="T46" fmla="*/ 23 w 621"/>
              <a:gd name="T47" fmla="*/ 427 h 620"/>
              <a:gd name="T48" fmla="*/ 614 w 621"/>
              <a:gd name="T49" fmla="*/ 377 h 620"/>
              <a:gd name="T50" fmla="*/ 10 w 621"/>
              <a:gd name="T51" fmla="*/ 367 h 620"/>
              <a:gd name="T52" fmla="*/ 612 w 621"/>
              <a:gd name="T53" fmla="*/ 356 h 620"/>
              <a:gd name="T54" fmla="*/ 620 w 621"/>
              <a:gd name="T55" fmla="*/ 336 h 620"/>
              <a:gd name="T56" fmla="*/ 6 w 621"/>
              <a:gd name="T57" fmla="*/ 326 h 620"/>
              <a:gd name="T58" fmla="*/ 616 w 621"/>
              <a:gd name="T59" fmla="*/ 314 h 620"/>
              <a:gd name="T60" fmla="*/ 621 w 621"/>
              <a:gd name="T61" fmla="*/ 310 h 620"/>
              <a:gd name="T62" fmla="*/ 1 w 621"/>
              <a:gd name="T63" fmla="*/ 285 h 620"/>
              <a:gd name="T64" fmla="*/ 610 w 621"/>
              <a:gd name="T65" fmla="*/ 253 h 620"/>
              <a:gd name="T66" fmla="*/ 8 w 621"/>
              <a:gd name="T67" fmla="*/ 265 h 620"/>
              <a:gd name="T68" fmla="*/ 8 w 621"/>
              <a:gd name="T69" fmla="*/ 265 h 620"/>
              <a:gd name="T70" fmla="*/ 611 w 621"/>
              <a:gd name="T71" fmla="*/ 232 h 620"/>
              <a:gd name="T72" fmla="*/ 19 w 621"/>
              <a:gd name="T73" fmla="*/ 204 h 620"/>
              <a:gd name="T74" fmla="*/ 585 w 621"/>
              <a:gd name="T75" fmla="*/ 176 h 620"/>
              <a:gd name="T76" fmla="*/ 31 w 621"/>
              <a:gd name="T77" fmla="*/ 187 h 620"/>
              <a:gd name="T78" fmla="*/ 31 w 621"/>
              <a:gd name="T79" fmla="*/ 187 h 620"/>
              <a:gd name="T80" fmla="*/ 580 w 621"/>
              <a:gd name="T81" fmla="*/ 156 h 620"/>
              <a:gd name="T82" fmla="*/ 57 w 621"/>
              <a:gd name="T83" fmla="*/ 131 h 620"/>
              <a:gd name="T84" fmla="*/ 539 w 621"/>
              <a:gd name="T85" fmla="*/ 109 h 620"/>
              <a:gd name="T86" fmla="*/ 74 w 621"/>
              <a:gd name="T87" fmla="*/ 118 h 620"/>
              <a:gd name="T88" fmla="*/ 74 w 621"/>
              <a:gd name="T89" fmla="*/ 118 h 620"/>
              <a:gd name="T90" fmla="*/ 529 w 621"/>
              <a:gd name="T91" fmla="*/ 90 h 620"/>
              <a:gd name="T92" fmla="*/ 113 w 621"/>
              <a:gd name="T93" fmla="*/ 71 h 620"/>
              <a:gd name="T94" fmla="*/ 478 w 621"/>
              <a:gd name="T95" fmla="*/ 55 h 620"/>
              <a:gd name="T96" fmla="*/ 133 w 621"/>
              <a:gd name="T97" fmla="*/ 62 h 620"/>
              <a:gd name="T98" fmla="*/ 133 w 621"/>
              <a:gd name="T99" fmla="*/ 62 h 620"/>
              <a:gd name="T100" fmla="*/ 463 w 621"/>
              <a:gd name="T101" fmla="*/ 40 h 620"/>
              <a:gd name="T102" fmla="*/ 184 w 621"/>
              <a:gd name="T103" fmla="*/ 27 h 620"/>
              <a:gd name="T104" fmla="*/ 405 w 621"/>
              <a:gd name="T105" fmla="*/ 20 h 620"/>
              <a:gd name="T106" fmla="*/ 205 w 621"/>
              <a:gd name="T107" fmla="*/ 24 h 620"/>
              <a:gd name="T108" fmla="*/ 205 w 621"/>
              <a:gd name="T109" fmla="*/ 24 h 620"/>
              <a:gd name="T110" fmla="*/ 386 w 621"/>
              <a:gd name="T111" fmla="*/ 10 h 620"/>
              <a:gd name="T112" fmla="*/ 263 w 621"/>
              <a:gd name="T113" fmla="*/ 4 h 620"/>
              <a:gd name="T114" fmla="*/ 336 w 621"/>
              <a:gd name="T115" fmla="*/ 6 h 620"/>
              <a:gd name="T116" fmla="*/ 346 w 621"/>
              <a:gd name="T117" fmla="*/ 2 h 620"/>
              <a:gd name="T118" fmla="*/ 304 w 621"/>
              <a:gd name="T119"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1" h="620">
                <a:moveTo>
                  <a:pt x="311" y="620"/>
                </a:moveTo>
                <a:cubicBezTo>
                  <a:pt x="306" y="620"/>
                  <a:pt x="300" y="620"/>
                  <a:pt x="295" y="620"/>
                </a:cubicBezTo>
                <a:cubicBezTo>
                  <a:pt x="295" y="615"/>
                  <a:pt x="295" y="615"/>
                  <a:pt x="295" y="615"/>
                </a:cubicBezTo>
                <a:cubicBezTo>
                  <a:pt x="302" y="615"/>
                  <a:pt x="309" y="615"/>
                  <a:pt x="316" y="615"/>
                </a:cubicBezTo>
                <a:cubicBezTo>
                  <a:pt x="316" y="620"/>
                  <a:pt x="316" y="620"/>
                  <a:pt x="316" y="620"/>
                </a:cubicBezTo>
                <a:cubicBezTo>
                  <a:pt x="314" y="620"/>
                  <a:pt x="313" y="620"/>
                  <a:pt x="311" y="620"/>
                </a:cubicBezTo>
                <a:close/>
                <a:moveTo>
                  <a:pt x="337" y="619"/>
                </a:moveTo>
                <a:cubicBezTo>
                  <a:pt x="336" y="614"/>
                  <a:pt x="336" y="614"/>
                  <a:pt x="336" y="614"/>
                </a:cubicBezTo>
                <a:cubicBezTo>
                  <a:pt x="343" y="614"/>
                  <a:pt x="350" y="613"/>
                  <a:pt x="356" y="612"/>
                </a:cubicBezTo>
                <a:cubicBezTo>
                  <a:pt x="357" y="617"/>
                  <a:pt x="357" y="617"/>
                  <a:pt x="357" y="617"/>
                </a:cubicBezTo>
                <a:cubicBezTo>
                  <a:pt x="350" y="618"/>
                  <a:pt x="344" y="619"/>
                  <a:pt x="337" y="619"/>
                </a:cubicBezTo>
                <a:close/>
                <a:moveTo>
                  <a:pt x="275" y="618"/>
                </a:moveTo>
                <a:cubicBezTo>
                  <a:pt x="268" y="618"/>
                  <a:pt x="261" y="617"/>
                  <a:pt x="254" y="615"/>
                </a:cubicBezTo>
                <a:cubicBezTo>
                  <a:pt x="255" y="610"/>
                  <a:pt x="255" y="610"/>
                  <a:pt x="255" y="610"/>
                </a:cubicBezTo>
                <a:cubicBezTo>
                  <a:pt x="262" y="612"/>
                  <a:pt x="268" y="613"/>
                  <a:pt x="275" y="613"/>
                </a:cubicBezTo>
                <a:lnTo>
                  <a:pt x="275" y="618"/>
                </a:lnTo>
                <a:close/>
                <a:moveTo>
                  <a:pt x="378" y="613"/>
                </a:moveTo>
                <a:cubicBezTo>
                  <a:pt x="377" y="608"/>
                  <a:pt x="377" y="608"/>
                  <a:pt x="377" y="608"/>
                </a:cubicBezTo>
                <a:cubicBezTo>
                  <a:pt x="383" y="607"/>
                  <a:pt x="390" y="605"/>
                  <a:pt x="396" y="603"/>
                </a:cubicBezTo>
                <a:cubicBezTo>
                  <a:pt x="398" y="608"/>
                  <a:pt x="398" y="608"/>
                  <a:pt x="398" y="608"/>
                </a:cubicBezTo>
                <a:cubicBezTo>
                  <a:pt x="391" y="610"/>
                  <a:pt x="384" y="612"/>
                  <a:pt x="378" y="613"/>
                </a:cubicBezTo>
                <a:close/>
                <a:moveTo>
                  <a:pt x="234" y="611"/>
                </a:moveTo>
                <a:cubicBezTo>
                  <a:pt x="227" y="609"/>
                  <a:pt x="220" y="607"/>
                  <a:pt x="214" y="605"/>
                </a:cubicBezTo>
                <a:cubicBezTo>
                  <a:pt x="215" y="600"/>
                  <a:pt x="215" y="600"/>
                  <a:pt x="215" y="600"/>
                </a:cubicBezTo>
                <a:cubicBezTo>
                  <a:pt x="222" y="602"/>
                  <a:pt x="229" y="604"/>
                  <a:pt x="235" y="606"/>
                </a:cubicBezTo>
                <a:lnTo>
                  <a:pt x="234" y="611"/>
                </a:lnTo>
                <a:close/>
                <a:moveTo>
                  <a:pt x="417" y="602"/>
                </a:moveTo>
                <a:cubicBezTo>
                  <a:pt x="416" y="597"/>
                  <a:pt x="416" y="597"/>
                  <a:pt x="416" y="597"/>
                </a:cubicBezTo>
                <a:cubicBezTo>
                  <a:pt x="422" y="594"/>
                  <a:pt x="428" y="592"/>
                  <a:pt x="434" y="589"/>
                </a:cubicBezTo>
                <a:cubicBezTo>
                  <a:pt x="437" y="594"/>
                  <a:pt x="437" y="594"/>
                  <a:pt x="437" y="594"/>
                </a:cubicBezTo>
                <a:cubicBezTo>
                  <a:pt x="430" y="597"/>
                  <a:pt x="424" y="599"/>
                  <a:pt x="417" y="602"/>
                </a:cubicBezTo>
                <a:close/>
                <a:moveTo>
                  <a:pt x="194" y="598"/>
                </a:moveTo>
                <a:cubicBezTo>
                  <a:pt x="188" y="595"/>
                  <a:pt x="182" y="593"/>
                  <a:pt x="175" y="590"/>
                </a:cubicBezTo>
                <a:cubicBezTo>
                  <a:pt x="178" y="585"/>
                  <a:pt x="178" y="585"/>
                  <a:pt x="178" y="585"/>
                </a:cubicBezTo>
                <a:cubicBezTo>
                  <a:pt x="184" y="588"/>
                  <a:pt x="190" y="591"/>
                  <a:pt x="196" y="593"/>
                </a:cubicBezTo>
                <a:lnTo>
                  <a:pt x="194" y="598"/>
                </a:lnTo>
                <a:close/>
                <a:moveTo>
                  <a:pt x="455" y="585"/>
                </a:moveTo>
                <a:cubicBezTo>
                  <a:pt x="453" y="580"/>
                  <a:pt x="453" y="580"/>
                  <a:pt x="453" y="580"/>
                </a:cubicBezTo>
                <a:cubicBezTo>
                  <a:pt x="459" y="577"/>
                  <a:pt x="465" y="574"/>
                  <a:pt x="470" y="570"/>
                </a:cubicBezTo>
                <a:cubicBezTo>
                  <a:pt x="473" y="574"/>
                  <a:pt x="473" y="574"/>
                  <a:pt x="473" y="574"/>
                </a:cubicBezTo>
                <a:cubicBezTo>
                  <a:pt x="467" y="578"/>
                  <a:pt x="461" y="581"/>
                  <a:pt x="455" y="585"/>
                </a:cubicBezTo>
                <a:close/>
                <a:moveTo>
                  <a:pt x="157" y="580"/>
                </a:moveTo>
                <a:cubicBezTo>
                  <a:pt x="151" y="577"/>
                  <a:pt x="145" y="573"/>
                  <a:pt x="139" y="569"/>
                </a:cubicBezTo>
                <a:cubicBezTo>
                  <a:pt x="142" y="565"/>
                  <a:pt x="142" y="565"/>
                  <a:pt x="142" y="565"/>
                </a:cubicBezTo>
                <a:cubicBezTo>
                  <a:pt x="148" y="569"/>
                  <a:pt x="154" y="572"/>
                  <a:pt x="160" y="576"/>
                </a:cubicBezTo>
                <a:lnTo>
                  <a:pt x="157" y="580"/>
                </a:lnTo>
                <a:close/>
                <a:moveTo>
                  <a:pt x="490" y="563"/>
                </a:moveTo>
                <a:cubicBezTo>
                  <a:pt x="487" y="559"/>
                  <a:pt x="487" y="559"/>
                  <a:pt x="487" y="559"/>
                </a:cubicBezTo>
                <a:cubicBezTo>
                  <a:pt x="493" y="555"/>
                  <a:pt x="498" y="551"/>
                  <a:pt x="504" y="546"/>
                </a:cubicBezTo>
                <a:cubicBezTo>
                  <a:pt x="507" y="550"/>
                  <a:pt x="507" y="550"/>
                  <a:pt x="507" y="550"/>
                </a:cubicBezTo>
                <a:cubicBezTo>
                  <a:pt x="502" y="555"/>
                  <a:pt x="496" y="559"/>
                  <a:pt x="490" y="563"/>
                </a:cubicBezTo>
                <a:close/>
                <a:moveTo>
                  <a:pt x="123" y="557"/>
                </a:moveTo>
                <a:cubicBezTo>
                  <a:pt x="117" y="553"/>
                  <a:pt x="112" y="549"/>
                  <a:pt x="106" y="544"/>
                </a:cubicBezTo>
                <a:cubicBezTo>
                  <a:pt x="110" y="540"/>
                  <a:pt x="110" y="540"/>
                  <a:pt x="110" y="540"/>
                </a:cubicBezTo>
                <a:cubicBezTo>
                  <a:pt x="115" y="545"/>
                  <a:pt x="120" y="549"/>
                  <a:pt x="126" y="553"/>
                </a:cubicBezTo>
                <a:lnTo>
                  <a:pt x="123" y="557"/>
                </a:lnTo>
                <a:close/>
                <a:moveTo>
                  <a:pt x="522" y="537"/>
                </a:moveTo>
                <a:cubicBezTo>
                  <a:pt x="519" y="533"/>
                  <a:pt x="519" y="533"/>
                  <a:pt x="519" y="533"/>
                </a:cubicBezTo>
                <a:cubicBezTo>
                  <a:pt x="524" y="528"/>
                  <a:pt x="529" y="524"/>
                  <a:pt x="533" y="519"/>
                </a:cubicBezTo>
                <a:cubicBezTo>
                  <a:pt x="537" y="522"/>
                  <a:pt x="537" y="522"/>
                  <a:pt x="537" y="522"/>
                </a:cubicBezTo>
                <a:cubicBezTo>
                  <a:pt x="532" y="527"/>
                  <a:pt x="528" y="532"/>
                  <a:pt x="522" y="537"/>
                </a:cubicBezTo>
                <a:close/>
                <a:moveTo>
                  <a:pt x="91" y="530"/>
                </a:moveTo>
                <a:cubicBezTo>
                  <a:pt x="86" y="525"/>
                  <a:pt x="82" y="520"/>
                  <a:pt x="77" y="515"/>
                </a:cubicBezTo>
                <a:cubicBezTo>
                  <a:pt x="81" y="511"/>
                  <a:pt x="81" y="511"/>
                  <a:pt x="81" y="511"/>
                </a:cubicBezTo>
                <a:cubicBezTo>
                  <a:pt x="85" y="516"/>
                  <a:pt x="90" y="522"/>
                  <a:pt x="95" y="526"/>
                </a:cubicBezTo>
                <a:lnTo>
                  <a:pt x="91" y="530"/>
                </a:lnTo>
                <a:close/>
                <a:moveTo>
                  <a:pt x="551" y="506"/>
                </a:moveTo>
                <a:cubicBezTo>
                  <a:pt x="547" y="503"/>
                  <a:pt x="547" y="503"/>
                  <a:pt x="547" y="503"/>
                </a:cubicBezTo>
                <a:cubicBezTo>
                  <a:pt x="551" y="498"/>
                  <a:pt x="555" y="493"/>
                  <a:pt x="559" y="487"/>
                </a:cubicBezTo>
                <a:cubicBezTo>
                  <a:pt x="563" y="490"/>
                  <a:pt x="563" y="490"/>
                  <a:pt x="563" y="490"/>
                </a:cubicBezTo>
                <a:cubicBezTo>
                  <a:pt x="559" y="496"/>
                  <a:pt x="555" y="501"/>
                  <a:pt x="551" y="506"/>
                </a:cubicBezTo>
                <a:close/>
                <a:moveTo>
                  <a:pt x="64" y="499"/>
                </a:moveTo>
                <a:cubicBezTo>
                  <a:pt x="60" y="493"/>
                  <a:pt x="56" y="488"/>
                  <a:pt x="52" y="482"/>
                </a:cubicBezTo>
                <a:cubicBezTo>
                  <a:pt x="56" y="479"/>
                  <a:pt x="56" y="479"/>
                  <a:pt x="56" y="479"/>
                </a:cubicBezTo>
                <a:cubicBezTo>
                  <a:pt x="60" y="485"/>
                  <a:pt x="64" y="490"/>
                  <a:pt x="68" y="496"/>
                </a:cubicBezTo>
                <a:lnTo>
                  <a:pt x="64" y="499"/>
                </a:lnTo>
                <a:close/>
                <a:moveTo>
                  <a:pt x="575" y="473"/>
                </a:moveTo>
                <a:cubicBezTo>
                  <a:pt x="571" y="470"/>
                  <a:pt x="571" y="470"/>
                  <a:pt x="571" y="470"/>
                </a:cubicBezTo>
                <a:cubicBezTo>
                  <a:pt x="574" y="464"/>
                  <a:pt x="578" y="458"/>
                  <a:pt x="581" y="452"/>
                </a:cubicBezTo>
                <a:cubicBezTo>
                  <a:pt x="585" y="455"/>
                  <a:pt x="585" y="455"/>
                  <a:pt x="585" y="455"/>
                </a:cubicBezTo>
                <a:cubicBezTo>
                  <a:pt x="582" y="461"/>
                  <a:pt x="579" y="467"/>
                  <a:pt x="575" y="473"/>
                </a:cubicBezTo>
                <a:close/>
                <a:moveTo>
                  <a:pt x="41" y="464"/>
                </a:moveTo>
                <a:cubicBezTo>
                  <a:pt x="38" y="458"/>
                  <a:pt x="34" y="452"/>
                  <a:pt x="31" y="446"/>
                </a:cubicBezTo>
                <a:cubicBezTo>
                  <a:pt x="36" y="444"/>
                  <a:pt x="36" y="444"/>
                  <a:pt x="36" y="444"/>
                </a:cubicBezTo>
                <a:cubicBezTo>
                  <a:pt x="39" y="450"/>
                  <a:pt x="42" y="456"/>
                  <a:pt x="45" y="462"/>
                </a:cubicBezTo>
                <a:lnTo>
                  <a:pt x="41" y="464"/>
                </a:lnTo>
                <a:close/>
                <a:moveTo>
                  <a:pt x="594" y="436"/>
                </a:moveTo>
                <a:cubicBezTo>
                  <a:pt x="589" y="434"/>
                  <a:pt x="589" y="434"/>
                  <a:pt x="589" y="434"/>
                </a:cubicBezTo>
                <a:cubicBezTo>
                  <a:pt x="592" y="428"/>
                  <a:pt x="595" y="421"/>
                  <a:pt x="597" y="415"/>
                </a:cubicBezTo>
                <a:cubicBezTo>
                  <a:pt x="602" y="417"/>
                  <a:pt x="602" y="417"/>
                  <a:pt x="602" y="417"/>
                </a:cubicBezTo>
                <a:cubicBezTo>
                  <a:pt x="600" y="423"/>
                  <a:pt x="597" y="430"/>
                  <a:pt x="594" y="436"/>
                </a:cubicBezTo>
                <a:close/>
                <a:moveTo>
                  <a:pt x="23" y="427"/>
                </a:moveTo>
                <a:cubicBezTo>
                  <a:pt x="20" y="421"/>
                  <a:pt x="18" y="414"/>
                  <a:pt x="16" y="408"/>
                </a:cubicBezTo>
                <a:cubicBezTo>
                  <a:pt x="21" y="406"/>
                  <a:pt x="21" y="406"/>
                  <a:pt x="21" y="406"/>
                </a:cubicBezTo>
                <a:cubicBezTo>
                  <a:pt x="23" y="413"/>
                  <a:pt x="25" y="419"/>
                  <a:pt x="28" y="425"/>
                </a:cubicBezTo>
                <a:lnTo>
                  <a:pt x="23" y="427"/>
                </a:lnTo>
                <a:close/>
                <a:moveTo>
                  <a:pt x="608" y="397"/>
                </a:moveTo>
                <a:cubicBezTo>
                  <a:pt x="604" y="396"/>
                  <a:pt x="604" y="396"/>
                  <a:pt x="604" y="396"/>
                </a:cubicBezTo>
                <a:cubicBezTo>
                  <a:pt x="605" y="389"/>
                  <a:pt x="607" y="383"/>
                  <a:pt x="609" y="376"/>
                </a:cubicBezTo>
                <a:cubicBezTo>
                  <a:pt x="614" y="377"/>
                  <a:pt x="614" y="377"/>
                  <a:pt x="614" y="377"/>
                </a:cubicBezTo>
                <a:cubicBezTo>
                  <a:pt x="612" y="384"/>
                  <a:pt x="610" y="390"/>
                  <a:pt x="608" y="397"/>
                </a:cubicBezTo>
                <a:close/>
                <a:moveTo>
                  <a:pt x="10" y="388"/>
                </a:moveTo>
                <a:cubicBezTo>
                  <a:pt x="8" y="381"/>
                  <a:pt x="7" y="374"/>
                  <a:pt x="5" y="368"/>
                </a:cubicBezTo>
                <a:cubicBezTo>
                  <a:pt x="10" y="367"/>
                  <a:pt x="10" y="367"/>
                  <a:pt x="10" y="367"/>
                </a:cubicBezTo>
                <a:cubicBezTo>
                  <a:pt x="12" y="373"/>
                  <a:pt x="13" y="380"/>
                  <a:pt x="15" y="387"/>
                </a:cubicBezTo>
                <a:lnTo>
                  <a:pt x="10" y="388"/>
                </a:lnTo>
                <a:close/>
                <a:moveTo>
                  <a:pt x="617" y="357"/>
                </a:moveTo>
                <a:cubicBezTo>
                  <a:pt x="612" y="356"/>
                  <a:pt x="612" y="356"/>
                  <a:pt x="612" y="356"/>
                </a:cubicBezTo>
                <a:cubicBezTo>
                  <a:pt x="613" y="349"/>
                  <a:pt x="614" y="342"/>
                  <a:pt x="615" y="336"/>
                </a:cubicBezTo>
                <a:cubicBezTo>
                  <a:pt x="615" y="334"/>
                  <a:pt x="615" y="334"/>
                  <a:pt x="615" y="334"/>
                </a:cubicBezTo>
                <a:cubicBezTo>
                  <a:pt x="620" y="335"/>
                  <a:pt x="620" y="335"/>
                  <a:pt x="620" y="335"/>
                </a:cubicBezTo>
                <a:cubicBezTo>
                  <a:pt x="620" y="336"/>
                  <a:pt x="620" y="336"/>
                  <a:pt x="620" y="336"/>
                </a:cubicBezTo>
                <a:cubicBezTo>
                  <a:pt x="619" y="343"/>
                  <a:pt x="618" y="350"/>
                  <a:pt x="617" y="357"/>
                </a:cubicBezTo>
                <a:close/>
                <a:moveTo>
                  <a:pt x="2" y="347"/>
                </a:moveTo>
                <a:cubicBezTo>
                  <a:pt x="1" y="340"/>
                  <a:pt x="1" y="333"/>
                  <a:pt x="0" y="327"/>
                </a:cubicBezTo>
                <a:cubicBezTo>
                  <a:pt x="6" y="326"/>
                  <a:pt x="6" y="326"/>
                  <a:pt x="6" y="326"/>
                </a:cubicBezTo>
                <a:cubicBezTo>
                  <a:pt x="6" y="333"/>
                  <a:pt x="6" y="340"/>
                  <a:pt x="7" y="347"/>
                </a:cubicBezTo>
                <a:lnTo>
                  <a:pt x="2" y="347"/>
                </a:lnTo>
                <a:close/>
                <a:moveTo>
                  <a:pt x="621" y="314"/>
                </a:moveTo>
                <a:cubicBezTo>
                  <a:pt x="616" y="314"/>
                  <a:pt x="616" y="314"/>
                  <a:pt x="616" y="314"/>
                </a:cubicBezTo>
                <a:cubicBezTo>
                  <a:pt x="616" y="310"/>
                  <a:pt x="616" y="310"/>
                  <a:pt x="616" y="310"/>
                </a:cubicBezTo>
                <a:cubicBezTo>
                  <a:pt x="616" y="305"/>
                  <a:pt x="616" y="299"/>
                  <a:pt x="615" y="294"/>
                </a:cubicBezTo>
                <a:cubicBezTo>
                  <a:pt x="620" y="293"/>
                  <a:pt x="620" y="293"/>
                  <a:pt x="620" y="293"/>
                </a:cubicBezTo>
                <a:cubicBezTo>
                  <a:pt x="621" y="299"/>
                  <a:pt x="621" y="305"/>
                  <a:pt x="621" y="310"/>
                </a:cubicBezTo>
                <a:lnTo>
                  <a:pt x="621" y="314"/>
                </a:lnTo>
                <a:close/>
                <a:moveTo>
                  <a:pt x="5" y="306"/>
                </a:moveTo>
                <a:cubicBezTo>
                  <a:pt x="0" y="306"/>
                  <a:pt x="0" y="306"/>
                  <a:pt x="0" y="306"/>
                </a:cubicBezTo>
                <a:cubicBezTo>
                  <a:pt x="0" y="299"/>
                  <a:pt x="0" y="292"/>
                  <a:pt x="1" y="285"/>
                </a:cubicBezTo>
                <a:cubicBezTo>
                  <a:pt x="6" y="286"/>
                  <a:pt x="6" y="286"/>
                  <a:pt x="6" y="286"/>
                </a:cubicBezTo>
                <a:cubicBezTo>
                  <a:pt x="6" y="292"/>
                  <a:pt x="5" y="299"/>
                  <a:pt x="5" y="306"/>
                </a:cubicBezTo>
                <a:close/>
                <a:moveTo>
                  <a:pt x="614" y="273"/>
                </a:moveTo>
                <a:cubicBezTo>
                  <a:pt x="613" y="267"/>
                  <a:pt x="612" y="260"/>
                  <a:pt x="610" y="253"/>
                </a:cubicBezTo>
                <a:cubicBezTo>
                  <a:pt x="615" y="252"/>
                  <a:pt x="615" y="252"/>
                  <a:pt x="615" y="252"/>
                </a:cubicBezTo>
                <a:cubicBezTo>
                  <a:pt x="617" y="259"/>
                  <a:pt x="618" y="266"/>
                  <a:pt x="619" y="273"/>
                </a:cubicBezTo>
                <a:lnTo>
                  <a:pt x="614" y="273"/>
                </a:lnTo>
                <a:close/>
                <a:moveTo>
                  <a:pt x="8" y="265"/>
                </a:moveTo>
                <a:cubicBezTo>
                  <a:pt x="3" y="265"/>
                  <a:pt x="3" y="265"/>
                  <a:pt x="3" y="265"/>
                </a:cubicBezTo>
                <a:cubicBezTo>
                  <a:pt x="4" y="258"/>
                  <a:pt x="6" y="251"/>
                  <a:pt x="7" y="244"/>
                </a:cubicBezTo>
                <a:cubicBezTo>
                  <a:pt x="12" y="245"/>
                  <a:pt x="12" y="245"/>
                  <a:pt x="12" y="245"/>
                </a:cubicBezTo>
                <a:cubicBezTo>
                  <a:pt x="11" y="252"/>
                  <a:pt x="9" y="259"/>
                  <a:pt x="8" y="265"/>
                </a:cubicBezTo>
                <a:close/>
                <a:moveTo>
                  <a:pt x="606" y="233"/>
                </a:moveTo>
                <a:cubicBezTo>
                  <a:pt x="604" y="227"/>
                  <a:pt x="602" y="220"/>
                  <a:pt x="600" y="214"/>
                </a:cubicBezTo>
                <a:cubicBezTo>
                  <a:pt x="605" y="212"/>
                  <a:pt x="605" y="212"/>
                  <a:pt x="605" y="212"/>
                </a:cubicBezTo>
                <a:cubicBezTo>
                  <a:pt x="607" y="219"/>
                  <a:pt x="609" y="225"/>
                  <a:pt x="611" y="232"/>
                </a:cubicBezTo>
                <a:lnTo>
                  <a:pt x="606" y="233"/>
                </a:lnTo>
                <a:close/>
                <a:moveTo>
                  <a:pt x="17" y="225"/>
                </a:moveTo>
                <a:cubicBezTo>
                  <a:pt x="12" y="224"/>
                  <a:pt x="12" y="224"/>
                  <a:pt x="12" y="224"/>
                </a:cubicBezTo>
                <a:cubicBezTo>
                  <a:pt x="14" y="217"/>
                  <a:pt x="16" y="211"/>
                  <a:pt x="19" y="204"/>
                </a:cubicBezTo>
                <a:cubicBezTo>
                  <a:pt x="23" y="206"/>
                  <a:pt x="23" y="206"/>
                  <a:pt x="23" y="206"/>
                </a:cubicBezTo>
                <a:cubicBezTo>
                  <a:pt x="21" y="212"/>
                  <a:pt x="19" y="219"/>
                  <a:pt x="17" y="225"/>
                </a:cubicBezTo>
                <a:close/>
                <a:moveTo>
                  <a:pt x="593" y="195"/>
                </a:moveTo>
                <a:cubicBezTo>
                  <a:pt x="590" y="189"/>
                  <a:pt x="588" y="182"/>
                  <a:pt x="585" y="176"/>
                </a:cubicBezTo>
                <a:cubicBezTo>
                  <a:pt x="589" y="174"/>
                  <a:pt x="589" y="174"/>
                  <a:pt x="589" y="174"/>
                </a:cubicBezTo>
                <a:cubicBezTo>
                  <a:pt x="592" y="180"/>
                  <a:pt x="595" y="187"/>
                  <a:pt x="598" y="193"/>
                </a:cubicBezTo>
                <a:lnTo>
                  <a:pt x="593" y="195"/>
                </a:lnTo>
                <a:close/>
                <a:moveTo>
                  <a:pt x="31" y="187"/>
                </a:moveTo>
                <a:cubicBezTo>
                  <a:pt x="26" y="185"/>
                  <a:pt x="26" y="185"/>
                  <a:pt x="26" y="185"/>
                </a:cubicBezTo>
                <a:cubicBezTo>
                  <a:pt x="29" y="179"/>
                  <a:pt x="32" y="173"/>
                  <a:pt x="35" y="166"/>
                </a:cubicBezTo>
                <a:cubicBezTo>
                  <a:pt x="40" y="169"/>
                  <a:pt x="40" y="169"/>
                  <a:pt x="40" y="169"/>
                </a:cubicBezTo>
                <a:cubicBezTo>
                  <a:pt x="37" y="175"/>
                  <a:pt x="34" y="181"/>
                  <a:pt x="31" y="187"/>
                </a:cubicBezTo>
                <a:close/>
                <a:moveTo>
                  <a:pt x="575" y="158"/>
                </a:moveTo>
                <a:cubicBezTo>
                  <a:pt x="572" y="152"/>
                  <a:pt x="568" y="147"/>
                  <a:pt x="564" y="141"/>
                </a:cubicBezTo>
                <a:cubicBezTo>
                  <a:pt x="569" y="138"/>
                  <a:pt x="569" y="138"/>
                  <a:pt x="569" y="138"/>
                </a:cubicBezTo>
                <a:cubicBezTo>
                  <a:pt x="572" y="144"/>
                  <a:pt x="576" y="150"/>
                  <a:pt x="580" y="156"/>
                </a:cubicBezTo>
                <a:lnTo>
                  <a:pt x="575" y="158"/>
                </a:lnTo>
                <a:close/>
                <a:moveTo>
                  <a:pt x="50" y="151"/>
                </a:moveTo>
                <a:cubicBezTo>
                  <a:pt x="46" y="148"/>
                  <a:pt x="46" y="148"/>
                  <a:pt x="46" y="148"/>
                </a:cubicBezTo>
                <a:cubicBezTo>
                  <a:pt x="49" y="143"/>
                  <a:pt x="53" y="137"/>
                  <a:pt x="57" y="131"/>
                </a:cubicBezTo>
                <a:cubicBezTo>
                  <a:pt x="61" y="134"/>
                  <a:pt x="61" y="134"/>
                  <a:pt x="61" y="134"/>
                </a:cubicBezTo>
                <a:cubicBezTo>
                  <a:pt x="57" y="140"/>
                  <a:pt x="53" y="145"/>
                  <a:pt x="50" y="151"/>
                </a:cubicBezTo>
                <a:close/>
                <a:moveTo>
                  <a:pt x="552" y="124"/>
                </a:moveTo>
                <a:cubicBezTo>
                  <a:pt x="548" y="119"/>
                  <a:pt x="544" y="114"/>
                  <a:pt x="539" y="109"/>
                </a:cubicBezTo>
                <a:cubicBezTo>
                  <a:pt x="543" y="105"/>
                  <a:pt x="543" y="105"/>
                  <a:pt x="543" y="105"/>
                </a:cubicBezTo>
                <a:cubicBezTo>
                  <a:pt x="548" y="111"/>
                  <a:pt x="552" y="116"/>
                  <a:pt x="557" y="121"/>
                </a:cubicBezTo>
                <a:lnTo>
                  <a:pt x="552" y="124"/>
                </a:lnTo>
                <a:close/>
                <a:moveTo>
                  <a:pt x="74" y="118"/>
                </a:moveTo>
                <a:cubicBezTo>
                  <a:pt x="70" y="115"/>
                  <a:pt x="70" y="115"/>
                  <a:pt x="70" y="115"/>
                </a:cubicBezTo>
                <a:cubicBezTo>
                  <a:pt x="74" y="109"/>
                  <a:pt x="79" y="104"/>
                  <a:pt x="83" y="99"/>
                </a:cubicBezTo>
                <a:cubicBezTo>
                  <a:pt x="87" y="102"/>
                  <a:pt x="87" y="102"/>
                  <a:pt x="87" y="102"/>
                </a:cubicBezTo>
                <a:cubicBezTo>
                  <a:pt x="82" y="107"/>
                  <a:pt x="78" y="113"/>
                  <a:pt x="74" y="118"/>
                </a:cubicBezTo>
                <a:close/>
                <a:moveTo>
                  <a:pt x="525" y="94"/>
                </a:moveTo>
                <a:cubicBezTo>
                  <a:pt x="521" y="89"/>
                  <a:pt x="516" y="84"/>
                  <a:pt x="511" y="80"/>
                </a:cubicBezTo>
                <a:cubicBezTo>
                  <a:pt x="514" y="76"/>
                  <a:pt x="514" y="76"/>
                  <a:pt x="514" y="76"/>
                </a:cubicBezTo>
                <a:cubicBezTo>
                  <a:pt x="519" y="81"/>
                  <a:pt x="524" y="85"/>
                  <a:pt x="529" y="90"/>
                </a:cubicBezTo>
                <a:lnTo>
                  <a:pt x="525" y="94"/>
                </a:lnTo>
                <a:close/>
                <a:moveTo>
                  <a:pt x="101" y="88"/>
                </a:moveTo>
                <a:cubicBezTo>
                  <a:pt x="98" y="84"/>
                  <a:pt x="98" y="84"/>
                  <a:pt x="98" y="84"/>
                </a:cubicBezTo>
                <a:cubicBezTo>
                  <a:pt x="103" y="80"/>
                  <a:pt x="108" y="75"/>
                  <a:pt x="113" y="71"/>
                </a:cubicBezTo>
                <a:cubicBezTo>
                  <a:pt x="117" y="75"/>
                  <a:pt x="117" y="75"/>
                  <a:pt x="117" y="75"/>
                </a:cubicBezTo>
                <a:cubicBezTo>
                  <a:pt x="111" y="79"/>
                  <a:pt x="106" y="83"/>
                  <a:pt x="101" y="88"/>
                </a:cubicBezTo>
                <a:close/>
                <a:moveTo>
                  <a:pt x="495" y="67"/>
                </a:moveTo>
                <a:cubicBezTo>
                  <a:pt x="489" y="63"/>
                  <a:pt x="484" y="59"/>
                  <a:pt x="478" y="55"/>
                </a:cubicBezTo>
                <a:cubicBezTo>
                  <a:pt x="481" y="51"/>
                  <a:pt x="481" y="51"/>
                  <a:pt x="481" y="51"/>
                </a:cubicBezTo>
                <a:cubicBezTo>
                  <a:pt x="487" y="55"/>
                  <a:pt x="492" y="59"/>
                  <a:pt x="498" y="63"/>
                </a:cubicBezTo>
                <a:lnTo>
                  <a:pt x="495" y="67"/>
                </a:lnTo>
                <a:close/>
                <a:moveTo>
                  <a:pt x="133" y="62"/>
                </a:moveTo>
                <a:cubicBezTo>
                  <a:pt x="130" y="58"/>
                  <a:pt x="130" y="58"/>
                  <a:pt x="130" y="58"/>
                </a:cubicBezTo>
                <a:cubicBezTo>
                  <a:pt x="135" y="54"/>
                  <a:pt x="141" y="50"/>
                  <a:pt x="147" y="47"/>
                </a:cubicBezTo>
                <a:cubicBezTo>
                  <a:pt x="150" y="51"/>
                  <a:pt x="150" y="51"/>
                  <a:pt x="150" y="51"/>
                </a:cubicBezTo>
                <a:cubicBezTo>
                  <a:pt x="144" y="54"/>
                  <a:pt x="138" y="58"/>
                  <a:pt x="133" y="62"/>
                </a:cubicBezTo>
                <a:close/>
                <a:moveTo>
                  <a:pt x="461" y="45"/>
                </a:moveTo>
                <a:cubicBezTo>
                  <a:pt x="455" y="41"/>
                  <a:pt x="449" y="38"/>
                  <a:pt x="443" y="35"/>
                </a:cubicBezTo>
                <a:cubicBezTo>
                  <a:pt x="445" y="31"/>
                  <a:pt x="445" y="31"/>
                  <a:pt x="445" y="31"/>
                </a:cubicBezTo>
                <a:cubicBezTo>
                  <a:pt x="451" y="34"/>
                  <a:pt x="457" y="37"/>
                  <a:pt x="463" y="40"/>
                </a:cubicBezTo>
                <a:lnTo>
                  <a:pt x="461" y="45"/>
                </a:lnTo>
                <a:close/>
                <a:moveTo>
                  <a:pt x="167" y="41"/>
                </a:moveTo>
                <a:cubicBezTo>
                  <a:pt x="165" y="36"/>
                  <a:pt x="165" y="36"/>
                  <a:pt x="165" y="36"/>
                </a:cubicBezTo>
                <a:cubicBezTo>
                  <a:pt x="171" y="33"/>
                  <a:pt x="177" y="30"/>
                  <a:pt x="184" y="27"/>
                </a:cubicBezTo>
                <a:cubicBezTo>
                  <a:pt x="186" y="32"/>
                  <a:pt x="186" y="32"/>
                  <a:pt x="186" y="32"/>
                </a:cubicBezTo>
                <a:cubicBezTo>
                  <a:pt x="180" y="35"/>
                  <a:pt x="173" y="38"/>
                  <a:pt x="167" y="41"/>
                </a:cubicBezTo>
                <a:close/>
                <a:moveTo>
                  <a:pt x="424" y="27"/>
                </a:moveTo>
                <a:cubicBezTo>
                  <a:pt x="418" y="25"/>
                  <a:pt x="411" y="22"/>
                  <a:pt x="405" y="20"/>
                </a:cubicBezTo>
                <a:cubicBezTo>
                  <a:pt x="406" y="15"/>
                  <a:pt x="406" y="15"/>
                  <a:pt x="406" y="15"/>
                </a:cubicBezTo>
                <a:cubicBezTo>
                  <a:pt x="413" y="17"/>
                  <a:pt x="419" y="20"/>
                  <a:pt x="426" y="22"/>
                </a:cubicBezTo>
                <a:lnTo>
                  <a:pt x="424" y="27"/>
                </a:lnTo>
                <a:close/>
                <a:moveTo>
                  <a:pt x="205" y="24"/>
                </a:moveTo>
                <a:cubicBezTo>
                  <a:pt x="203" y="19"/>
                  <a:pt x="203" y="19"/>
                  <a:pt x="203" y="19"/>
                </a:cubicBezTo>
                <a:cubicBezTo>
                  <a:pt x="209" y="17"/>
                  <a:pt x="216" y="15"/>
                  <a:pt x="222" y="13"/>
                </a:cubicBezTo>
                <a:cubicBezTo>
                  <a:pt x="224" y="18"/>
                  <a:pt x="224" y="18"/>
                  <a:pt x="224" y="18"/>
                </a:cubicBezTo>
                <a:cubicBezTo>
                  <a:pt x="217" y="20"/>
                  <a:pt x="211" y="22"/>
                  <a:pt x="205" y="24"/>
                </a:cubicBezTo>
                <a:close/>
                <a:moveTo>
                  <a:pt x="385" y="14"/>
                </a:moveTo>
                <a:cubicBezTo>
                  <a:pt x="379" y="13"/>
                  <a:pt x="372" y="11"/>
                  <a:pt x="365" y="10"/>
                </a:cubicBezTo>
                <a:cubicBezTo>
                  <a:pt x="366" y="5"/>
                  <a:pt x="366" y="5"/>
                  <a:pt x="366" y="5"/>
                </a:cubicBezTo>
                <a:cubicBezTo>
                  <a:pt x="373" y="6"/>
                  <a:pt x="380" y="8"/>
                  <a:pt x="386" y="10"/>
                </a:cubicBezTo>
                <a:lnTo>
                  <a:pt x="385" y="14"/>
                </a:lnTo>
                <a:close/>
                <a:moveTo>
                  <a:pt x="244" y="13"/>
                </a:moveTo>
                <a:cubicBezTo>
                  <a:pt x="243" y="8"/>
                  <a:pt x="243" y="8"/>
                  <a:pt x="243" y="8"/>
                </a:cubicBezTo>
                <a:cubicBezTo>
                  <a:pt x="249" y="6"/>
                  <a:pt x="256" y="5"/>
                  <a:pt x="263" y="4"/>
                </a:cubicBezTo>
                <a:cubicBezTo>
                  <a:pt x="264" y="9"/>
                  <a:pt x="264" y="9"/>
                  <a:pt x="264" y="9"/>
                </a:cubicBezTo>
                <a:cubicBezTo>
                  <a:pt x="257" y="10"/>
                  <a:pt x="250" y="11"/>
                  <a:pt x="244" y="13"/>
                </a:cubicBezTo>
                <a:close/>
                <a:moveTo>
                  <a:pt x="345" y="7"/>
                </a:moveTo>
                <a:cubicBezTo>
                  <a:pt x="342" y="7"/>
                  <a:pt x="339" y="7"/>
                  <a:pt x="336" y="6"/>
                </a:cubicBezTo>
                <a:cubicBezTo>
                  <a:pt x="332" y="6"/>
                  <a:pt x="328" y="6"/>
                  <a:pt x="325" y="6"/>
                </a:cubicBezTo>
                <a:cubicBezTo>
                  <a:pt x="325" y="0"/>
                  <a:pt x="325" y="0"/>
                  <a:pt x="325" y="0"/>
                </a:cubicBezTo>
                <a:cubicBezTo>
                  <a:pt x="329" y="1"/>
                  <a:pt x="332" y="1"/>
                  <a:pt x="336" y="1"/>
                </a:cubicBezTo>
                <a:cubicBezTo>
                  <a:pt x="339" y="1"/>
                  <a:pt x="342" y="2"/>
                  <a:pt x="346" y="2"/>
                </a:cubicBezTo>
                <a:lnTo>
                  <a:pt x="345" y="7"/>
                </a:lnTo>
                <a:close/>
                <a:moveTo>
                  <a:pt x="284" y="6"/>
                </a:moveTo>
                <a:cubicBezTo>
                  <a:pt x="284" y="1"/>
                  <a:pt x="284" y="1"/>
                  <a:pt x="284" y="1"/>
                </a:cubicBezTo>
                <a:cubicBezTo>
                  <a:pt x="290" y="1"/>
                  <a:pt x="297" y="0"/>
                  <a:pt x="304" y="0"/>
                </a:cubicBezTo>
                <a:cubicBezTo>
                  <a:pt x="304" y="5"/>
                  <a:pt x="304" y="5"/>
                  <a:pt x="304" y="5"/>
                </a:cubicBezTo>
                <a:cubicBezTo>
                  <a:pt x="298" y="5"/>
                  <a:pt x="291" y="6"/>
                  <a:pt x="284" y="6"/>
                </a:cubicBezTo>
                <a:close/>
              </a:path>
            </a:pathLst>
          </a:custGeom>
          <a:solidFill>
            <a:srgbClr val="FFFFFF">
              <a:alpha val="30000"/>
            </a:srgbClr>
          </a:solidFill>
          <a:ln>
            <a:noFill/>
          </a:ln>
        </p:spPr>
        <p:txBody>
          <a:bodyPr vert="horz" wrap="square" lIns="91440" tIns="45720" rIns="91440" bIns="45720" numCol="1" anchor="t" anchorCtr="0" compatLnSpc="1"/>
          <a:lstStyle/>
          <a:p>
            <a:endParaRPr lang="zh-CN" altLang="en-US"/>
          </a:p>
        </p:txBody>
      </p:sp>
      <p:sp>
        <p:nvSpPr>
          <p:cNvPr id="188" name="Freeform 9"/>
          <p:cNvSpPr>
            <a:spLocks noEditPoints="1"/>
          </p:cNvSpPr>
          <p:nvPr/>
        </p:nvSpPr>
        <p:spPr bwMode="auto">
          <a:xfrm>
            <a:off x="7870529" y="-1414594"/>
            <a:ext cx="6197600" cy="6191250"/>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60000"/>
            </a:srgbClr>
          </a:solidFill>
          <a:ln>
            <a:noFill/>
          </a:ln>
        </p:spPr>
        <p:txBody>
          <a:bodyPr vert="horz" wrap="square" lIns="91440" tIns="45720" rIns="91440" bIns="45720" numCol="1" anchor="t" anchorCtr="0" compatLnSpc="1"/>
          <a:lstStyle/>
          <a:p>
            <a:endParaRPr lang="zh-CN" altLang="en-US"/>
          </a:p>
        </p:txBody>
      </p:sp>
      <p:sp>
        <p:nvSpPr>
          <p:cNvPr id="189" name="Freeform 9"/>
          <p:cNvSpPr>
            <a:spLocks noEditPoints="1"/>
          </p:cNvSpPr>
          <p:nvPr/>
        </p:nvSpPr>
        <p:spPr bwMode="auto">
          <a:xfrm>
            <a:off x="7765458" y="-1500508"/>
            <a:ext cx="6407742" cy="6401176"/>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60000"/>
            </a:srgbClr>
          </a:solidFill>
          <a:ln>
            <a:noFill/>
          </a:ln>
        </p:spPr>
        <p:txBody>
          <a:bodyPr vert="horz" wrap="square" lIns="91440" tIns="45720" rIns="91440" bIns="45720" numCol="1" anchor="t" anchorCtr="0" compatLnSpc="1"/>
          <a:lstStyle/>
          <a:p>
            <a:endParaRPr lang="zh-CN" altLang="en-US"/>
          </a:p>
        </p:txBody>
      </p:sp>
      <p:sp>
        <p:nvSpPr>
          <p:cNvPr id="190" name="Freeform 9"/>
          <p:cNvSpPr>
            <a:spLocks noEditPoints="1"/>
          </p:cNvSpPr>
          <p:nvPr/>
        </p:nvSpPr>
        <p:spPr bwMode="auto">
          <a:xfrm>
            <a:off x="7315200" y="-1913901"/>
            <a:ext cx="7308258" cy="7300770"/>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60000"/>
            </a:srgbClr>
          </a:solidFill>
          <a:ln>
            <a:noFill/>
          </a:ln>
        </p:spPr>
        <p:txBody>
          <a:bodyPr vert="horz" wrap="square" lIns="91440" tIns="45720" rIns="91440" bIns="45720" numCol="1" anchor="t" anchorCtr="0" compatLnSpc="1"/>
          <a:lstStyle/>
          <a:p>
            <a:endParaRPr lang="zh-CN" altLang="en-US"/>
          </a:p>
        </p:txBody>
      </p:sp>
      <p:sp>
        <p:nvSpPr>
          <p:cNvPr id="191" name="Freeform 9"/>
          <p:cNvSpPr>
            <a:spLocks noEditPoints="1"/>
          </p:cNvSpPr>
          <p:nvPr/>
        </p:nvSpPr>
        <p:spPr bwMode="auto">
          <a:xfrm>
            <a:off x="7460658" y="-1774497"/>
            <a:ext cx="7055442" cy="7048214"/>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10000"/>
            </a:srgbClr>
          </a:solidFill>
          <a:ln>
            <a:noFill/>
          </a:ln>
        </p:spPr>
        <p:txBody>
          <a:bodyPr vert="horz" wrap="square" lIns="91440" tIns="45720" rIns="91440" bIns="45720" numCol="1" anchor="t" anchorCtr="0" compatLnSpc="1"/>
          <a:lstStyle/>
          <a:p>
            <a:endParaRPr lang="zh-CN" altLang="en-US"/>
          </a:p>
        </p:txBody>
      </p:sp>
      <p:sp>
        <p:nvSpPr>
          <p:cNvPr id="192" name="Freeform 9"/>
          <p:cNvSpPr>
            <a:spLocks noEditPoints="1"/>
          </p:cNvSpPr>
          <p:nvPr/>
        </p:nvSpPr>
        <p:spPr bwMode="auto">
          <a:xfrm>
            <a:off x="8054059" y="-1257300"/>
            <a:ext cx="5882690" cy="5876662"/>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40000"/>
            </a:srgbClr>
          </a:solidFill>
          <a:ln>
            <a:noFill/>
          </a:ln>
        </p:spPr>
        <p:txBody>
          <a:bodyPr vert="horz" wrap="square" lIns="91440" tIns="45720" rIns="91440" bIns="45720" numCol="1" anchor="t" anchorCtr="0" compatLnSpc="1"/>
          <a:lstStyle/>
          <a:p>
            <a:endParaRPr lang="zh-CN" altLang="en-US"/>
          </a:p>
        </p:txBody>
      </p:sp>
      <p:sp useBgFill="1">
        <p:nvSpPr>
          <p:cNvPr id="193" name="矩形 192"/>
          <p:cNvSpPr/>
          <p:nvPr/>
        </p:nvSpPr>
        <p:spPr>
          <a:xfrm>
            <a:off x="6172200" y="2008687"/>
            <a:ext cx="1440858" cy="6408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1337276" y="3045428"/>
            <a:ext cx="5948145" cy="5716854"/>
            <a:chOff x="461963" y="-1987550"/>
            <a:chExt cx="11268075" cy="10829925"/>
          </a:xfrm>
          <a:gradFill flip="none" rotWithShape="1">
            <a:gsLst>
              <a:gs pos="56000">
                <a:srgbClr val="11ABE2">
                  <a:alpha val="0"/>
                </a:srgbClr>
              </a:gs>
              <a:gs pos="0">
                <a:schemeClr val="bg1">
                  <a:alpha val="30000"/>
                </a:schemeClr>
              </a:gs>
            </a:gsLst>
            <a:lin ang="8100000" scaled="1"/>
            <a:tileRect/>
          </a:gradFill>
        </p:grpSpPr>
        <p:sp>
          <p:nvSpPr>
            <p:cNvPr id="195" name="Freeform 388"/>
            <p:cNvSpPr>
              <a:spLocks noEditPoints="1"/>
            </p:cNvSpPr>
            <p:nvPr/>
          </p:nvSpPr>
          <p:spPr bwMode="auto">
            <a:xfrm>
              <a:off x="461963" y="-1533525"/>
              <a:ext cx="11268075" cy="9917113"/>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389"/>
            <p:cNvSpPr>
              <a:spLocks noEditPoints="1"/>
            </p:cNvSpPr>
            <p:nvPr/>
          </p:nvSpPr>
          <p:spPr bwMode="auto">
            <a:xfrm>
              <a:off x="2022475" y="-158750"/>
              <a:ext cx="8150225" cy="7172325"/>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390"/>
            <p:cNvSpPr>
              <a:spLocks noEditPoints="1"/>
            </p:cNvSpPr>
            <p:nvPr/>
          </p:nvSpPr>
          <p:spPr bwMode="auto">
            <a:xfrm>
              <a:off x="3813175" y="1146175"/>
              <a:ext cx="4565650" cy="4560888"/>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391"/>
            <p:cNvSpPr>
              <a:spLocks noEditPoints="1"/>
            </p:cNvSpPr>
            <p:nvPr/>
          </p:nvSpPr>
          <p:spPr bwMode="auto">
            <a:xfrm>
              <a:off x="2214563" y="-452438"/>
              <a:ext cx="7762875" cy="7759700"/>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392"/>
            <p:cNvSpPr>
              <a:spLocks noEditPoints="1"/>
            </p:cNvSpPr>
            <p:nvPr/>
          </p:nvSpPr>
          <p:spPr bwMode="auto">
            <a:xfrm>
              <a:off x="4102100" y="1431925"/>
              <a:ext cx="3990975" cy="3986213"/>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393"/>
            <p:cNvSpPr>
              <a:spLocks noEditPoints="1"/>
            </p:cNvSpPr>
            <p:nvPr/>
          </p:nvSpPr>
          <p:spPr bwMode="auto">
            <a:xfrm>
              <a:off x="679450" y="-1987550"/>
              <a:ext cx="10836275" cy="10829925"/>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394"/>
            <p:cNvSpPr>
              <a:spLocks noEditPoints="1"/>
            </p:cNvSpPr>
            <p:nvPr/>
          </p:nvSpPr>
          <p:spPr bwMode="auto">
            <a:xfrm>
              <a:off x="2286000" y="73025"/>
              <a:ext cx="7620000" cy="6708775"/>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Freeform 395"/>
            <p:cNvSpPr/>
            <p:nvPr/>
          </p:nvSpPr>
          <p:spPr bwMode="auto">
            <a:xfrm>
              <a:off x="6340475" y="80963"/>
              <a:ext cx="47625" cy="7938"/>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396"/>
            <p:cNvSpPr>
              <a:spLocks noEditPoints="1"/>
            </p:cNvSpPr>
            <p:nvPr/>
          </p:nvSpPr>
          <p:spPr bwMode="auto">
            <a:xfrm>
              <a:off x="3089275" y="207963"/>
              <a:ext cx="6167438" cy="6029325"/>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397"/>
            <p:cNvSpPr>
              <a:spLocks noEditPoints="1"/>
            </p:cNvSpPr>
            <p:nvPr/>
          </p:nvSpPr>
          <p:spPr bwMode="auto">
            <a:xfrm>
              <a:off x="3111500" y="2020888"/>
              <a:ext cx="6145213" cy="762000"/>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cxnSp>
        <p:nvCxnSpPr>
          <p:cNvPr id="206" name="直接连接符 205"/>
          <p:cNvCxnSpPr/>
          <p:nvPr/>
        </p:nvCxnSpPr>
        <p:spPr>
          <a:xfrm>
            <a:off x="3409950" y="2256637"/>
            <a:ext cx="4403198" cy="0"/>
          </a:xfrm>
          <a:prstGeom prst="line">
            <a:avLst/>
          </a:prstGeom>
          <a:ln w="25400">
            <a:solidFill>
              <a:schemeClr val="bg1">
                <a:alpha val="8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07" name="矩形 206"/>
          <p:cNvSpPr/>
          <p:nvPr/>
        </p:nvSpPr>
        <p:spPr>
          <a:xfrm>
            <a:off x="1517734" y="2248699"/>
            <a:ext cx="5921697" cy="306705"/>
          </a:xfrm>
          <a:prstGeom prst="rect">
            <a:avLst/>
          </a:prstGeom>
        </p:spPr>
        <p:txBody>
          <a:bodyPr wrap="square">
            <a:spAutoFit/>
          </a:bodyPr>
          <a:lstStyle/>
          <a:p>
            <a:pPr algn="r"/>
            <a:r>
              <a:rPr lang="en-US" altLang="zh-CN" sz="1400" b="0" i="0" spc="300" dirty="0">
                <a:solidFill>
                  <a:srgbClr val="00929C"/>
                </a:solidFill>
                <a:effectLst/>
                <a:latin typeface="Agency FB" panose="020B0503020202020204" pitchFamily="34" charset="0"/>
                <a:ea typeface="微软雅黑" panose="020B0503020204020204" pitchFamily="34" charset="-122"/>
              </a:rPr>
              <a:t>Intelligent home monitoring system</a:t>
            </a:r>
            <a:endParaRPr lang="en-US" altLang="zh-CN" sz="1400" b="0" i="0" spc="300" dirty="0">
              <a:solidFill>
                <a:srgbClr val="00929C"/>
              </a:solidFill>
              <a:effectLst/>
              <a:latin typeface="Agency FB" panose="020B0503020202020204" pitchFamily="34" charset="0"/>
              <a:ea typeface="微软雅黑" panose="020B0503020204020204" pitchFamily="34" charset="-122"/>
            </a:endParaRPr>
          </a:p>
        </p:txBody>
      </p:sp>
      <p:pic>
        <p:nvPicPr>
          <p:cNvPr id="208" name="图片 207"/>
          <p:cNvPicPr>
            <a:picLocks noChangeAspect="1"/>
          </p:cNvPicPr>
          <p:nvPr/>
        </p:nvPicPr>
        <p:blipFill>
          <a:blip r:embed="rId3"/>
          <a:stretch>
            <a:fillRect/>
          </a:stretch>
        </p:blipFill>
        <p:spPr>
          <a:xfrm>
            <a:off x="463735" y="2150430"/>
            <a:ext cx="6614022" cy="95086"/>
          </a:xfrm>
          <a:prstGeom prst="rect">
            <a:avLst/>
          </a:prstGeom>
        </p:spPr>
      </p:pic>
      <p:sp>
        <p:nvSpPr>
          <p:cNvPr id="209" name="矩形 208"/>
          <p:cNvSpPr/>
          <p:nvPr/>
        </p:nvSpPr>
        <p:spPr>
          <a:xfrm>
            <a:off x="-66075" y="1543704"/>
            <a:ext cx="8539480" cy="768350"/>
          </a:xfrm>
          <a:prstGeom prst="rect">
            <a:avLst/>
          </a:prstGeom>
        </p:spPr>
        <p:txBody>
          <a:bodyPr wrap="none">
            <a:spAutoFit/>
          </a:bodyPr>
          <a:lstStyle/>
          <a:p>
            <a:r>
              <a:rPr lang="zh-CN" altLang="en-US" sz="4400" spc="300" dirty="0">
                <a:solidFill>
                  <a:srgbClr val="00B0F0"/>
                </a:solidFill>
                <a:latin typeface="微软雅黑" panose="020B0503020204020204" pitchFamily="34" charset="-122"/>
                <a:ea typeface="微软雅黑" panose="020B0503020204020204" pitchFamily="34" charset="-122"/>
              </a:rPr>
              <a:t>基于树莓派的智能家居监控系统</a:t>
            </a:r>
            <a:endParaRPr lang="zh-CN" altLang="en-US" sz="4400" spc="300" dirty="0">
              <a:solidFill>
                <a:srgbClr val="00B0F0"/>
              </a:solidFill>
              <a:latin typeface="微软雅黑" panose="020B0503020204020204" pitchFamily="34" charset="-122"/>
              <a:ea typeface="微软雅黑" panose="020B0503020204020204" pitchFamily="34" charset="-122"/>
            </a:endParaRPr>
          </a:p>
        </p:txBody>
      </p:sp>
      <p:pic>
        <p:nvPicPr>
          <p:cNvPr id="210" name="图片 209"/>
          <p:cNvPicPr>
            <a:picLocks noChangeAspect="1"/>
          </p:cNvPicPr>
          <p:nvPr/>
        </p:nvPicPr>
        <p:blipFill>
          <a:blip r:embed="rId2"/>
          <a:srcRect/>
          <a:stretch>
            <a:fillRect/>
          </a:stretch>
        </p:blipFill>
        <p:spPr>
          <a:xfrm>
            <a:off x="1813883" y="3320667"/>
            <a:ext cx="2987299" cy="2993395"/>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pic>
        <p:nvPicPr>
          <p:cNvPr id="2" name="4567">
            <a:hlinkClick r:id="" action="ppaction://media"/>
          </p:cNvPr>
          <p:cNvPicPr>
            <a:picLocks noChangeAspect="1"/>
          </p:cNvPicPr>
          <p:nvPr>
            <a:audioFile r:link="rId4"/>
            <p:extLst>
              <p:ext uri="{DAA4B4D4-6D71-4841-9C94-3DE7FCFB9230}">
                <p14:media xmlns:p14="http://schemas.microsoft.com/office/powerpoint/2010/main" r:embed="rId5"/>
              </p:ext>
            </p:extLst>
          </p:nvPr>
        </p:nvPicPr>
        <p:blipFill>
          <a:blip r:embed="rId6"/>
          <a:stretch>
            <a:fillRect/>
          </a:stretch>
        </p:blipFill>
        <p:spPr>
          <a:xfrm>
            <a:off x="-1139765" y="-312608"/>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vortex dir="r"/>
        <p:sndAc>
          <p:endSnd/>
        </p:sndAc>
      </p:transition>
    </mc:Choice>
    <mc:Fallback>
      <p:transition>
        <p:fade/>
        <p:sndAc>
          <p:end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2" presetClass="entr" presetSubtype="12" fill="hold" nodeType="withEffect">
                                  <p:stCondLst>
                                    <p:cond delay="0"/>
                                  </p:stCondLst>
                                  <p:childTnLst>
                                    <p:set>
                                      <p:cBhvr>
                                        <p:cTn id="8" dur="1" fill="hold">
                                          <p:stCondLst>
                                            <p:cond delay="0"/>
                                          </p:stCondLst>
                                        </p:cTn>
                                        <p:tgtEl>
                                          <p:spTgt spid="48"/>
                                        </p:tgtEl>
                                        <p:attrNameLst>
                                          <p:attrName>style.visibility</p:attrName>
                                        </p:attrNameLst>
                                      </p:cBhvr>
                                      <p:to>
                                        <p:strVal val="visible"/>
                                      </p:to>
                                    </p:set>
                                    <p:anim calcmode="lin" valueType="num">
                                      <p:cBhvr additive="base">
                                        <p:cTn id="9" dur="750" fill="hold"/>
                                        <p:tgtEl>
                                          <p:spTgt spid="48"/>
                                        </p:tgtEl>
                                        <p:attrNameLst>
                                          <p:attrName>ppt_x</p:attrName>
                                        </p:attrNameLst>
                                      </p:cBhvr>
                                      <p:tavLst>
                                        <p:tav tm="0">
                                          <p:val>
                                            <p:strVal val="0-#ppt_w/2"/>
                                          </p:val>
                                        </p:tav>
                                        <p:tav tm="100000">
                                          <p:val>
                                            <p:strVal val="#ppt_x"/>
                                          </p:val>
                                        </p:tav>
                                      </p:tavLst>
                                    </p:anim>
                                    <p:anim calcmode="lin" valueType="num">
                                      <p:cBhvr additive="base">
                                        <p:cTn id="10" dur="750" fill="hold"/>
                                        <p:tgtEl>
                                          <p:spTgt spid="48"/>
                                        </p:tgtEl>
                                        <p:attrNameLst>
                                          <p:attrName>ppt_y</p:attrName>
                                        </p:attrNameLst>
                                      </p:cBhvr>
                                      <p:tavLst>
                                        <p:tav tm="0">
                                          <p:val>
                                            <p:strVal val="1+#ppt_h/2"/>
                                          </p:val>
                                        </p:tav>
                                        <p:tav tm="100000">
                                          <p:val>
                                            <p:strVal val="#ppt_y"/>
                                          </p:val>
                                        </p:tav>
                                      </p:tavLst>
                                    </p:anim>
                                  </p:childTnLst>
                                </p:cTn>
                              </p:par>
                              <p:par>
                                <p:cTn id="11" presetID="8" presetClass="emph" presetSubtype="0" fill="hold" nodeType="withEffect">
                                  <p:stCondLst>
                                    <p:cond delay="200"/>
                                  </p:stCondLst>
                                  <p:childTnLst>
                                    <p:animRot by="21600000">
                                      <p:cBhvr>
                                        <p:cTn id="12" dur="2000" fill="hold"/>
                                        <p:tgtEl>
                                          <p:spTgt spid="48"/>
                                        </p:tgtEl>
                                        <p:attrNameLst>
                                          <p:attrName>r</p:attrName>
                                        </p:attrNameLst>
                                      </p:cBhvr>
                                    </p:animRot>
                                  </p:childTnLst>
                                </p:cTn>
                              </p:par>
                              <p:par>
                                <p:cTn id="13" presetID="10" presetClass="entr" presetSubtype="0" fill="hold" nodeType="withEffect">
                                  <p:stCondLst>
                                    <p:cond delay="600"/>
                                  </p:stCondLst>
                                  <p:childTnLst>
                                    <p:set>
                                      <p:cBhvr>
                                        <p:cTn id="14" dur="1" fill="hold">
                                          <p:stCondLst>
                                            <p:cond delay="0"/>
                                          </p:stCondLst>
                                        </p:cTn>
                                        <p:tgtEl>
                                          <p:spTgt spid="174"/>
                                        </p:tgtEl>
                                        <p:attrNameLst>
                                          <p:attrName>style.visibility</p:attrName>
                                        </p:attrNameLst>
                                      </p:cBhvr>
                                      <p:to>
                                        <p:strVal val="visible"/>
                                      </p:to>
                                    </p:set>
                                    <p:animEffect transition="in" filter="fade">
                                      <p:cBhvr>
                                        <p:cTn id="15" dur="500"/>
                                        <p:tgtEl>
                                          <p:spTgt spid="174"/>
                                        </p:tgtEl>
                                      </p:cBhvr>
                                    </p:animEffect>
                                  </p:childTnLst>
                                </p:cTn>
                              </p:par>
                              <p:par>
                                <p:cTn id="16" presetID="8" presetClass="emph" presetSubtype="0" fill="hold" nodeType="withEffect">
                                  <p:stCondLst>
                                    <p:cond delay="300"/>
                                  </p:stCondLst>
                                  <p:childTnLst>
                                    <p:animRot by="21600000">
                                      <p:cBhvr>
                                        <p:cTn id="17" dur="2000" fill="hold"/>
                                        <p:tgtEl>
                                          <p:spTgt spid="174"/>
                                        </p:tgtEl>
                                        <p:attrNameLst>
                                          <p:attrName>r</p:attrName>
                                        </p:attrNameLst>
                                      </p:cBhvr>
                                    </p:animRot>
                                  </p:childTnLst>
                                </p:cTn>
                              </p:par>
                              <p:par>
                                <p:cTn id="18" presetID="10" presetClass="entr" presetSubtype="0" fill="hold" nodeType="withEffect">
                                  <p:stCondLst>
                                    <p:cond delay="80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8" presetClass="emph" presetSubtype="0" fill="hold" nodeType="withEffect">
                                  <p:stCondLst>
                                    <p:cond delay="0"/>
                                  </p:stCondLst>
                                  <p:childTnLst>
                                    <p:animRot by="21600000">
                                      <p:cBhvr>
                                        <p:cTn id="22" dur="2000" fill="hold"/>
                                        <p:tgtEl>
                                          <p:spTgt spid="61"/>
                                        </p:tgtEl>
                                        <p:attrNameLst>
                                          <p:attrName>r</p:attrName>
                                        </p:attrNameLst>
                                      </p:cBhvr>
                                    </p:animRot>
                                  </p:childTnLst>
                                </p:cTn>
                              </p:par>
                              <p:par>
                                <p:cTn id="23" presetID="10" presetClass="entr" presetSubtype="0" fill="hold" nodeType="withEffect">
                                  <p:stCondLst>
                                    <p:cond delay="1000"/>
                                  </p:stCondLst>
                                  <p:childTnLst>
                                    <p:set>
                                      <p:cBhvr>
                                        <p:cTn id="24" dur="1" fill="hold">
                                          <p:stCondLst>
                                            <p:cond delay="0"/>
                                          </p:stCondLst>
                                        </p:cTn>
                                        <p:tgtEl>
                                          <p:spTgt spid="47"/>
                                        </p:tgtEl>
                                        <p:attrNameLst>
                                          <p:attrName>style.visibility</p:attrName>
                                        </p:attrNameLst>
                                      </p:cBhvr>
                                      <p:to>
                                        <p:strVal val="visible"/>
                                      </p:to>
                                    </p:set>
                                    <p:animEffect transition="in" filter="fade">
                                      <p:cBhvr>
                                        <p:cTn id="25" dur="500"/>
                                        <p:tgtEl>
                                          <p:spTgt spid="47"/>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172"/>
                                        </p:tgtEl>
                                        <p:attrNameLst>
                                          <p:attrName>style.visibility</p:attrName>
                                        </p:attrNameLst>
                                      </p:cBhvr>
                                      <p:to>
                                        <p:strVal val="visible"/>
                                      </p:to>
                                    </p:set>
                                    <p:animEffect transition="in" filter="fade">
                                      <p:cBhvr>
                                        <p:cTn id="28" dur="500"/>
                                        <p:tgtEl>
                                          <p:spTgt spid="172"/>
                                        </p:tgtEl>
                                      </p:cBhvr>
                                    </p:animEffect>
                                  </p:childTnLst>
                                </p:cTn>
                              </p:par>
                              <p:par>
                                <p:cTn id="29" presetID="10" presetClass="entr" presetSubtype="0" fill="hold" grpId="1" nodeType="withEffect">
                                  <p:stCondLst>
                                    <p:cond delay="1100"/>
                                  </p:stCondLst>
                                  <p:childTnLst>
                                    <p:set>
                                      <p:cBhvr>
                                        <p:cTn id="30" dur="1" fill="hold">
                                          <p:stCondLst>
                                            <p:cond delay="0"/>
                                          </p:stCondLst>
                                        </p:cTn>
                                        <p:tgtEl>
                                          <p:spTgt spid="173"/>
                                        </p:tgtEl>
                                        <p:attrNameLst>
                                          <p:attrName>style.visibility</p:attrName>
                                        </p:attrNameLst>
                                      </p:cBhvr>
                                      <p:to>
                                        <p:strVal val="visible"/>
                                      </p:to>
                                    </p:set>
                                    <p:animEffect transition="in" filter="fade">
                                      <p:cBhvr>
                                        <p:cTn id="31" dur="500"/>
                                        <p:tgtEl>
                                          <p:spTgt spid="173"/>
                                        </p:tgtEl>
                                      </p:cBhvr>
                                    </p:animEffect>
                                  </p:childTnLst>
                                </p:cTn>
                              </p:par>
                              <p:par>
                                <p:cTn id="32" presetID="8" presetClass="emph" presetSubtype="0" fill="hold" grpId="0" nodeType="withEffect">
                                  <p:stCondLst>
                                    <p:cond delay="200"/>
                                  </p:stCondLst>
                                  <p:childTnLst>
                                    <p:animRot by="21600000">
                                      <p:cBhvr>
                                        <p:cTn id="33" dur="2000" fill="hold"/>
                                        <p:tgtEl>
                                          <p:spTgt spid="173"/>
                                        </p:tgtEl>
                                        <p:attrNameLst>
                                          <p:attrName>r</p:attrName>
                                        </p:attrNameLst>
                                      </p:cBhvr>
                                    </p:animRot>
                                  </p:childTnLst>
                                </p:cTn>
                              </p:par>
                              <p:par>
                                <p:cTn id="34" presetID="10" presetClass="entr" presetSubtype="0" fill="hold" grpId="0" nodeType="withEffect">
                                  <p:stCondLst>
                                    <p:cond delay="1100"/>
                                  </p:stCondLst>
                                  <p:childTnLst>
                                    <p:set>
                                      <p:cBhvr>
                                        <p:cTn id="35" dur="1" fill="hold">
                                          <p:stCondLst>
                                            <p:cond delay="0"/>
                                          </p:stCondLst>
                                        </p:cTn>
                                        <p:tgtEl>
                                          <p:spTgt spid="185"/>
                                        </p:tgtEl>
                                        <p:attrNameLst>
                                          <p:attrName>style.visibility</p:attrName>
                                        </p:attrNameLst>
                                      </p:cBhvr>
                                      <p:to>
                                        <p:strVal val="visible"/>
                                      </p:to>
                                    </p:set>
                                    <p:animEffect transition="in" filter="fade">
                                      <p:cBhvr>
                                        <p:cTn id="36" dur="500"/>
                                        <p:tgtEl>
                                          <p:spTgt spid="185"/>
                                        </p:tgtEl>
                                      </p:cBhvr>
                                    </p:animEffect>
                                  </p:childTnLst>
                                </p:cTn>
                              </p:par>
                              <p:par>
                                <p:cTn id="37" presetID="8" presetClass="emph" presetSubtype="0" fill="hold" grpId="1" nodeType="withEffect">
                                  <p:stCondLst>
                                    <p:cond delay="400"/>
                                  </p:stCondLst>
                                  <p:childTnLst>
                                    <p:animRot by="21600000">
                                      <p:cBhvr>
                                        <p:cTn id="38" dur="2000" fill="hold"/>
                                        <p:tgtEl>
                                          <p:spTgt spid="185"/>
                                        </p:tgtEl>
                                        <p:attrNameLst>
                                          <p:attrName>r</p:attrName>
                                        </p:attrNameLst>
                                      </p:cBhvr>
                                    </p:animRot>
                                  </p:childTnLst>
                                </p:cTn>
                              </p:par>
                              <p:par>
                                <p:cTn id="39" presetID="10" presetClass="entr" presetSubtype="0" fill="hold" grpId="0" nodeType="withEffect">
                                  <p:stCondLst>
                                    <p:cond delay="1100"/>
                                  </p:stCondLst>
                                  <p:childTnLst>
                                    <p:set>
                                      <p:cBhvr>
                                        <p:cTn id="40" dur="1" fill="hold">
                                          <p:stCondLst>
                                            <p:cond delay="0"/>
                                          </p:stCondLst>
                                        </p:cTn>
                                        <p:tgtEl>
                                          <p:spTgt spid="186"/>
                                        </p:tgtEl>
                                        <p:attrNameLst>
                                          <p:attrName>style.visibility</p:attrName>
                                        </p:attrNameLst>
                                      </p:cBhvr>
                                      <p:to>
                                        <p:strVal val="visible"/>
                                      </p:to>
                                    </p:set>
                                    <p:animEffect transition="in" filter="fade">
                                      <p:cBhvr>
                                        <p:cTn id="41" dur="500"/>
                                        <p:tgtEl>
                                          <p:spTgt spid="186"/>
                                        </p:tgtEl>
                                      </p:cBhvr>
                                    </p:animEffect>
                                  </p:childTnLst>
                                </p:cTn>
                              </p:par>
                              <p:par>
                                <p:cTn id="42" presetID="8" presetClass="emph" presetSubtype="0" fill="hold" grpId="1" nodeType="withEffect">
                                  <p:stCondLst>
                                    <p:cond delay="0"/>
                                  </p:stCondLst>
                                  <p:childTnLst>
                                    <p:animRot by="21600000">
                                      <p:cBhvr>
                                        <p:cTn id="43" dur="2000" fill="hold"/>
                                        <p:tgtEl>
                                          <p:spTgt spid="186"/>
                                        </p:tgtEl>
                                        <p:attrNameLst>
                                          <p:attrName>r</p:attrName>
                                        </p:attrNameLst>
                                      </p:cBhvr>
                                    </p:animRot>
                                  </p:childTnLst>
                                </p:cTn>
                              </p:par>
                              <p:par>
                                <p:cTn id="44" presetID="10" presetClass="entr" presetSubtype="0" fill="hold" grpId="0" nodeType="withEffect">
                                  <p:stCondLst>
                                    <p:cond delay="1100"/>
                                  </p:stCondLst>
                                  <p:childTnLst>
                                    <p:set>
                                      <p:cBhvr>
                                        <p:cTn id="45" dur="1" fill="hold">
                                          <p:stCondLst>
                                            <p:cond delay="0"/>
                                          </p:stCondLst>
                                        </p:cTn>
                                        <p:tgtEl>
                                          <p:spTgt spid="190"/>
                                        </p:tgtEl>
                                        <p:attrNameLst>
                                          <p:attrName>style.visibility</p:attrName>
                                        </p:attrNameLst>
                                      </p:cBhvr>
                                      <p:to>
                                        <p:strVal val="visible"/>
                                      </p:to>
                                    </p:set>
                                    <p:animEffect transition="in" filter="fade">
                                      <p:cBhvr>
                                        <p:cTn id="46" dur="500"/>
                                        <p:tgtEl>
                                          <p:spTgt spid="190"/>
                                        </p:tgtEl>
                                      </p:cBhvr>
                                    </p:animEffect>
                                  </p:childTnLst>
                                </p:cTn>
                              </p:par>
                              <p:par>
                                <p:cTn id="47" presetID="8" presetClass="emph" presetSubtype="0" fill="hold" grpId="1" nodeType="withEffect">
                                  <p:stCondLst>
                                    <p:cond delay="200"/>
                                  </p:stCondLst>
                                  <p:childTnLst>
                                    <p:animRot by="21600000">
                                      <p:cBhvr>
                                        <p:cTn id="48" dur="2000" fill="hold"/>
                                        <p:tgtEl>
                                          <p:spTgt spid="190"/>
                                        </p:tgtEl>
                                        <p:attrNameLst>
                                          <p:attrName>r</p:attrName>
                                        </p:attrNameLst>
                                      </p:cBhvr>
                                    </p:animRot>
                                  </p:childTnLst>
                                </p:cTn>
                              </p:par>
                              <p:par>
                                <p:cTn id="49" presetID="10" presetClass="entr" presetSubtype="0" fill="hold" grpId="0" nodeType="withEffect">
                                  <p:stCondLst>
                                    <p:cond delay="1300"/>
                                  </p:stCondLst>
                                  <p:childTnLst>
                                    <p:set>
                                      <p:cBhvr>
                                        <p:cTn id="50" dur="1" fill="hold">
                                          <p:stCondLst>
                                            <p:cond delay="0"/>
                                          </p:stCondLst>
                                        </p:cTn>
                                        <p:tgtEl>
                                          <p:spTgt spid="191"/>
                                        </p:tgtEl>
                                        <p:attrNameLst>
                                          <p:attrName>style.visibility</p:attrName>
                                        </p:attrNameLst>
                                      </p:cBhvr>
                                      <p:to>
                                        <p:strVal val="visible"/>
                                      </p:to>
                                    </p:set>
                                    <p:animEffect transition="in" filter="fade">
                                      <p:cBhvr>
                                        <p:cTn id="51" dur="500"/>
                                        <p:tgtEl>
                                          <p:spTgt spid="191"/>
                                        </p:tgtEl>
                                      </p:cBhvr>
                                    </p:animEffect>
                                  </p:childTnLst>
                                </p:cTn>
                              </p:par>
                              <p:par>
                                <p:cTn id="52" presetID="8" presetClass="emph" presetSubtype="0" fill="hold" grpId="1" nodeType="withEffect">
                                  <p:stCondLst>
                                    <p:cond delay="100"/>
                                  </p:stCondLst>
                                  <p:childTnLst>
                                    <p:animRot by="-21600000">
                                      <p:cBhvr>
                                        <p:cTn id="53" dur="2000" fill="hold"/>
                                        <p:tgtEl>
                                          <p:spTgt spid="191"/>
                                        </p:tgtEl>
                                        <p:attrNameLst>
                                          <p:attrName>r</p:attrName>
                                        </p:attrNameLst>
                                      </p:cBhvr>
                                    </p:animRot>
                                  </p:childTnLst>
                                </p:cTn>
                              </p:par>
                              <p:par>
                                <p:cTn id="54" presetID="10" presetClass="entr" presetSubtype="0" fill="hold" grpId="0" nodeType="withEffect">
                                  <p:stCondLst>
                                    <p:cond delay="1100"/>
                                  </p:stCondLst>
                                  <p:childTnLst>
                                    <p:set>
                                      <p:cBhvr>
                                        <p:cTn id="55" dur="1" fill="hold">
                                          <p:stCondLst>
                                            <p:cond delay="0"/>
                                          </p:stCondLst>
                                        </p:cTn>
                                        <p:tgtEl>
                                          <p:spTgt spid="189"/>
                                        </p:tgtEl>
                                        <p:attrNameLst>
                                          <p:attrName>style.visibility</p:attrName>
                                        </p:attrNameLst>
                                      </p:cBhvr>
                                      <p:to>
                                        <p:strVal val="visible"/>
                                      </p:to>
                                    </p:set>
                                    <p:animEffect transition="in" filter="fade">
                                      <p:cBhvr>
                                        <p:cTn id="56" dur="500"/>
                                        <p:tgtEl>
                                          <p:spTgt spid="189"/>
                                        </p:tgtEl>
                                      </p:cBhvr>
                                    </p:animEffect>
                                  </p:childTnLst>
                                </p:cTn>
                              </p:par>
                              <p:par>
                                <p:cTn id="57" presetID="8" presetClass="emph" presetSubtype="0" fill="hold" grpId="1" nodeType="withEffect">
                                  <p:stCondLst>
                                    <p:cond delay="200"/>
                                  </p:stCondLst>
                                  <p:childTnLst>
                                    <p:animRot by="21600000">
                                      <p:cBhvr>
                                        <p:cTn id="58" dur="2000" fill="hold"/>
                                        <p:tgtEl>
                                          <p:spTgt spid="189"/>
                                        </p:tgtEl>
                                        <p:attrNameLst>
                                          <p:attrName>r</p:attrName>
                                        </p:attrNameLst>
                                      </p:cBhvr>
                                    </p:animRot>
                                  </p:childTnLst>
                                </p:cTn>
                              </p:par>
                              <p:par>
                                <p:cTn id="59" presetID="10" presetClass="entr" presetSubtype="0" fill="hold" grpId="0" nodeType="withEffect">
                                  <p:stCondLst>
                                    <p:cond delay="1100"/>
                                  </p:stCondLst>
                                  <p:childTnLst>
                                    <p:set>
                                      <p:cBhvr>
                                        <p:cTn id="60" dur="1" fill="hold">
                                          <p:stCondLst>
                                            <p:cond delay="0"/>
                                          </p:stCondLst>
                                        </p:cTn>
                                        <p:tgtEl>
                                          <p:spTgt spid="188"/>
                                        </p:tgtEl>
                                        <p:attrNameLst>
                                          <p:attrName>style.visibility</p:attrName>
                                        </p:attrNameLst>
                                      </p:cBhvr>
                                      <p:to>
                                        <p:strVal val="visible"/>
                                      </p:to>
                                    </p:set>
                                    <p:animEffect transition="in" filter="fade">
                                      <p:cBhvr>
                                        <p:cTn id="61" dur="500"/>
                                        <p:tgtEl>
                                          <p:spTgt spid="188"/>
                                        </p:tgtEl>
                                      </p:cBhvr>
                                    </p:animEffect>
                                  </p:childTnLst>
                                </p:cTn>
                              </p:par>
                              <p:par>
                                <p:cTn id="62" presetID="8" presetClass="emph" presetSubtype="0" fill="hold" grpId="1" nodeType="withEffect">
                                  <p:stCondLst>
                                    <p:cond delay="0"/>
                                  </p:stCondLst>
                                  <p:childTnLst>
                                    <p:animRot by="-21600000">
                                      <p:cBhvr>
                                        <p:cTn id="63" dur="2000" fill="hold"/>
                                        <p:tgtEl>
                                          <p:spTgt spid="188"/>
                                        </p:tgtEl>
                                        <p:attrNameLst>
                                          <p:attrName>r</p:attrName>
                                        </p:attrNameLst>
                                      </p:cBhvr>
                                    </p:animRot>
                                  </p:childTnLst>
                                </p:cTn>
                              </p:par>
                              <p:par>
                                <p:cTn id="64" presetID="10" presetClass="entr" presetSubtype="0" fill="hold" grpId="0" nodeType="withEffect">
                                  <p:stCondLst>
                                    <p:cond delay="1000"/>
                                  </p:stCondLst>
                                  <p:childTnLst>
                                    <p:set>
                                      <p:cBhvr>
                                        <p:cTn id="65" dur="1" fill="hold">
                                          <p:stCondLst>
                                            <p:cond delay="0"/>
                                          </p:stCondLst>
                                        </p:cTn>
                                        <p:tgtEl>
                                          <p:spTgt spid="192"/>
                                        </p:tgtEl>
                                        <p:attrNameLst>
                                          <p:attrName>style.visibility</p:attrName>
                                        </p:attrNameLst>
                                      </p:cBhvr>
                                      <p:to>
                                        <p:strVal val="visible"/>
                                      </p:to>
                                    </p:set>
                                    <p:animEffect transition="in" filter="fade">
                                      <p:cBhvr>
                                        <p:cTn id="66" dur="500"/>
                                        <p:tgtEl>
                                          <p:spTgt spid="192"/>
                                        </p:tgtEl>
                                      </p:cBhvr>
                                    </p:animEffect>
                                  </p:childTnLst>
                                </p:cTn>
                              </p:par>
                              <p:par>
                                <p:cTn id="67" presetID="8" presetClass="emph" presetSubtype="0" fill="hold" grpId="1" nodeType="withEffect">
                                  <p:stCondLst>
                                    <p:cond delay="200"/>
                                  </p:stCondLst>
                                  <p:childTnLst>
                                    <p:animRot by="21600000">
                                      <p:cBhvr>
                                        <p:cTn id="68" dur="2000" fill="hold"/>
                                        <p:tgtEl>
                                          <p:spTgt spid="192"/>
                                        </p:tgtEl>
                                        <p:attrNameLst>
                                          <p:attrName>r</p:attrName>
                                        </p:attrNameLst>
                                      </p:cBhvr>
                                    </p:animRot>
                                  </p:childTnLst>
                                </p:cTn>
                              </p:par>
                              <p:par>
                                <p:cTn id="69" presetID="10" presetClass="entr" presetSubtype="0" fill="hold" grpId="0" nodeType="withEffect">
                                  <p:stCondLst>
                                    <p:cond delay="1200"/>
                                  </p:stCondLst>
                                  <p:childTnLst>
                                    <p:set>
                                      <p:cBhvr>
                                        <p:cTn id="70" dur="1" fill="hold">
                                          <p:stCondLst>
                                            <p:cond delay="0"/>
                                          </p:stCondLst>
                                        </p:cTn>
                                        <p:tgtEl>
                                          <p:spTgt spid="187"/>
                                        </p:tgtEl>
                                        <p:attrNameLst>
                                          <p:attrName>style.visibility</p:attrName>
                                        </p:attrNameLst>
                                      </p:cBhvr>
                                      <p:to>
                                        <p:strVal val="visible"/>
                                      </p:to>
                                    </p:set>
                                    <p:animEffect transition="in" filter="fade">
                                      <p:cBhvr>
                                        <p:cTn id="71" dur="500"/>
                                        <p:tgtEl>
                                          <p:spTgt spid="187"/>
                                        </p:tgtEl>
                                      </p:cBhvr>
                                    </p:animEffect>
                                  </p:childTnLst>
                                </p:cTn>
                              </p:par>
                              <p:par>
                                <p:cTn id="72" presetID="8" presetClass="emph" presetSubtype="0" fill="hold" grpId="1" nodeType="withEffect">
                                  <p:stCondLst>
                                    <p:cond delay="200"/>
                                  </p:stCondLst>
                                  <p:childTnLst>
                                    <p:animRot by="-21600000">
                                      <p:cBhvr>
                                        <p:cTn id="73" dur="2000" fill="hold"/>
                                        <p:tgtEl>
                                          <p:spTgt spid="187"/>
                                        </p:tgtEl>
                                        <p:attrNameLst>
                                          <p:attrName>r</p:attrName>
                                        </p:attrNameLst>
                                      </p:cBhvr>
                                    </p:animRot>
                                  </p:childTnLst>
                                </p:cTn>
                              </p:par>
                              <p:par>
                                <p:cTn id="74" presetID="10" presetClass="entr" presetSubtype="0" fill="hold" nodeType="withEffect">
                                  <p:stCondLst>
                                    <p:cond delay="1100"/>
                                  </p:stCondLst>
                                  <p:childTnLst>
                                    <p:set>
                                      <p:cBhvr>
                                        <p:cTn id="75" dur="1" fill="hold">
                                          <p:stCondLst>
                                            <p:cond delay="0"/>
                                          </p:stCondLst>
                                        </p:cTn>
                                        <p:tgtEl>
                                          <p:spTgt spid="58"/>
                                        </p:tgtEl>
                                        <p:attrNameLst>
                                          <p:attrName>style.visibility</p:attrName>
                                        </p:attrNameLst>
                                      </p:cBhvr>
                                      <p:to>
                                        <p:strVal val="visible"/>
                                      </p:to>
                                    </p:set>
                                    <p:animEffect transition="in" filter="fade">
                                      <p:cBhvr>
                                        <p:cTn id="76" dur="500"/>
                                        <p:tgtEl>
                                          <p:spTgt spid="58"/>
                                        </p:tgtEl>
                                      </p:cBhvr>
                                    </p:animEffect>
                                  </p:childTnLst>
                                </p:cTn>
                              </p:par>
                              <p:par>
                                <p:cTn id="77" presetID="22" presetClass="entr" presetSubtype="2" fill="hold" nodeType="withEffect">
                                  <p:stCondLst>
                                    <p:cond delay="1600"/>
                                  </p:stCondLst>
                                  <p:childTnLst>
                                    <p:set>
                                      <p:cBhvr>
                                        <p:cTn id="78" dur="1" fill="hold">
                                          <p:stCondLst>
                                            <p:cond delay="0"/>
                                          </p:stCondLst>
                                        </p:cTn>
                                        <p:tgtEl>
                                          <p:spTgt spid="54"/>
                                        </p:tgtEl>
                                        <p:attrNameLst>
                                          <p:attrName>style.visibility</p:attrName>
                                        </p:attrNameLst>
                                      </p:cBhvr>
                                      <p:to>
                                        <p:strVal val="visible"/>
                                      </p:to>
                                    </p:set>
                                    <p:animEffect transition="in" filter="wipe(right)">
                                      <p:cBhvr>
                                        <p:cTn id="79" dur="750"/>
                                        <p:tgtEl>
                                          <p:spTgt spid="54"/>
                                        </p:tgtEl>
                                      </p:cBhvr>
                                    </p:animEffect>
                                  </p:childTnLst>
                                </p:cTn>
                              </p:par>
                              <p:par>
                                <p:cTn id="80" presetID="10" presetClass="entr" presetSubtype="0" fill="hold" nodeType="withEffect">
                                  <p:stCondLst>
                                    <p:cond delay="2000"/>
                                  </p:stCondLst>
                                  <p:childTnLst>
                                    <p:set>
                                      <p:cBhvr>
                                        <p:cTn id="81" dur="1" fill="hold">
                                          <p:stCondLst>
                                            <p:cond delay="0"/>
                                          </p:stCondLst>
                                        </p:cTn>
                                        <p:tgtEl>
                                          <p:spTgt spid="194"/>
                                        </p:tgtEl>
                                        <p:attrNameLst>
                                          <p:attrName>style.visibility</p:attrName>
                                        </p:attrNameLst>
                                      </p:cBhvr>
                                      <p:to>
                                        <p:strVal val="visible"/>
                                      </p:to>
                                    </p:set>
                                    <p:animEffect transition="in" filter="fade">
                                      <p:cBhvr>
                                        <p:cTn id="82" dur="500"/>
                                        <p:tgtEl>
                                          <p:spTgt spid="194"/>
                                        </p:tgtEl>
                                      </p:cBhvr>
                                    </p:animEffect>
                                  </p:childTnLst>
                                </p:cTn>
                              </p:par>
                              <p:par>
                                <p:cTn id="83" presetID="8" presetClass="emph" presetSubtype="0" fill="hold" nodeType="withEffect">
                                  <p:stCondLst>
                                    <p:cond delay="1800"/>
                                  </p:stCondLst>
                                  <p:childTnLst>
                                    <p:animRot by="-21600000">
                                      <p:cBhvr>
                                        <p:cTn id="84" dur="2000" fill="hold"/>
                                        <p:tgtEl>
                                          <p:spTgt spid="194"/>
                                        </p:tgtEl>
                                        <p:attrNameLst>
                                          <p:attrName>r</p:attrName>
                                        </p:attrNameLst>
                                      </p:cBhvr>
                                    </p:animRot>
                                  </p:childTnLst>
                                </p:cTn>
                              </p:par>
                              <p:par>
                                <p:cTn id="85" presetID="10" presetClass="entr" presetSubtype="0" fill="hold" nodeType="withEffect">
                                  <p:stCondLst>
                                    <p:cond delay="2300"/>
                                  </p:stCondLst>
                                  <p:childTnLst>
                                    <p:set>
                                      <p:cBhvr>
                                        <p:cTn id="86" dur="1" fill="hold">
                                          <p:stCondLst>
                                            <p:cond delay="0"/>
                                          </p:stCondLst>
                                        </p:cTn>
                                        <p:tgtEl>
                                          <p:spTgt spid="150"/>
                                        </p:tgtEl>
                                        <p:attrNameLst>
                                          <p:attrName>style.visibility</p:attrName>
                                        </p:attrNameLst>
                                      </p:cBhvr>
                                      <p:to>
                                        <p:strVal val="visible"/>
                                      </p:to>
                                    </p:set>
                                    <p:animEffect transition="in" filter="fade">
                                      <p:cBhvr>
                                        <p:cTn id="87" dur="500"/>
                                        <p:tgtEl>
                                          <p:spTgt spid="150"/>
                                        </p:tgtEl>
                                      </p:cBhvr>
                                    </p:animEffect>
                                  </p:childTnLst>
                                </p:cTn>
                              </p:par>
                              <p:par>
                                <p:cTn id="88" presetID="8" presetClass="emph" presetSubtype="0" fill="hold" nodeType="withEffect">
                                  <p:stCondLst>
                                    <p:cond delay="2000"/>
                                  </p:stCondLst>
                                  <p:childTnLst>
                                    <p:animRot by="21600000">
                                      <p:cBhvr>
                                        <p:cTn id="89" dur="2000" fill="hold"/>
                                        <p:tgtEl>
                                          <p:spTgt spid="150"/>
                                        </p:tgtEl>
                                        <p:attrNameLst>
                                          <p:attrName>r</p:attrName>
                                        </p:attrNameLst>
                                      </p:cBhvr>
                                    </p:animRot>
                                  </p:childTnLst>
                                </p:cTn>
                              </p:par>
                              <p:par>
                                <p:cTn id="90" presetID="10" presetClass="entr" presetSubtype="0" fill="hold" nodeType="withEffect">
                                  <p:stCondLst>
                                    <p:cond delay="2400"/>
                                  </p:stCondLst>
                                  <p:childTnLst>
                                    <p:set>
                                      <p:cBhvr>
                                        <p:cTn id="91" dur="1" fill="hold">
                                          <p:stCondLst>
                                            <p:cond delay="0"/>
                                          </p:stCondLst>
                                        </p:cTn>
                                        <p:tgtEl>
                                          <p:spTgt spid="139"/>
                                        </p:tgtEl>
                                        <p:attrNameLst>
                                          <p:attrName>style.visibility</p:attrName>
                                        </p:attrNameLst>
                                      </p:cBhvr>
                                      <p:to>
                                        <p:strVal val="visible"/>
                                      </p:to>
                                    </p:set>
                                    <p:animEffect transition="in" filter="fade">
                                      <p:cBhvr>
                                        <p:cTn id="92" dur="500"/>
                                        <p:tgtEl>
                                          <p:spTgt spid="139"/>
                                        </p:tgtEl>
                                      </p:cBhvr>
                                    </p:animEffect>
                                  </p:childTnLst>
                                </p:cTn>
                              </p:par>
                              <p:par>
                                <p:cTn id="93" presetID="8" presetClass="emph" presetSubtype="0" fill="hold" nodeType="withEffect">
                                  <p:stCondLst>
                                    <p:cond delay="2200"/>
                                  </p:stCondLst>
                                  <p:childTnLst>
                                    <p:animRot by="21600000">
                                      <p:cBhvr>
                                        <p:cTn id="94" dur="2000" fill="hold"/>
                                        <p:tgtEl>
                                          <p:spTgt spid="139"/>
                                        </p:tgtEl>
                                        <p:attrNameLst>
                                          <p:attrName>r</p:attrName>
                                        </p:attrNameLst>
                                      </p:cBhvr>
                                    </p:animRot>
                                  </p:childTnLst>
                                </p:cTn>
                              </p:par>
                              <p:par>
                                <p:cTn id="95" presetID="10" presetClass="entr" presetSubtype="0" fill="hold" nodeType="withEffect">
                                  <p:stCondLst>
                                    <p:cond delay="2300"/>
                                  </p:stCondLst>
                                  <p:childTnLst>
                                    <p:set>
                                      <p:cBhvr>
                                        <p:cTn id="96" dur="1" fill="hold">
                                          <p:stCondLst>
                                            <p:cond delay="0"/>
                                          </p:stCondLst>
                                        </p:cTn>
                                        <p:tgtEl>
                                          <p:spTgt spid="161"/>
                                        </p:tgtEl>
                                        <p:attrNameLst>
                                          <p:attrName>style.visibility</p:attrName>
                                        </p:attrNameLst>
                                      </p:cBhvr>
                                      <p:to>
                                        <p:strVal val="visible"/>
                                      </p:to>
                                    </p:set>
                                    <p:animEffect transition="in" filter="fade">
                                      <p:cBhvr>
                                        <p:cTn id="97" dur="500"/>
                                        <p:tgtEl>
                                          <p:spTgt spid="161"/>
                                        </p:tgtEl>
                                      </p:cBhvr>
                                    </p:animEffect>
                                  </p:childTnLst>
                                </p:cTn>
                              </p:par>
                              <p:par>
                                <p:cTn id="98" presetID="8" presetClass="emph" presetSubtype="0" fill="hold" nodeType="withEffect">
                                  <p:stCondLst>
                                    <p:cond delay="2300"/>
                                  </p:stCondLst>
                                  <p:childTnLst>
                                    <p:animRot by="-21600000">
                                      <p:cBhvr>
                                        <p:cTn id="99" dur="2000" fill="hold"/>
                                        <p:tgtEl>
                                          <p:spTgt spid="161"/>
                                        </p:tgtEl>
                                        <p:attrNameLst>
                                          <p:attrName>r</p:attrName>
                                        </p:attrNameLst>
                                      </p:cBhvr>
                                    </p:animRot>
                                  </p:childTnLst>
                                </p:cTn>
                              </p:par>
                              <p:par>
                                <p:cTn id="100" presetID="1" presetClass="entr" presetSubtype="0" fill="hold" nodeType="withEffect">
                                  <p:stCondLst>
                                    <p:cond delay="4000"/>
                                  </p:stCondLst>
                                  <p:childTnLst>
                                    <p:set>
                                      <p:cBhvr>
                                        <p:cTn id="101" dur="1" fill="hold">
                                          <p:stCondLst>
                                            <p:cond delay="0"/>
                                          </p:stCondLst>
                                        </p:cTn>
                                        <p:tgtEl>
                                          <p:spTgt spid="210"/>
                                        </p:tgtEl>
                                        <p:attrNameLst>
                                          <p:attrName>style.visibility</p:attrName>
                                        </p:attrNameLst>
                                      </p:cBhvr>
                                      <p:to>
                                        <p:strVal val="visible"/>
                                      </p:to>
                                    </p:set>
                                  </p:childTnLst>
                                </p:cTn>
                              </p:par>
                              <p:par>
                                <p:cTn id="102" presetID="8" presetClass="emph" presetSubtype="0" fill="hold" nodeType="withEffect">
                                  <p:stCondLst>
                                    <p:cond delay="3600"/>
                                  </p:stCondLst>
                                  <p:childTnLst>
                                    <p:animRot by="21600000">
                                      <p:cBhvr>
                                        <p:cTn id="103" dur="2000" fill="hold"/>
                                        <p:tgtEl>
                                          <p:spTgt spid="210"/>
                                        </p:tgtEl>
                                        <p:attrNameLst>
                                          <p:attrName>r</p:attrName>
                                        </p:attrNameLst>
                                      </p:cBhvr>
                                    </p:animRot>
                                  </p:childTnLst>
                                </p:cTn>
                              </p:par>
                              <p:par>
                                <p:cTn id="104" presetID="63" presetClass="path" presetSubtype="0" accel="50000" decel="50000" fill="hold" nodeType="withEffect">
                                  <p:stCondLst>
                                    <p:cond delay="3600"/>
                                  </p:stCondLst>
                                  <p:childTnLst>
                                    <p:animMotion origin="layout" path="M -3.95833E-6 -4.81481E-6 L 0.63581 -0.45972 " pathEditMode="relative" rAng="0" ptsTypes="AA">
                                      <p:cBhvr>
                                        <p:cTn id="105" dur="2000" spd="-100000" fill="hold"/>
                                        <p:tgtEl>
                                          <p:spTgt spid="210"/>
                                        </p:tgtEl>
                                        <p:attrNameLst>
                                          <p:attrName>ppt_x</p:attrName>
                                          <p:attrName>ppt_y</p:attrName>
                                        </p:attrNameLst>
                                      </p:cBhvr>
                                      <p:rCtr x="31784" y="-22986"/>
                                    </p:animMotion>
                                  </p:childTnLst>
                                </p:cTn>
                              </p:par>
                              <p:par>
                                <p:cTn id="106" presetID="1" presetClass="entr" presetSubtype="0" fill="hold" grpId="0" nodeType="withEffect">
                                  <p:stCondLst>
                                    <p:cond delay="2300"/>
                                  </p:stCondLst>
                                  <p:childTnLst>
                                    <p:set>
                                      <p:cBhvr>
                                        <p:cTn id="107" dur="1" fill="hold">
                                          <p:stCondLst>
                                            <p:cond delay="0"/>
                                          </p:stCondLst>
                                        </p:cTn>
                                        <p:tgtEl>
                                          <p:spTgt spid="193"/>
                                        </p:tgtEl>
                                        <p:attrNameLst>
                                          <p:attrName>style.visibility</p:attrName>
                                        </p:attrNameLst>
                                      </p:cBhvr>
                                      <p:to>
                                        <p:strVal val="visible"/>
                                      </p:to>
                                    </p:set>
                                  </p:childTnLst>
                                </p:cTn>
                              </p:par>
                              <p:par>
                                <p:cTn id="108" presetID="22" presetClass="entr" presetSubtype="2" fill="hold" nodeType="withEffect">
                                  <p:stCondLst>
                                    <p:cond delay="2600"/>
                                  </p:stCondLst>
                                  <p:childTnLst>
                                    <p:set>
                                      <p:cBhvr>
                                        <p:cTn id="109" dur="1" fill="hold">
                                          <p:stCondLst>
                                            <p:cond delay="0"/>
                                          </p:stCondLst>
                                        </p:cTn>
                                        <p:tgtEl>
                                          <p:spTgt spid="206"/>
                                        </p:tgtEl>
                                        <p:attrNameLst>
                                          <p:attrName>style.visibility</p:attrName>
                                        </p:attrNameLst>
                                      </p:cBhvr>
                                      <p:to>
                                        <p:strVal val="visible"/>
                                      </p:to>
                                    </p:set>
                                    <p:animEffect transition="in" filter="wipe(right)">
                                      <p:cBhvr>
                                        <p:cTn id="110" dur="500"/>
                                        <p:tgtEl>
                                          <p:spTgt spid="206"/>
                                        </p:tgtEl>
                                      </p:cBhvr>
                                    </p:animEffect>
                                  </p:childTnLst>
                                </p:cTn>
                              </p:par>
                              <p:par>
                                <p:cTn id="111" presetID="16" presetClass="entr" presetSubtype="21" fill="hold" nodeType="withEffect">
                                  <p:stCondLst>
                                    <p:cond delay="3000"/>
                                  </p:stCondLst>
                                  <p:childTnLst>
                                    <p:set>
                                      <p:cBhvr>
                                        <p:cTn id="112" dur="1" fill="hold">
                                          <p:stCondLst>
                                            <p:cond delay="0"/>
                                          </p:stCondLst>
                                        </p:cTn>
                                        <p:tgtEl>
                                          <p:spTgt spid="208"/>
                                        </p:tgtEl>
                                        <p:attrNameLst>
                                          <p:attrName>style.visibility</p:attrName>
                                        </p:attrNameLst>
                                      </p:cBhvr>
                                      <p:to>
                                        <p:strVal val="visible"/>
                                      </p:to>
                                    </p:set>
                                    <p:animEffect transition="in" filter="barn(inVertical)">
                                      <p:cBhvr>
                                        <p:cTn id="113" dur="500"/>
                                        <p:tgtEl>
                                          <p:spTgt spid="208"/>
                                        </p:tgtEl>
                                      </p:cBhvr>
                                    </p:animEffect>
                                  </p:childTnLst>
                                </p:cTn>
                              </p:par>
                              <p:par>
                                <p:cTn id="114" presetID="55" presetClass="entr" presetSubtype="0" fill="hold" grpId="0" nodeType="withEffect">
                                  <p:stCondLst>
                                    <p:cond delay="3000"/>
                                  </p:stCondLst>
                                  <p:childTnLst>
                                    <p:set>
                                      <p:cBhvr>
                                        <p:cTn id="115" dur="1" fill="hold">
                                          <p:stCondLst>
                                            <p:cond delay="0"/>
                                          </p:stCondLst>
                                        </p:cTn>
                                        <p:tgtEl>
                                          <p:spTgt spid="209"/>
                                        </p:tgtEl>
                                        <p:attrNameLst>
                                          <p:attrName>style.visibility</p:attrName>
                                        </p:attrNameLst>
                                      </p:cBhvr>
                                      <p:to>
                                        <p:strVal val="visible"/>
                                      </p:to>
                                    </p:set>
                                    <p:anim calcmode="lin" valueType="num">
                                      <p:cBhvr>
                                        <p:cTn id="116" dur="750" fill="hold"/>
                                        <p:tgtEl>
                                          <p:spTgt spid="209"/>
                                        </p:tgtEl>
                                        <p:attrNameLst>
                                          <p:attrName>ppt_w</p:attrName>
                                        </p:attrNameLst>
                                      </p:cBhvr>
                                      <p:tavLst>
                                        <p:tav tm="0">
                                          <p:val>
                                            <p:strVal val="#ppt_w*0.70"/>
                                          </p:val>
                                        </p:tav>
                                        <p:tav tm="100000">
                                          <p:val>
                                            <p:strVal val="#ppt_w"/>
                                          </p:val>
                                        </p:tav>
                                      </p:tavLst>
                                    </p:anim>
                                    <p:anim calcmode="lin" valueType="num">
                                      <p:cBhvr>
                                        <p:cTn id="117" dur="750" fill="hold"/>
                                        <p:tgtEl>
                                          <p:spTgt spid="209"/>
                                        </p:tgtEl>
                                        <p:attrNameLst>
                                          <p:attrName>ppt_h</p:attrName>
                                        </p:attrNameLst>
                                      </p:cBhvr>
                                      <p:tavLst>
                                        <p:tav tm="0">
                                          <p:val>
                                            <p:strVal val="#ppt_h"/>
                                          </p:val>
                                        </p:tav>
                                        <p:tav tm="100000">
                                          <p:val>
                                            <p:strVal val="#ppt_h"/>
                                          </p:val>
                                        </p:tav>
                                      </p:tavLst>
                                    </p:anim>
                                    <p:animEffect transition="in" filter="fade">
                                      <p:cBhvr>
                                        <p:cTn id="118" dur="750"/>
                                        <p:tgtEl>
                                          <p:spTgt spid="209"/>
                                        </p:tgtEl>
                                      </p:cBhvr>
                                    </p:animEffect>
                                  </p:childTnLst>
                                </p:cTn>
                              </p:par>
                              <p:par>
                                <p:cTn id="119" presetID="22" presetClass="entr" presetSubtype="8" fill="hold" grpId="0" nodeType="withEffect">
                                  <p:stCondLst>
                                    <p:cond delay="3500"/>
                                  </p:stCondLst>
                                  <p:childTnLst>
                                    <p:set>
                                      <p:cBhvr>
                                        <p:cTn id="120" dur="1" fill="hold">
                                          <p:stCondLst>
                                            <p:cond delay="0"/>
                                          </p:stCondLst>
                                        </p:cTn>
                                        <p:tgtEl>
                                          <p:spTgt spid="207"/>
                                        </p:tgtEl>
                                        <p:attrNameLst>
                                          <p:attrName>style.visibility</p:attrName>
                                        </p:attrNameLst>
                                      </p:cBhvr>
                                      <p:to>
                                        <p:strVal val="visible"/>
                                      </p:to>
                                    </p:set>
                                    <p:animEffect transition="in" filter="wipe(left)">
                                      <p:cBhvr>
                                        <p:cTn id="121" dur="500"/>
                                        <p:tgtEl>
                                          <p:spTgt spid="207"/>
                                        </p:tgtEl>
                                      </p:cBhvr>
                                    </p:animEffect>
                                  </p:childTnLst>
                                </p:cTn>
                              </p:par>
                              <p:par>
                                <p:cTn id="122" presetID="2" presetClass="exit" presetSubtype="12" fill="hold" nodeType="withEffect">
                                  <p:stCondLst>
                                    <p:cond delay="5750"/>
                                  </p:stCondLst>
                                  <p:childTnLst>
                                    <p:anim calcmode="lin" valueType="num">
                                      <p:cBhvr additive="base">
                                        <p:cTn id="123" dur="750"/>
                                        <p:tgtEl>
                                          <p:spTgt spid="210"/>
                                        </p:tgtEl>
                                        <p:attrNameLst>
                                          <p:attrName>ppt_x</p:attrName>
                                        </p:attrNameLst>
                                      </p:cBhvr>
                                      <p:tavLst>
                                        <p:tav tm="0">
                                          <p:val>
                                            <p:strVal val="ppt_x"/>
                                          </p:val>
                                        </p:tav>
                                        <p:tav tm="100000">
                                          <p:val>
                                            <p:strVal val="0-ppt_w/2"/>
                                          </p:val>
                                        </p:tav>
                                      </p:tavLst>
                                    </p:anim>
                                    <p:anim calcmode="lin" valueType="num">
                                      <p:cBhvr additive="base">
                                        <p:cTn id="124" dur="750"/>
                                        <p:tgtEl>
                                          <p:spTgt spid="210"/>
                                        </p:tgtEl>
                                        <p:attrNameLst>
                                          <p:attrName>ppt_y</p:attrName>
                                        </p:attrNameLst>
                                      </p:cBhvr>
                                      <p:tavLst>
                                        <p:tav tm="0">
                                          <p:val>
                                            <p:strVal val="ppt_y"/>
                                          </p:val>
                                        </p:tav>
                                        <p:tav tm="100000">
                                          <p:val>
                                            <p:strVal val="1+ppt_h/2"/>
                                          </p:val>
                                        </p:tav>
                                      </p:tavLst>
                                    </p:anim>
                                    <p:set>
                                      <p:cBhvr>
                                        <p:cTn id="125" dur="1" fill="hold">
                                          <p:stCondLst>
                                            <p:cond delay="749"/>
                                          </p:stCondLst>
                                        </p:cTn>
                                        <p:tgtEl>
                                          <p:spTgt spid="2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26" repeatCount="indefinite" fill="hold" display="0">
                  <p:stCondLst>
                    <p:cond delay="indefinite"/>
                  </p:stCondLst>
                  <p:endCondLst>
                    <p:cond evt="onStopAudio" delay="0">
                      <p:tgtEl>
                        <p:sldTgt/>
                      </p:tgtEl>
                    </p:cond>
                  </p:endCondLst>
                </p:cTn>
                <p:tgtEl>
                  <p:spTgt spid="2"/>
                </p:tgtEl>
              </p:cMediaNode>
            </p:audio>
          </p:childTnLst>
        </p:cTn>
      </p:par>
    </p:tnLst>
    <p:bldLst>
      <p:bldP spid="172" grpId="0" animBg="1"/>
      <p:bldP spid="173" grpId="0" animBg="1"/>
      <p:bldP spid="173" grpId="1" animBg="1"/>
      <p:bldP spid="185" grpId="0" animBg="1"/>
      <p:bldP spid="185" grpId="1" animBg="1"/>
      <p:bldP spid="186" grpId="0" animBg="1"/>
      <p:bldP spid="186" grpId="1" animBg="1"/>
      <p:bldP spid="187" grpId="0" animBg="1"/>
      <p:bldP spid="187" grpId="1" animBg="1"/>
      <p:bldP spid="188" grpId="0" animBg="1"/>
      <p:bldP spid="188" grpId="1" animBg="1"/>
      <p:bldP spid="189" grpId="0" animBg="1"/>
      <p:bldP spid="189" grpId="1" animBg="1"/>
      <p:bldP spid="190" grpId="0" animBg="1"/>
      <p:bldP spid="190" grpId="1" animBg="1"/>
      <p:bldP spid="191" grpId="0" animBg="1"/>
      <p:bldP spid="191" grpId="1" animBg="1"/>
      <p:bldP spid="192" grpId="0" animBg="1"/>
      <p:bldP spid="192" grpId="1" animBg="1"/>
      <p:bldP spid="193" grpId="0" animBg="1"/>
      <p:bldP spid="207" grpId="0"/>
      <p:bldP spid="20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5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7" name="矩形 16"/>
          <p:cNvSpPr/>
          <p:nvPr/>
        </p:nvSpPr>
        <p:spPr>
          <a:xfrm>
            <a:off x="826135" y="2152652"/>
            <a:ext cx="4735195" cy="3425993"/>
          </a:xfrm>
          <a:prstGeom prst="rect">
            <a:avLst/>
          </a:prstGeom>
          <a:noFill/>
          <a:ln w="31750">
            <a:solidFill>
              <a:srgbClr val="00FD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2" name="矩形 21"/>
          <p:cNvSpPr/>
          <p:nvPr/>
        </p:nvSpPr>
        <p:spPr>
          <a:xfrm>
            <a:off x="2267087" y="5785505"/>
            <a:ext cx="2325053" cy="398780"/>
          </a:xfrm>
          <a:prstGeom prst="rect">
            <a:avLst/>
          </a:prstGeom>
        </p:spPr>
        <p:txBody>
          <a:bodyPr wrap="square">
            <a:spAutoFit/>
          </a:bodyPr>
          <a:lstStyle/>
          <a:p>
            <a:pPr algn="ctr"/>
            <a:r>
              <a:rPr lang="zh-CN" altLang="en-US" sz="2000" dirty="0">
                <a:solidFill>
                  <a:srgbClr val="00FDFF"/>
                </a:solidFill>
                <a:latin typeface="微软雅黑" panose="020B0503020204020204" pitchFamily="34" charset="-122"/>
                <a:ea typeface="微软雅黑" panose="020B0503020204020204" pitchFamily="34" charset="-122"/>
              </a:rPr>
              <a:t>数据库设计</a:t>
            </a:r>
            <a:endParaRPr lang="zh-CN" altLang="en-US" sz="2000" dirty="0">
              <a:solidFill>
                <a:srgbClr val="00FDFF"/>
              </a:solidFill>
              <a:latin typeface="微软雅黑" panose="020B0503020204020204" pitchFamily="34" charset="-122"/>
              <a:ea typeface="微软雅黑" panose="020B0503020204020204" pitchFamily="34" charset="-122"/>
            </a:endParaRPr>
          </a:p>
        </p:txBody>
      </p:sp>
      <p:grpSp>
        <p:nvGrpSpPr>
          <p:cNvPr id="21" name="组合 20"/>
          <p:cNvGrpSpPr/>
          <p:nvPr/>
        </p:nvGrpSpPr>
        <p:grpSpPr>
          <a:xfrm>
            <a:off x="6384293" y="1655763"/>
            <a:ext cx="2054857" cy="2151983"/>
            <a:chOff x="6384293" y="1484313"/>
            <a:chExt cx="2565620" cy="2151983"/>
          </a:xfrm>
        </p:grpSpPr>
        <p:sp>
          <p:nvSpPr>
            <p:cNvPr id="19" name="矩形 18"/>
            <p:cNvSpPr/>
            <p:nvPr/>
          </p:nvSpPr>
          <p:spPr>
            <a:xfrm>
              <a:off x="6384293" y="1484313"/>
              <a:ext cx="2308967" cy="2151983"/>
            </a:xfrm>
            <a:prstGeom prst="rect">
              <a:avLst/>
            </a:prstGeom>
            <a:noFill/>
            <a:ln w="31750">
              <a:solidFill>
                <a:srgbClr val="00929C"/>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useBgFill="1">
          <p:nvSpPr>
            <p:cNvPr id="20" name="矩形 19"/>
            <p:cNvSpPr/>
            <p:nvPr/>
          </p:nvSpPr>
          <p:spPr>
            <a:xfrm>
              <a:off x="8439150" y="1950703"/>
              <a:ext cx="510763" cy="1219202"/>
            </a:xfrm>
            <a:prstGeom prst="rect">
              <a:avLst/>
            </a:prstGeom>
            <a:ln w="3175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3" name="文本框 22"/>
          <p:cNvSpPr txBox="1"/>
          <p:nvPr/>
        </p:nvSpPr>
        <p:spPr>
          <a:xfrm>
            <a:off x="6773545" y="1910080"/>
            <a:ext cx="1147445" cy="706755"/>
          </a:xfrm>
          <a:prstGeom prst="rect">
            <a:avLst/>
          </a:prstGeom>
          <a:noFill/>
        </p:spPr>
        <p:txBody>
          <a:bodyPr wrap="square" rtlCol="0">
            <a:spAutoFit/>
          </a:bodyPr>
          <a:lstStyle/>
          <a:p>
            <a:pPr algn="ctr"/>
            <a:r>
              <a:rPr lang="zh-CN" altLang="en-US" sz="20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rPr>
              <a:t>传感器检测</a:t>
            </a:r>
            <a:endParaRPr lang="zh-CN" altLang="en-US" sz="20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endParaRPr>
          </a:p>
        </p:txBody>
      </p:sp>
      <p:grpSp>
        <p:nvGrpSpPr>
          <p:cNvPr id="26" name="组合 25"/>
          <p:cNvGrpSpPr/>
          <p:nvPr/>
        </p:nvGrpSpPr>
        <p:grpSpPr>
          <a:xfrm>
            <a:off x="6424778" y="4426499"/>
            <a:ext cx="2069465" cy="1377905"/>
            <a:chOff x="7374230" y="2088634"/>
            <a:chExt cx="2069465" cy="1377905"/>
          </a:xfrm>
        </p:grpSpPr>
        <p:sp>
          <p:nvSpPr>
            <p:cNvPr id="27" name="矩形 26"/>
            <p:cNvSpPr/>
            <p:nvPr/>
          </p:nvSpPr>
          <p:spPr>
            <a:xfrm>
              <a:off x="7450874" y="2088634"/>
              <a:ext cx="1452880" cy="398780"/>
            </a:xfrm>
            <a:prstGeom prst="rect">
              <a:avLst/>
            </a:prstGeom>
          </p:spPr>
          <p:txBody>
            <a:bodyPr wrap="none">
              <a:spAutoFit/>
            </a:bodyPr>
            <a:lstStyle/>
            <a:p>
              <a:pPr algn="ctr"/>
              <a:r>
                <a:rPr lang="zh-CN" altLang="en-US" sz="2000" b="1" dirty="0">
                  <a:solidFill>
                    <a:schemeClr val="bg2"/>
                  </a:solidFill>
                  <a:latin typeface="Agency FB" panose="020B0503020202020204" pitchFamily="34" charset="0"/>
                  <a:ea typeface="微软雅黑" panose="020B0503020204020204" pitchFamily="34" charset="-122"/>
                </a:rPr>
                <a:t>传感器检测</a:t>
              </a:r>
              <a:endParaRPr lang="zh-CN" altLang="en-US" sz="2000" b="1" dirty="0">
                <a:solidFill>
                  <a:schemeClr val="bg2"/>
                </a:solidFill>
                <a:latin typeface="Agency FB" panose="020B0503020202020204" pitchFamily="34" charset="0"/>
                <a:ea typeface="微软雅黑" panose="020B0503020204020204" pitchFamily="34" charset="-122"/>
              </a:endParaRPr>
            </a:p>
          </p:txBody>
        </p:sp>
        <p:sp>
          <p:nvSpPr>
            <p:cNvPr id="28" name="矩形 27"/>
            <p:cNvSpPr/>
            <p:nvPr/>
          </p:nvSpPr>
          <p:spPr>
            <a:xfrm>
              <a:off x="7374230" y="2490544"/>
              <a:ext cx="2069465" cy="975995"/>
            </a:xfrm>
            <a:prstGeom prst="rect">
              <a:avLst/>
            </a:prstGeom>
          </p:spPr>
          <p:txBody>
            <a:bodyPr wrap="none">
              <a:spAutoFit/>
            </a:bodyPr>
            <a:lstStyle/>
            <a:p>
              <a:pPr algn="l">
                <a:lnSpc>
                  <a:spcPct val="120000"/>
                </a:lnSpc>
              </a:pPr>
              <a:r>
                <a:rPr lang="en-US" altLang="zh-CN" sz="1600" dirty="0">
                  <a:solidFill>
                    <a:srgbClr val="00929C"/>
                  </a:solidFill>
                  <a:latin typeface="微软雅黑" panose="020B0503020204020204" pitchFamily="34" charset="-122"/>
                  <a:ea typeface="微软雅黑" panose="020B0503020204020204" pitchFamily="34" charset="-122"/>
                </a:rPr>
                <a:t>根据DHT11温湿度传</a:t>
              </a:r>
              <a:endParaRPr lang="en-US" altLang="zh-CN" sz="1600" dirty="0">
                <a:solidFill>
                  <a:srgbClr val="00929C"/>
                </a:solidFill>
                <a:latin typeface="微软雅黑" panose="020B0503020204020204" pitchFamily="34" charset="-122"/>
                <a:ea typeface="微软雅黑" panose="020B0503020204020204" pitchFamily="34" charset="-122"/>
              </a:endParaRPr>
            </a:p>
            <a:p>
              <a:pPr algn="l">
                <a:lnSpc>
                  <a:spcPct val="120000"/>
                </a:lnSpc>
              </a:pPr>
              <a:r>
                <a:rPr lang="en-US" altLang="zh-CN" sz="1600" dirty="0">
                  <a:solidFill>
                    <a:srgbClr val="00929C"/>
                  </a:solidFill>
                  <a:latin typeface="微软雅黑" panose="020B0503020204020204" pitchFamily="34" charset="-122"/>
                  <a:ea typeface="微软雅黑" panose="020B0503020204020204" pitchFamily="34" charset="-122"/>
                </a:rPr>
                <a:t>感器所测得的室内</a:t>
              </a:r>
              <a:endParaRPr lang="en-US" altLang="zh-CN" sz="1600" dirty="0">
                <a:solidFill>
                  <a:srgbClr val="00929C"/>
                </a:solidFill>
                <a:latin typeface="微软雅黑" panose="020B0503020204020204" pitchFamily="34" charset="-122"/>
                <a:ea typeface="微软雅黑" panose="020B0503020204020204" pitchFamily="34" charset="-122"/>
              </a:endParaRPr>
            </a:p>
            <a:p>
              <a:pPr algn="l">
                <a:lnSpc>
                  <a:spcPct val="120000"/>
                </a:lnSpc>
              </a:pPr>
              <a:r>
                <a:rPr lang="en-US" altLang="zh-CN" sz="1600" dirty="0">
                  <a:solidFill>
                    <a:srgbClr val="00929C"/>
                  </a:solidFill>
                  <a:latin typeface="微软雅黑" panose="020B0503020204020204" pitchFamily="34" charset="-122"/>
                  <a:ea typeface="微软雅黑" panose="020B0503020204020204" pitchFamily="34" charset="-122"/>
                </a:rPr>
                <a:t>温度与湿度数据</a:t>
              </a:r>
              <a:endParaRPr lang="en-US" altLang="zh-CN" sz="1600" dirty="0">
                <a:solidFill>
                  <a:srgbClr val="00929C"/>
                </a:solidFill>
                <a:latin typeface="微软雅黑" panose="020B0503020204020204" pitchFamily="34" charset="-122"/>
                <a:ea typeface="微软雅黑" panose="020B0503020204020204" pitchFamily="34" charset="-122"/>
              </a:endParaRPr>
            </a:p>
          </p:txBody>
        </p:sp>
      </p:grpSp>
      <p:grpSp>
        <p:nvGrpSpPr>
          <p:cNvPr id="30" name="组合 29"/>
          <p:cNvGrpSpPr/>
          <p:nvPr/>
        </p:nvGrpSpPr>
        <p:grpSpPr>
          <a:xfrm flipH="1">
            <a:off x="8959670" y="1655763"/>
            <a:ext cx="2054857" cy="2151983"/>
            <a:chOff x="6384293" y="1484313"/>
            <a:chExt cx="2565620" cy="2151983"/>
          </a:xfrm>
        </p:grpSpPr>
        <p:sp>
          <p:nvSpPr>
            <p:cNvPr id="31" name="矩形 30"/>
            <p:cNvSpPr/>
            <p:nvPr/>
          </p:nvSpPr>
          <p:spPr>
            <a:xfrm>
              <a:off x="6384293" y="1484313"/>
              <a:ext cx="2308967" cy="2151983"/>
            </a:xfrm>
            <a:prstGeom prst="rect">
              <a:avLst/>
            </a:prstGeom>
            <a:noFill/>
            <a:ln w="31750">
              <a:solidFill>
                <a:srgbClr val="00929C"/>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useBgFill="1">
          <p:nvSpPr>
            <p:cNvPr id="32" name="矩形 31"/>
            <p:cNvSpPr/>
            <p:nvPr/>
          </p:nvSpPr>
          <p:spPr>
            <a:xfrm>
              <a:off x="8439150" y="1950703"/>
              <a:ext cx="510763" cy="1219202"/>
            </a:xfrm>
            <a:prstGeom prst="rect">
              <a:avLst/>
            </a:prstGeom>
            <a:ln w="3175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4" name="矩形 23"/>
          <p:cNvSpPr/>
          <p:nvPr/>
        </p:nvSpPr>
        <p:spPr>
          <a:xfrm>
            <a:off x="6917707" y="2616852"/>
            <a:ext cx="3738880" cy="583565"/>
          </a:xfrm>
          <a:prstGeom prst="rect">
            <a:avLst/>
          </a:prstGeom>
        </p:spPr>
        <p:txBody>
          <a:bodyPr wrap="none">
            <a:spAutoFit/>
          </a:bodyPr>
          <a:lstStyle/>
          <a:p>
            <a:r>
              <a:rPr lang="zh-CN" altLang="en-US" sz="3200" spc="300" dirty="0">
                <a:solidFill>
                  <a:srgbClr val="00FDFF"/>
                </a:solidFill>
                <a:latin typeface="Agency FB" panose="020B0503020202020204" pitchFamily="34" charset="0"/>
                <a:ea typeface="微软雅黑" panose="020B0503020204020204" pitchFamily="34" charset="-122"/>
              </a:rPr>
              <a:t>启动风扇与加湿器</a:t>
            </a:r>
            <a:endParaRPr lang="zh-CN" altLang="en-US" sz="3200" spc="300" dirty="0">
              <a:solidFill>
                <a:srgbClr val="00FDFF"/>
              </a:solidFill>
              <a:latin typeface="Agency FB" panose="020B0503020202020204" pitchFamily="34" charset="0"/>
              <a:ea typeface="微软雅黑" panose="020B0503020204020204" pitchFamily="34" charset="-122"/>
            </a:endParaRPr>
          </a:p>
        </p:txBody>
      </p:sp>
      <p:sp>
        <p:nvSpPr>
          <p:cNvPr id="33" name="文本框 32"/>
          <p:cNvSpPr txBox="1"/>
          <p:nvPr/>
        </p:nvSpPr>
        <p:spPr>
          <a:xfrm>
            <a:off x="9686290" y="1910080"/>
            <a:ext cx="970280" cy="706755"/>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p>
            <a:pPr algn="ctr"/>
            <a:r>
              <a:rPr lang="zh-CN" altLang="en-US" sz="2000" dirty="0">
                <a:solidFill>
                  <a:schemeClr val="accent4"/>
                </a:solidFill>
                <a:effectLst/>
                <a:latin typeface="微软雅黑" panose="020B0503020204020204" pitchFamily="34" charset="-122"/>
                <a:ea typeface="微软雅黑" panose="020B0503020204020204" pitchFamily="34" charset="-122"/>
              </a:rPr>
              <a:t>树莓派分析</a:t>
            </a:r>
            <a:endParaRPr lang="zh-CN" altLang="en-US" sz="2000" dirty="0">
              <a:solidFill>
                <a:schemeClr val="accent4"/>
              </a:solidFill>
              <a:effectLst/>
              <a:latin typeface="微软雅黑" panose="020B0503020204020204" pitchFamily="34" charset="-122"/>
              <a:ea typeface="微软雅黑" panose="020B0503020204020204" pitchFamily="34" charset="-122"/>
            </a:endParaRPr>
          </a:p>
        </p:txBody>
      </p:sp>
      <p:grpSp>
        <p:nvGrpSpPr>
          <p:cNvPr id="34" name="组合 33"/>
          <p:cNvGrpSpPr/>
          <p:nvPr/>
        </p:nvGrpSpPr>
        <p:grpSpPr>
          <a:xfrm>
            <a:off x="9265226" y="4429674"/>
            <a:ext cx="2095500" cy="1670005"/>
            <a:chOff x="7412769" y="2101334"/>
            <a:chExt cx="2095500" cy="1670005"/>
          </a:xfrm>
        </p:grpSpPr>
        <p:sp>
          <p:nvSpPr>
            <p:cNvPr id="35" name="矩形 34"/>
            <p:cNvSpPr/>
            <p:nvPr/>
          </p:nvSpPr>
          <p:spPr>
            <a:xfrm>
              <a:off x="7482427" y="2101334"/>
              <a:ext cx="1452880" cy="398780"/>
            </a:xfrm>
            <a:prstGeom prst="rect">
              <a:avLst/>
            </a:prstGeom>
          </p:spPr>
          <p:txBody>
            <a:bodyPr wrap="none">
              <a:spAutoFit/>
            </a:bodyPr>
            <a:lstStyle/>
            <a:p>
              <a:pPr algn="ctr"/>
              <a:r>
                <a:rPr lang="zh-CN" altLang="en-US" sz="2000" b="1" dirty="0">
                  <a:solidFill>
                    <a:schemeClr val="bg2"/>
                  </a:solidFill>
                  <a:latin typeface="Agency FB" panose="020B0503020202020204" pitchFamily="34" charset="0"/>
                  <a:ea typeface="微软雅黑" panose="020B0503020204020204" pitchFamily="34" charset="-122"/>
                </a:rPr>
                <a:t>树莓派分析</a:t>
              </a:r>
              <a:endParaRPr lang="zh-CN" altLang="en-US" sz="2000" b="1" dirty="0">
                <a:solidFill>
                  <a:schemeClr val="bg2"/>
                </a:solidFill>
                <a:latin typeface="Agency FB" panose="020B0503020202020204" pitchFamily="34" charset="0"/>
                <a:ea typeface="微软雅黑" panose="020B0503020204020204" pitchFamily="34" charset="-122"/>
              </a:endParaRPr>
            </a:p>
          </p:txBody>
        </p:sp>
        <p:sp>
          <p:nvSpPr>
            <p:cNvPr id="36" name="矩形 35"/>
            <p:cNvSpPr/>
            <p:nvPr/>
          </p:nvSpPr>
          <p:spPr>
            <a:xfrm>
              <a:off x="7412769" y="2500069"/>
              <a:ext cx="2095500" cy="1271270"/>
            </a:xfrm>
            <a:prstGeom prst="rect">
              <a:avLst/>
            </a:prstGeom>
          </p:spPr>
          <p:txBody>
            <a:bodyPr wrap="none">
              <a:spAutoFit/>
            </a:bodyPr>
            <a:lstStyle/>
            <a:p>
              <a:pPr algn="l">
                <a:lnSpc>
                  <a:spcPct val="120000"/>
                </a:lnSpc>
              </a:pPr>
              <a:r>
                <a:rPr lang="en-US" altLang="zh-CN" sz="1600" dirty="0">
                  <a:solidFill>
                    <a:srgbClr val="00929C"/>
                  </a:solidFill>
                  <a:latin typeface="微软雅黑" panose="020B0503020204020204" pitchFamily="34" charset="-122"/>
                  <a:ea typeface="微软雅黑" panose="020B0503020204020204" pitchFamily="34" charset="-122"/>
                </a:rPr>
                <a:t>在树莓派中对数据</a:t>
              </a:r>
              <a:endParaRPr lang="en-US" altLang="zh-CN" sz="1600" dirty="0">
                <a:solidFill>
                  <a:srgbClr val="00929C"/>
                </a:solidFill>
                <a:latin typeface="微软雅黑" panose="020B0503020204020204" pitchFamily="34" charset="-122"/>
                <a:ea typeface="微软雅黑" panose="020B0503020204020204" pitchFamily="34" charset="-122"/>
              </a:endParaRPr>
            </a:p>
            <a:p>
              <a:pPr algn="l">
                <a:lnSpc>
                  <a:spcPct val="120000"/>
                </a:lnSpc>
              </a:pPr>
              <a:r>
                <a:rPr lang="en-US" altLang="zh-CN" sz="1600" dirty="0">
                  <a:solidFill>
                    <a:srgbClr val="00929C"/>
                  </a:solidFill>
                  <a:latin typeface="微软雅黑" panose="020B0503020204020204" pitchFamily="34" charset="-122"/>
                  <a:ea typeface="微软雅黑" panose="020B0503020204020204" pitchFamily="34" charset="-122"/>
                </a:rPr>
                <a:t>信息进行分析与处</a:t>
              </a:r>
              <a:endParaRPr lang="en-US" altLang="zh-CN" sz="1600" dirty="0">
                <a:solidFill>
                  <a:srgbClr val="00929C"/>
                </a:solidFill>
                <a:latin typeface="微软雅黑" panose="020B0503020204020204" pitchFamily="34" charset="-122"/>
                <a:ea typeface="微软雅黑" panose="020B0503020204020204" pitchFamily="34" charset="-122"/>
              </a:endParaRPr>
            </a:p>
            <a:p>
              <a:pPr algn="l">
                <a:lnSpc>
                  <a:spcPct val="120000"/>
                </a:lnSpc>
              </a:pPr>
              <a:r>
                <a:rPr lang="en-US" altLang="zh-CN" sz="1600" dirty="0">
                  <a:solidFill>
                    <a:srgbClr val="00929C"/>
                  </a:solidFill>
                  <a:latin typeface="微软雅黑" panose="020B0503020204020204" pitchFamily="34" charset="-122"/>
                  <a:ea typeface="微软雅黑" panose="020B0503020204020204" pitchFamily="34" charset="-122"/>
                </a:rPr>
                <a:t>理，并存入MySQL数</a:t>
              </a:r>
              <a:endParaRPr lang="en-US" altLang="zh-CN" sz="1600" dirty="0">
                <a:solidFill>
                  <a:srgbClr val="00929C"/>
                </a:solidFill>
                <a:latin typeface="微软雅黑" panose="020B0503020204020204" pitchFamily="34" charset="-122"/>
                <a:ea typeface="微软雅黑" panose="020B0503020204020204" pitchFamily="34" charset="-122"/>
              </a:endParaRPr>
            </a:p>
            <a:p>
              <a:pPr algn="l">
                <a:lnSpc>
                  <a:spcPct val="120000"/>
                </a:lnSpc>
              </a:pPr>
              <a:r>
                <a:rPr lang="en-US" altLang="zh-CN" sz="1600" dirty="0">
                  <a:solidFill>
                    <a:srgbClr val="00929C"/>
                  </a:solidFill>
                  <a:latin typeface="微软雅黑" panose="020B0503020204020204" pitchFamily="34" charset="-122"/>
                  <a:ea typeface="微软雅黑" panose="020B0503020204020204" pitchFamily="34" charset="-122"/>
                </a:rPr>
                <a:t>据库中 </a:t>
              </a:r>
              <a:endParaRPr lang="en-US" altLang="zh-CN" sz="1600" dirty="0">
                <a:solidFill>
                  <a:srgbClr val="00929C"/>
                </a:solidFill>
                <a:latin typeface="微软雅黑" panose="020B0503020204020204" pitchFamily="34" charset="-122"/>
                <a:ea typeface="微软雅黑" panose="020B0503020204020204" pitchFamily="34" charset="-122"/>
              </a:endParaRPr>
            </a:p>
          </p:txBody>
        </p:sp>
      </p:grpSp>
      <p:pic>
        <p:nvPicPr>
          <p:cNvPr id="65" name="图片 64"/>
          <p:cNvPicPr/>
          <p:nvPr/>
        </p:nvPicPr>
        <p:blipFill>
          <a:blip r:embed="rId1"/>
          <a:stretch>
            <a:fillRect/>
          </a:stretch>
        </p:blipFill>
        <p:spPr>
          <a:xfrm rot="16200000">
            <a:off x="5531814" y="2274448"/>
            <a:ext cx="1705478" cy="197594"/>
          </a:xfrm>
          <a:prstGeom prst="rect">
            <a:avLst/>
          </a:prstGeom>
        </p:spPr>
      </p:pic>
      <p:pic>
        <p:nvPicPr>
          <p:cNvPr id="66" name="图片 65"/>
          <p:cNvPicPr/>
          <p:nvPr/>
        </p:nvPicPr>
        <p:blipFill>
          <a:blip r:embed="rId1"/>
          <a:stretch>
            <a:fillRect/>
          </a:stretch>
        </p:blipFill>
        <p:spPr>
          <a:xfrm rot="16200000">
            <a:off x="10162229" y="2998348"/>
            <a:ext cx="1705478" cy="197594"/>
          </a:xfrm>
          <a:prstGeom prst="rect">
            <a:avLst/>
          </a:prstGeom>
        </p:spPr>
      </p:pic>
      <p:pic>
        <p:nvPicPr>
          <p:cNvPr id="70" name="图片 69"/>
          <p:cNvPicPr>
            <a:picLocks noChangeAspect="1"/>
          </p:cNvPicPr>
          <p:nvPr/>
        </p:nvPicPr>
        <p:blipFill>
          <a:blip r:embed="rId2"/>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71" name="矩形 70"/>
          <p:cNvSpPr/>
          <p:nvPr/>
        </p:nvSpPr>
        <p:spPr>
          <a:xfrm>
            <a:off x="968027" y="131973"/>
            <a:ext cx="51358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数据库设计与工作方式</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72" name="组合 71"/>
          <p:cNvGrpSpPr/>
          <p:nvPr/>
        </p:nvGrpSpPr>
        <p:grpSpPr>
          <a:xfrm>
            <a:off x="-552934" y="-209107"/>
            <a:ext cx="1281598" cy="1230792"/>
            <a:chOff x="3613150" y="1047750"/>
            <a:chExt cx="4965700" cy="4768850"/>
          </a:xfrm>
          <a:solidFill>
            <a:srgbClr val="FFFFFF">
              <a:alpha val="15000"/>
            </a:srgbClr>
          </a:solidFill>
        </p:grpSpPr>
        <p:sp>
          <p:nvSpPr>
            <p:cNvPr id="73"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2" name="图片 1" descr="室内智能调温数据库表设计"/>
          <p:cNvPicPr>
            <a:picLocks noChangeAspect="1"/>
          </p:cNvPicPr>
          <p:nvPr/>
        </p:nvPicPr>
        <p:blipFill>
          <a:blip r:embed="rId3"/>
          <a:stretch>
            <a:fillRect/>
          </a:stretch>
        </p:blipFill>
        <p:spPr>
          <a:xfrm>
            <a:off x="826135" y="2911475"/>
            <a:ext cx="4735195" cy="21012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72"/>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1250" fill="hold"/>
                                            <p:tgtEl>
                                              <p:spTgt spid="72"/>
                                            </p:tgtEl>
                                            <p:attrNameLst>
                                              <p:attrName>r</p:attrName>
                                            </p:attrNameLst>
                                          </p:cBhvr>
                                        </p:animRot>
                                      </p:childTnLst>
                                    </p:cTn>
                                  </p:par>
                                  <p:par>
                                    <p:cTn id="9" presetID="22" presetClass="entr" presetSubtype="8" fill="hold" grpId="0" nodeType="withEffect">
                                      <p:stCondLst>
                                        <p:cond delay="0"/>
                                      </p:stCondLst>
                                      <p:childTnLst>
                                        <p:set>
                                          <p:cBhvr>
                                            <p:cTn id="10" dur="1" fill="hold">
                                              <p:stCondLst>
                                                <p:cond delay="0"/>
                                              </p:stCondLst>
                                            </p:cTn>
                                            <p:tgtEl>
                                              <p:spTgt spid="71"/>
                                            </p:tgtEl>
                                            <p:attrNameLst>
                                              <p:attrName>style.visibility</p:attrName>
                                            </p:attrNameLst>
                                          </p:cBhvr>
                                          <p:to>
                                            <p:strVal val="visible"/>
                                          </p:to>
                                        </p:set>
                                        <p:animEffect transition="in" filter="wipe(left)">
                                          <p:cBhvr>
                                            <p:cTn id="11" dur="500"/>
                                            <p:tgtEl>
                                              <p:spTgt spid="71"/>
                                            </p:tgtEl>
                                          </p:cBhvr>
                                        </p:animEffect>
                                      </p:childTnLst>
                                    </p:cTn>
                                  </p:par>
                                  <p:par>
                                    <p:cTn id="12" presetID="56" presetClass="path" presetSubtype="0" accel="50000" decel="50000" fill="hold" nodeType="withEffect">
                                      <p:stCondLst>
                                        <p:cond delay="0"/>
                                      </p:stCondLst>
                                      <p:childTnLst>
                                        <p:animMotion origin="layout" path="M -1.45833E-6 7.40741E-7 L 0.35482 -0.08218 " pathEditMode="relative" rAng="0" ptsTypes="AA">
                                          <p:cBhvr>
                                            <p:cTn id="13" dur="700" spd="-100000" fill="hold"/>
                                            <p:tgtEl>
                                              <p:spTgt spid="72"/>
                                            </p:tgtEl>
                                            <p:attrNameLst>
                                              <p:attrName>ppt_x</p:attrName>
                                              <p:attrName>ppt_y</p:attrName>
                                            </p:attrNameLst>
                                          </p:cBhvr>
                                          <p:rCtr x="17734" y="-4120"/>
                                        </p:animMotion>
                                      </p:childTnLst>
                                    </p:cTn>
                                  </p:par>
                                  <p:par>
                                    <p:cTn id="14" presetID="2" presetClass="entr" presetSubtype="8" fill="hold" nodeType="withEffect" p14:presetBounceEnd="12000">
                                      <p:stCondLst>
                                        <p:cond delay="200"/>
                                      </p:stCondLst>
                                      <p:childTnLst>
                                        <p:set>
                                          <p:cBhvr>
                                            <p:cTn id="15" dur="1" fill="hold">
                                              <p:stCondLst>
                                                <p:cond delay="0"/>
                                              </p:stCondLst>
                                            </p:cTn>
                                            <p:tgtEl>
                                              <p:spTgt spid="70"/>
                                            </p:tgtEl>
                                            <p:attrNameLst>
                                              <p:attrName>style.visibility</p:attrName>
                                            </p:attrNameLst>
                                          </p:cBhvr>
                                          <p:to>
                                            <p:strVal val="visible"/>
                                          </p:to>
                                        </p:set>
                                        <p:anim calcmode="lin" valueType="num" p14:bounceEnd="12000">
                                          <p:cBhvr additive="base">
                                            <p:cTn id="16" dur="500" fill="hold"/>
                                            <p:tgtEl>
                                              <p:spTgt spid="70"/>
                                            </p:tgtEl>
                                            <p:attrNameLst>
                                              <p:attrName>ppt_x</p:attrName>
                                            </p:attrNameLst>
                                          </p:cBhvr>
                                          <p:tavLst>
                                            <p:tav tm="0">
                                              <p:val>
                                                <p:strVal val="0-#ppt_w/2"/>
                                              </p:val>
                                            </p:tav>
                                            <p:tav tm="100000">
                                              <p:val>
                                                <p:strVal val="#ppt_x"/>
                                              </p:val>
                                            </p:tav>
                                          </p:tavLst>
                                        </p:anim>
                                        <p:anim calcmode="lin" valueType="num" p14:bounceEnd="12000">
                                          <p:cBhvr additive="base">
                                            <p:cTn id="17" dur="500" fill="hold"/>
                                            <p:tgtEl>
                                              <p:spTgt spid="70"/>
                                            </p:tgtEl>
                                            <p:attrNameLst>
                                              <p:attrName>ppt_y</p:attrName>
                                            </p:attrNameLst>
                                          </p:cBhvr>
                                          <p:tavLst>
                                            <p:tav tm="0">
                                              <p:val>
                                                <p:strVal val="#ppt_y"/>
                                              </p:val>
                                            </p:tav>
                                            <p:tav tm="100000">
                                              <p:val>
                                                <p:strVal val="#ppt_y"/>
                                              </p:val>
                                            </p:tav>
                                          </p:tavLst>
                                        </p:anim>
                                      </p:childTnLst>
                                    </p:cTn>
                                  </p:par>
                                  <p:par>
                                    <p:cTn id="18" presetID="8" presetClass="emph" presetSubtype="0" fill="hold" nodeType="withEffect">
                                      <p:stCondLst>
                                        <p:cond delay="0"/>
                                      </p:stCondLst>
                                      <p:childTnLst>
                                        <p:animRot by="21600000">
                                          <p:cBhvr>
                                            <p:cTn id="19" dur="1250" fill="hold"/>
                                            <p:tgtEl>
                                              <p:spTgt spid="70"/>
                                            </p:tgtEl>
                                            <p:attrNameLst>
                                              <p:attrName>r</p:attrName>
                                            </p:attrNameLst>
                                          </p:cBhvr>
                                        </p:animRo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left)">
                                          <p:cBhvr>
                                            <p:cTn id="24" dur="250"/>
                                            <p:tgtEl>
                                              <p:spTgt spid="17"/>
                                            </p:tgtEl>
                                          </p:cBhvr>
                                        </p:animEffect>
                                      </p:childTnLst>
                                    </p:cTn>
                                  </p:par>
                                </p:childTnLst>
                              </p:cTn>
                            </p:par>
                            <p:par>
                              <p:cTn id="25" fill="hold">
                                <p:stCondLst>
                                  <p:cond delay="500"/>
                                </p:stCondLst>
                                <p:childTnLst>
                                  <p:par>
                                    <p:cTn id="26" presetID="22" presetClass="entr" presetSubtype="4"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wipe(down)">
                                          <p:cBhvr>
                                            <p:cTn id="28" dur="500"/>
                                            <p:tgtEl>
                                              <p:spTgt spid="2"/>
                                            </p:tgtEl>
                                          </p:cBhvr>
                                        </p:animEffect>
                                      </p:childTnLst>
                                    </p:cTn>
                                  </p:par>
                                </p:childTnLst>
                              </p:cTn>
                            </p:par>
                            <p:par>
                              <p:cTn id="29" fill="hold">
                                <p:stCondLst>
                                  <p:cond delay="1000"/>
                                </p:stCondLst>
                                <p:childTnLst>
                                  <p:par>
                                    <p:cTn id="30" presetID="16" presetClass="entr" presetSubtype="21"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barn(inVertical)">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2"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p:tgtEl>
                                              <p:spTgt spid="21"/>
                                            </p:tgtEl>
                                            <p:attrNameLst>
                                              <p:attrName>ppt_x</p:attrName>
                                            </p:attrNameLst>
                                          </p:cBhvr>
                                          <p:tavLst>
                                            <p:tav tm="0">
                                              <p:val>
                                                <p:strVal val="#ppt_x+#ppt_w*1.125000"/>
                                              </p:val>
                                            </p:tav>
                                            <p:tav tm="100000">
                                              <p:val>
                                                <p:strVal val="#ppt_x"/>
                                              </p:val>
                                            </p:tav>
                                          </p:tavLst>
                                        </p:anim>
                                        <p:animEffect transition="in" filter="wipe(left)">
                                          <p:cBhvr>
                                            <p:cTn id="38" dur="500"/>
                                            <p:tgtEl>
                                              <p:spTgt spid="21"/>
                                            </p:tgtEl>
                                          </p:cBhvr>
                                        </p:animEffect>
                                      </p:childTnLst>
                                    </p:cTn>
                                  </p:par>
                                </p:childTnLst>
                              </p:cTn>
                            </p:par>
                            <p:par>
                              <p:cTn id="39" fill="hold">
                                <p:stCondLst>
                                  <p:cond delay="500"/>
                                </p:stCondLst>
                                <p:childTnLst>
                                  <p:par>
                                    <p:cTn id="40" presetID="12" presetClass="entr" presetSubtype="8" fill="hold" nodeType="after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additive="base">
                                            <p:cTn id="42" dur="500"/>
                                            <p:tgtEl>
                                              <p:spTgt spid="30"/>
                                            </p:tgtEl>
                                            <p:attrNameLst>
                                              <p:attrName>ppt_x</p:attrName>
                                            </p:attrNameLst>
                                          </p:cBhvr>
                                          <p:tavLst>
                                            <p:tav tm="0">
                                              <p:val>
                                                <p:strVal val="#ppt_x-#ppt_w*1.125000"/>
                                              </p:val>
                                            </p:tav>
                                            <p:tav tm="100000">
                                              <p:val>
                                                <p:strVal val="#ppt_x"/>
                                              </p:val>
                                            </p:tav>
                                          </p:tavLst>
                                        </p:anim>
                                        <p:animEffect transition="in" filter="wipe(right)">
                                          <p:cBhvr>
                                            <p:cTn id="43" dur="500"/>
                                            <p:tgtEl>
                                              <p:spTgt spid="30"/>
                                            </p:tgtEl>
                                          </p:cBhvr>
                                        </p:animEffect>
                                      </p:childTnLst>
                                    </p:cTn>
                                  </p:par>
                                </p:childTnLst>
                              </p:cTn>
                            </p:par>
                            <p:par>
                              <p:cTn id="44" fill="hold">
                                <p:stCondLst>
                                  <p:cond delay="1000"/>
                                </p:stCondLst>
                                <p:childTnLst>
                                  <p:par>
                                    <p:cTn id="45" presetID="10" presetClass="entr" presetSubtype="0"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childTnLst>
                              </p:cTn>
                            </p:par>
                            <p:par>
                              <p:cTn id="48" fill="hold">
                                <p:stCondLst>
                                  <p:cond delay="1500"/>
                                </p:stCondLst>
                                <p:childTnLst>
                                  <p:par>
                                    <p:cTn id="49" presetID="10" presetClass="entr" presetSubtype="0" fill="hold" grpId="0"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500"/>
                                            <p:tgtEl>
                                              <p:spTgt spid="33"/>
                                            </p:tgtEl>
                                          </p:cBhvr>
                                        </p:animEffect>
                                      </p:childTnLst>
                                    </p:cTn>
                                  </p:par>
                                </p:childTnLst>
                              </p:cTn>
                            </p:par>
                            <p:par>
                              <p:cTn id="52" fill="hold">
                                <p:stCondLst>
                                  <p:cond delay="2000"/>
                                </p:stCondLst>
                                <p:childTnLst>
                                  <p:par>
                                    <p:cTn id="53" presetID="16" presetClass="entr" presetSubtype="42" fill="hold" nodeType="afterEffect">
                                      <p:stCondLst>
                                        <p:cond delay="0"/>
                                      </p:stCondLst>
                                      <p:childTnLst>
                                        <p:set>
                                          <p:cBhvr>
                                            <p:cTn id="54" dur="1" fill="hold">
                                              <p:stCondLst>
                                                <p:cond delay="0"/>
                                              </p:stCondLst>
                                            </p:cTn>
                                            <p:tgtEl>
                                              <p:spTgt spid="65"/>
                                            </p:tgtEl>
                                            <p:attrNameLst>
                                              <p:attrName>style.visibility</p:attrName>
                                            </p:attrNameLst>
                                          </p:cBhvr>
                                          <p:to>
                                            <p:strVal val="visible"/>
                                          </p:to>
                                        </p:set>
                                        <p:animEffect transition="in" filter="barn(outHorizontal)">
                                          <p:cBhvr>
                                            <p:cTn id="55" dur="500"/>
                                            <p:tgtEl>
                                              <p:spTgt spid="65"/>
                                            </p:tgtEl>
                                          </p:cBhvr>
                                        </p:animEffect>
                                      </p:childTnLst>
                                    </p:cTn>
                                  </p:par>
                                </p:childTnLst>
                              </p:cTn>
                            </p:par>
                            <p:par>
                              <p:cTn id="56" fill="hold">
                                <p:stCondLst>
                                  <p:cond delay="2500"/>
                                </p:stCondLst>
                                <p:childTnLst>
                                  <p:par>
                                    <p:cTn id="57" presetID="17" presetClass="entr" presetSubtype="10" fill="hold" grpId="0" nodeType="afterEffect">
                                      <p:stCondLst>
                                        <p:cond delay="0"/>
                                      </p:stCondLst>
                                      <p:childTnLst>
                                        <p:set>
                                          <p:cBhvr>
                                            <p:cTn id="58" dur="1" fill="hold">
                                              <p:stCondLst>
                                                <p:cond delay="0"/>
                                              </p:stCondLst>
                                            </p:cTn>
                                            <p:tgtEl>
                                              <p:spTgt spid="24"/>
                                            </p:tgtEl>
                                            <p:attrNameLst>
                                              <p:attrName>style.visibility</p:attrName>
                                            </p:attrNameLst>
                                          </p:cBhvr>
                                          <p:to>
                                            <p:strVal val="visible"/>
                                          </p:to>
                                        </p:set>
                                        <p:anim calcmode="lin" valueType="num">
                                          <p:cBhvr>
                                            <p:cTn id="59" dur="500" fill="hold"/>
                                            <p:tgtEl>
                                              <p:spTgt spid="24"/>
                                            </p:tgtEl>
                                            <p:attrNameLst>
                                              <p:attrName>ppt_w</p:attrName>
                                            </p:attrNameLst>
                                          </p:cBhvr>
                                          <p:tavLst>
                                            <p:tav tm="0">
                                              <p:val>
                                                <p:fltVal val="0"/>
                                              </p:val>
                                            </p:tav>
                                            <p:tav tm="100000">
                                              <p:val>
                                                <p:strVal val="#ppt_w"/>
                                              </p:val>
                                            </p:tav>
                                          </p:tavLst>
                                        </p:anim>
                                        <p:anim calcmode="lin" valueType="num">
                                          <p:cBhvr>
                                            <p:cTn id="60" dur="500" fill="hold"/>
                                            <p:tgtEl>
                                              <p:spTgt spid="24"/>
                                            </p:tgtEl>
                                            <p:attrNameLst>
                                              <p:attrName>ppt_h</p:attrName>
                                            </p:attrNameLst>
                                          </p:cBhvr>
                                          <p:tavLst>
                                            <p:tav tm="0">
                                              <p:val>
                                                <p:strVal val="#ppt_h"/>
                                              </p:val>
                                            </p:tav>
                                            <p:tav tm="100000">
                                              <p:val>
                                                <p:strVal val="#ppt_h"/>
                                              </p:val>
                                            </p:tav>
                                          </p:tavLst>
                                        </p:anim>
                                      </p:childTnLst>
                                    </p:cTn>
                                  </p:par>
                                </p:childTnLst>
                              </p:cTn>
                            </p:par>
                            <p:par>
                              <p:cTn id="61" fill="hold">
                                <p:stCondLst>
                                  <p:cond delay="3000"/>
                                </p:stCondLst>
                                <p:childTnLst>
                                  <p:par>
                                    <p:cTn id="62" presetID="16" presetClass="entr" presetSubtype="42" fill="hold" nodeType="after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barn(outHorizontal)">
                                          <p:cBhvr>
                                            <p:cTn id="64" dur="500"/>
                                            <p:tgtEl>
                                              <p:spTgt spid="66"/>
                                            </p:tgtEl>
                                          </p:cBhvr>
                                        </p:animEffect>
                                      </p:childTnLst>
                                    </p:cTn>
                                  </p:par>
                                </p:childTnLst>
                              </p:cTn>
                            </p:par>
                            <p:par>
                              <p:cTn id="65" fill="hold">
                                <p:stCondLst>
                                  <p:cond delay="3500"/>
                                </p:stCondLst>
                                <p:childTnLst>
                                  <p:par>
                                    <p:cTn id="66" presetID="12" presetClass="entr" presetSubtype="1" fill="hold" nodeType="afterEffect">
                                      <p:stCondLst>
                                        <p:cond delay="0"/>
                                      </p:stCondLst>
                                      <p:childTnLst>
                                        <p:set>
                                          <p:cBhvr>
                                            <p:cTn id="67" dur="1" fill="hold">
                                              <p:stCondLst>
                                                <p:cond delay="0"/>
                                              </p:stCondLst>
                                            </p:cTn>
                                            <p:tgtEl>
                                              <p:spTgt spid="26"/>
                                            </p:tgtEl>
                                            <p:attrNameLst>
                                              <p:attrName>style.visibility</p:attrName>
                                            </p:attrNameLst>
                                          </p:cBhvr>
                                          <p:to>
                                            <p:strVal val="visible"/>
                                          </p:to>
                                        </p:set>
                                        <p:anim calcmode="lin" valueType="num">
                                          <p:cBhvr additive="base">
                                            <p:cTn id="68" dur="500"/>
                                            <p:tgtEl>
                                              <p:spTgt spid="26"/>
                                            </p:tgtEl>
                                            <p:attrNameLst>
                                              <p:attrName>ppt_y</p:attrName>
                                            </p:attrNameLst>
                                          </p:cBhvr>
                                          <p:tavLst>
                                            <p:tav tm="0">
                                              <p:val>
                                                <p:strVal val="#ppt_y-#ppt_h*1.125000"/>
                                              </p:val>
                                            </p:tav>
                                            <p:tav tm="100000">
                                              <p:val>
                                                <p:strVal val="#ppt_y"/>
                                              </p:val>
                                            </p:tav>
                                          </p:tavLst>
                                        </p:anim>
                                        <p:animEffect transition="in" filter="wipe(down)">
                                          <p:cBhvr>
                                            <p:cTn id="69" dur="500"/>
                                            <p:tgtEl>
                                              <p:spTgt spid="26"/>
                                            </p:tgtEl>
                                          </p:cBhvr>
                                        </p:animEffect>
                                      </p:childTnLst>
                                    </p:cTn>
                                  </p:par>
                                </p:childTnLst>
                              </p:cTn>
                            </p:par>
                            <p:par>
                              <p:cTn id="70" fill="hold">
                                <p:stCondLst>
                                  <p:cond delay="4000"/>
                                </p:stCondLst>
                                <p:childTnLst>
                                  <p:par>
                                    <p:cTn id="71" presetID="12" presetClass="entr" presetSubtype="1" fill="hold" nodeType="afterEffect">
                                      <p:stCondLst>
                                        <p:cond delay="0"/>
                                      </p:stCondLst>
                                      <p:childTnLst>
                                        <p:set>
                                          <p:cBhvr>
                                            <p:cTn id="72" dur="1" fill="hold">
                                              <p:stCondLst>
                                                <p:cond delay="0"/>
                                              </p:stCondLst>
                                            </p:cTn>
                                            <p:tgtEl>
                                              <p:spTgt spid="34"/>
                                            </p:tgtEl>
                                            <p:attrNameLst>
                                              <p:attrName>style.visibility</p:attrName>
                                            </p:attrNameLst>
                                          </p:cBhvr>
                                          <p:to>
                                            <p:strVal val="visible"/>
                                          </p:to>
                                        </p:set>
                                        <p:anim calcmode="lin" valueType="num">
                                          <p:cBhvr additive="base">
                                            <p:cTn id="73" dur="500"/>
                                            <p:tgtEl>
                                              <p:spTgt spid="34"/>
                                            </p:tgtEl>
                                            <p:attrNameLst>
                                              <p:attrName>ppt_y</p:attrName>
                                            </p:attrNameLst>
                                          </p:cBhvr>
                                          <p:tavLst>
                                            <p:tav tm="0">
                                              <p:val>
                                                <p:strVal val="#ppt_y-#ppt_h*1.125000"/>
                                              </p:val>
                                            </p:tav>
                                            <p:tav tm="100000">
                                              <p:val>
                                                <p:strVal val="#ppt_y"/>
                                              </p:val>
                                            </p:tav>
                                          </p:tavLst>
                                        </p:anim>
                                        <p:animEffect transition="in" filter="wipe(down)">
                                          <p:cBhvr>
                                            <p:cTn id="7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2" grpId="0"/>
          <p:bldP spid="23" grpId="0"/>
          <p:bldP spid="24" grpId="0"/>
          <p:bldP spid="33" grpId="0"/>
          <p:bldP spid="7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72"/>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1250" fill="hold"/>
                                            <p:tgtEl>
                                              <p:spTgt spid="72"/>
                                            </p:tgtEl>
                                            <p:attrNameLst>
                                              <p:attrName>r</p:attrName>
                                            </p:attrNameLst>
                                          </p:cBhvr>
                                        </p:animRot>
                                      </p:childTnLst>
                                    </p:cTn>
                                  </p:par>
                                  <p:par>
                                    <p:cTn id="9" presetID="22" presetClass="entr" presetSubtype="8" fill="hold" grpId="0" nodeType="withEffect">
                                      <p:stCondLst>
                                        <p:cond delay="0"/>
                                      </p:stCondLst>
                                      <p:childTnLst>
                                        <p:set>
                                          <p:cBhvr>
                                            <p:cTn id="10" dur="1" fill="hold">
                                              <p:stCondLst>
                                                <p:cond delay="0"/>
                                              </p:stCondLst>
                                            </p:cTn>
                                            <p:tgtEl>
                                              <p:spTgt spid="71"/>
                                            </p:tgtEl>
                                            <p:attrNameLst>
                                              <p:attrName>style.visibility</p:attrName>
                                            </p:attrNameLst>
                                          </p:cBhvr>
                                          <p:to>
                                            <p:strVal val="visible"/>
                                          </p:to>
                                        </p:set>
                                        <p:animEffect transition="in" filter="wipe(left)">
                                          <p:cBhvr>
                                            <p:cTn id="11" dur="500"/>
                                            <p:tgtEl>
                                              <p:spTgt spid="71"/>
                                            </p:tgtEl>
                                          </p:cBhvr>
                                        </p:animEffect>
                                      </p:childTnLst>
                                    </p:cTn>
                                  </p:par>
                                  <p:par>
                                    <p:cTn id="12" presetID="56" presetClass="path" presetSubtype="0" accel="50000" decel="50000" fill="hold" nodeType="withEffect">
                                      <p:stCondLst>
                                        <p:cond delay="0"/>
                                      </p:stCondLst>
                                      <p:childTnLst>
                                        <p:animMotion origin="layout" path="M -1.45833E-6 7.40741E-7 L 0.35482 -0.08218 " pathEditMode="relative" rAng="0" ptsTypes="AA">
                                          <p:cBhvr>
                                            <p:cTn id="13" dur="700" spd="-100000" fill="hold"/>
                                            <p:tgtEl>
                                              <p:spTgt spid="72"/>
                                            </p:tgtEl>
                                            <p:attrNameLst>
                                              <p:attrName>ppt_x</p:attrName>
                                              <p:attrName>ppt_y</p:attrName>
                                            </p:attrNameLst>
                                          </p:cBhvr>
                                          <p:rCtr x="17734" y="-4120"/>
                                        </p:animMotion>
                                      </p:childTnLst>
                                    </p:cTn>
                                  </p:par>
                                  <p:par>
                                    <p:cTn id="14" presetID="2" presetClass="entr" presetSubtype="8" fill="hold" nodeType="withEffect">
                                      <p:stCondLst>
                                        <p:cond delay="200"/>
                                      </p:stCondLst>
                                      <p:childTnLst>
                                        <p:set>
                                          <p:cBhvr>
                                            <p:cTn id="15" dur="1" fill="hold">
                                              <p:stCondLst>
                                                <p:cond delay="0"/>
                                              </p:stCondLst>
                                            </p:cTn>
                                            <p:tgtEl>
                                              <p:spTgt spid="70"/>
                                            </p:tgtEl>
                                            <p:attrNameLst>
                                              <p:attrName>style.visibility</p:attrName>
                                            </p:attrNameLst>
                                          </p:cBhvr>
                                          <p:to>
                                            <p:strVal val="visible"/>
                                          </p:to>
                                        </p:set>
                                        <p:anim calcmode="lin" valueType="num">
                                          <p:cBhvr additive="base">
                                            <p:cTn id="16" dur="500" fill="hold"/>
                                            <p:tgtEl>
                                              <p:spTgt spid="70"/>
                                            </p:tgtEl>
                                            <p:attrNameLst>
                                              <p:attrName>ppt_x</p:attrName>
                                            </p:attrNameLst>
                                          </p:cBhvr>
                                          <p:tavLst>
                                            <p:tav tm="0">
                                              <p:val>
                                                <p:strVal val="0-#ppt_w/2"/>
                                              </p:val>
                                            </p:tav>
                                            <p:tav tm="100000">
                                              <p:val>
                                                <p:strVal val="#ppt_x"/>
                                              </p:val>
                                            </p:tav>
                                          </p:tavLst>
                                        </p:anim>
                                        <p:anim calcmode="lin" valueType="num">
                                          <p:cBhvr additive="base">
                                            <p:cTn id="17" dur="500" fill="hold"/>
                                            <p:tgtEl>
                                              <p:spTgt spid="70"/>
                                            </p:tgtEl>
                                            <p:attrNameLst>
                                              <p:attrName>ppt_y</p:attrName>
                                            </p:attrNameLst>
                                          </p:cBhvr>
                                          <p:tavLst>
                                            <p:tav tm="0">
                                              <p:val>
                                                <p:strVal val="#ppt_y"/>
                                              </p:val>
                                            </p:tav>
                                            <p:tav tm="100000">
                                              <p:val>
                                                <p:strVal val="#ppt_y"/>
                                              </p:val>
                                            </p:tav>
                                          </p:tavLst>
                                        </p:anim>
                                      </p:childTnLst>
                                    </p:cTn>
                                  </p:par>
                                  <p:par>
                                    <p:cTn id="18" presetID="8" presetClass="emph" presetSubtype="0" fill="hold" nodeType="withEffect">
                                      <p:stCondLst>
                                        <p:cond delay="0"/>
                                      </p:stCondLst>
                                      <p:childTnLst>
                                        <p:animRot by="21600000">
                                          <p:cBhvr>
                                            <p:cTn id="19" dur="1250" fill="hold"/>
                                            <p:tgtEl>
                                              <p:spTgt spid="70"/>
                                            </p:tgtEl>
                                            <p:attrNameLst>
                                              <p:attrName>r</p:attrName>
                                            </p:attrNameLst>
                                          </p:cBhvr>
                                        </p:animRo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left)">
                                          <p:cBhvr>
                                            <p:cTn id="24" dur="250"/>
                                            <p:tgtEl>
                                              <p:spTgt spid="17"/>
                                            </p:tgtEl>
                                          </p:cBhvr>
                                        </p:animEffect>
                                      </p:childTnLst>
                                    </p:cTn>
                                  </p:par>
                                </p:childTnLst>
                              </p:cTn>
                            </p:par>
                            <p:par>
                              <p:cTn id="25" fill="hold">
                                <p:stCondLst>
                                  <p:cond delay="500"/>
                                </p:stCondLst>
                                <p:childTnLst>
                                  <p:par>
                                    <p:cTn id="26" presetID="22" presetClass="entr" presetSubtype="4"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wipe(down)">
                                          <p:cBhvr>
                                            <p:cTn id="28" dur="500"/>
                                            <p:tgtEl>
                                              <p:spTgt spid="2"/>
                                            </p:tgtEl>
                                          </p:cBhvr>
                                        </p:animEffect>
                                      </p:childTnLst>
                                    </p:cTn>
                                  </p:par>
                                </p:childTnLst>
                              </p:cTn>
                            </p:par>
                            <p:par>
                              <p:cTn id="29" fill="hold">
                                <p:stCondLst>
                                  <p:cond delay="1000"/>
                                </p:stCondLst>
                                <p:childTnLst>
                                  <p:par>
                                    <p:cTn id="30" presetID="16" presetClass="entr" presetSubtype="21"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barn(inVertical)">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2"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p:tgtEl>
                                              <p:spTgt spid="21"/>
                                            </p:tgtEl>
                                            <p:attrNameLst>
                                              <p:attrName>ppt_x</p:attrName>
                                            </p:attrNameLst>
                                          </p:cBhvr>
                                          <p:tavLst>
                                            <p:tav tm="0">
                                              <p:val>
                                                <p:strVal val="#ppt_x+#ppt_w*1.125000"/>
                                              </p:val>
                                            </p:tav>
                                            <p:tav tm="100000">
                                              <p:val>
                                                <p:strVal val="#ppt_x"/>
                                              </p:val>
                                            </p:tav>
                                          </p:tavLst>
                                        </p:anim>
                                        <p:animEffect transition="in" filter="wipe(left)">
                                          <p:cBhvr>
                                            <p:cTn id="38" dur="500"/>
                                            <p:tgtEl>
                                              <p:spTgt spid="21"/>
                                            </p:tgtEl>
                                          </p:cBhvr>
                                        </p:animEffect>
                                      </p:childTnLst>
                                    </p:cTn>
                                  </p:par>
                                </p:childTnLst>
                              </p:cTn>
                            </p:par>
                            <p:par>
                              <p:cTn id="39" fill="hold">
                                <p:stCondLst>
                                  <p:cond delay="500"/>
                                </p:stCondLst>
                                <p:childTnLst>
                                  <p:par>
                                    <p:cTn id="40" presetID="12" presetClass="entr" presetSubtype="8" fill="hold" nodeType="after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additive="base">
                                            <p:cTn id="42" dur="500"/>
                                            <p:tgtEl>
                                              <p:spTgt spid="30"/>
                                            </p:tgtEl>
                                            <p:attrNameLst>
                                              <p:attrName>ppt_x</p:attrName>
                                            </p:attrNameLst>
                                          </p:cBhvr>
                                          <p:tavLst>
                                            <p:tav tm="0">
                                              <p:val>
                                                <p:strVal val="#ppt_x-#ppt_w*1.125000"/>
                                              </p:val>
                                            </p:tav>
                                            <p:tav tm="100000">
                                              <p:val>
                                                <p:strVal val="#ppt_x"/>
                                              </p:val>
                                            </p:tav>
                                          </p:tavLst>
                                        </p:anim>
                                        <p:animEffect transition="in" filter="wipe(right)">
                                          <p:cBhvr>
                                            <p:cTn id="43" dur="500"/>
                                            <p:tgtEl>
                                              <p:spTgt spid="30"/>
                                            </p:tgtEl>
                                          </p:cBhvr>
                                        </p:animEffect>
                                      </p:childTnLst>
                                    </p:cTn>
                                  </p:par>
                                </p:childTnLst>
                              </p:cTn>
                            </p:par>
                            <p:par>
                              <p:cTn id="44" fill="hold">
                                <p:stCondLst>
                                  <p:cond delay="1000"/>
                                </p:stCondLst>
                                <p:childTnLst>
                                  <p:par>
                                    <p:cTn id="45" presetID="10" presetClass="entr" presetSubtype="0"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childTnLst>
                              </p:cTn>
                            </p:par>
                            <p:par>
                              <p:cTn id="48" fill="hold">
                                <p:stCondLst>
                                  <p:cond delay="1500"/>
                                </p:stCondLst>
                                <p:childTnLst>
                                  <p:par>
                                    <p:cTn id="49" presetID="10" presetClass="entr" presetSubtype="0" fill="hold" grpId="0"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500"/>
                                            <p:tgtEl>
                                              <p:spTgt spid="33"/>
                                            </p:tgtEl>
                                          </p:cBhvr>
                                        </p:animEffect>
                                      </p:childTnLst>
                                    </p:cTn>
                                  </p:par>
                                </p:childTnLst>
                              </p:cTn>
                            </p:par>
                            <p:par>
                              <p:cTn id="52" fill="hold">
                                <p:stCondLst>
                                  <p:cond delay="2000"/>
                                </p:stCondLst>
                                <p:childTnLst>
                                  <p:par>
                                    <p:cTn id="53" presetID="16" presetClass="entr" presetSubtype="42" fill="hold" nodeType="afterEffect">
                                      <p:stCondLst>
                                        <p:cond delay="0"/>
                                      </p:stCondLst>
                                      <p:childTnLst>
                                        <p:set>
                                          <p:cBhvr>
                                            <p:cTn id="54" dur="1" fill="hold">
                                              <p:stCondLst>
                                                <p:cond delay="0"/>
                                              </p:stCondLst>
                                            </p:cTn>
                                            <p:tgtEl>
                                              <p:spTgt spid="65"/>
                                            </p:tgtEl>
                                            <p:attrNameLst>
                                              <p:attrName>style.visibility</p:attrName>
                                            </p:attrNameLst>
                                          </p:cBhvr>
                                          <p:to>
                                            <p:strVal val="visible"/>
                                          </p:to>
                                        </p:set>
                                        <p:animEffect transition="in" filter="barn(outHorizontal)">
                                          <p:cBhvr>
                                            <p:cTn id="55" dur="500"/>
                                            <p:tgtEl>
                                              <p:spTgt spid="65"/>
                                            </p:tgtEl>
                                          </p:cBhvr>
                                        </p:animEffect>
                                      </p:childTnLst>
                                    </p:cTn>
                                  </p:par>
                                </p:childTnLst>
                              </p:cTn>
                            </p:par>
                            <p:par>
                              <p:cTn id="56" fill="hold">
                                <p:stCondLst>
                                  <p:cond delay="2500"/>
                                </p:stCondLst>
                                <p:childTnLst>
                                  <p:par>
                                    <p:cTn id="57" presetID="17" presetClass="entr" presetSubtype="10" fill="hold" grpId="0" nodeType="afterEffect">
                                      <p:stCondLst>
                                        <p:cond delay="0"/>
                                      </p:stCondLst>
                                      <p:childTnLst>
                                        <p:set>
                                          <p:cBhvr>
                                            <p:cTn id="58" dur="1" fill="hold">
                                              <p:stCondLst>
                                                <p:cond delay="0"/>
                                              </p:stCondLst>
                                            </p:cTn>
                                            <p:tgtEl>
                                              <p:spTgt spid="24"/>
                                            </p:tgtEl>
                                            <p:attrNameLst>
                                              <p:attrName>style.visibility</p:attrName>
                                            </p:attrNameLst>
                                          </p:cBhvr>
                                          <p:to>
                                            <p:strVal val="visible"/>
                                          </p:to>
                                        </p:set>
                                        <p:anim calcmode="lin" valueType="num">
                                          <p:cBhvr>
                                            <p:cTn id="59" dur="500" fill="hold"/>
                                            <p:tgtEl>
                                              <p:spTgt spid="24"/>
                                            </p:tgtEl>
                                            <p:attrNameLst>
                                              <p:attrName>ppt_w</p:attrName>
                                            </p:attrNameLst>
                                          </p:cBhvr>
                                          <p:tavLst>
                                            <p:tav tm="0">
                                              <p:val>
                                                <p:fltVal val="0"/>
                                              </p:val>
                                            </p:tav>
                                            <p:tav tm="100000">
                                              <p:val>
                                                <p:strVal val="#ppt_w"/>
                                              </p:val>
                                            </p:tav>
                                          </p:tavLst>
                                        </p:anim>
                                        <p:anim calcmode="lin" valueType="num">
                                          <p:cBhvr>
                                            <p:cTn id="60" dur="500" fill="hold"/>
                                            <p:tgtEl>
                                              <p:spTgt spid="24"/>
                                            </p:tgtEl>
                                            <p:attrNameLst>
                                              <p:attrName>ppt_h</p:attrName>
                                            </p:attrNameLst>
                                          </p:cBhvr>
                                          <p:tavLst>
                                            <p:tav tm="0">
                                              <p:val>
                                                <p:strVal val="#ppt_h"/>
                                              </p:val>
                                            </p:tav>
                                            <p:tav tm="100000">
                                              <p:val>
                                                <p:strVal val="#ppt_h"/>
                                              </p:val>
                                            </p:tav>
                                          </p:tavLst>
                                        </p:anim>
                                      </p:childTnLst>
                                    </p:cTn>
                                  </p:par>
                                </p:childTnLst>
                              </p:cTn>
                            </p:par>
                            <p:par>
                              <p:cTn id="61" fill="hold">
                                <p:stCondLst>
                                  <p:cond delay="3000"/>
                                </p:stCondLst>
                                <p:childTnLst>
                                  <p:par>
                                    <p:cTn id="62" presetID="16" presetClass="entr" presetSubtype="42" fill="hold" nodeType="after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barn(outHorizontal)">
                                          <p:cBhvr>
                                            <p:cTn id="64" dur="500"/>
                                            <p:tgtEl>
                                              <p:spTgt spid="66"/>
                                            </p:tgtEl>
                                          </p:cBhvr>
                                        </p:animEffect>
                                      </p:childTnLst>
                                    </p:cTn>
                                  </p:par>
                                </p:childTnLst>
                              </p:cTn>
                            </p:par>
                            <p:par>
                              <p:cTn id="65" fill="hold">
                                <p:stCondLst>
                                  <p:cond delay="3500"/>
                                </p:stCondLst>
                                <p:childTnLst>
                                  <p:par>
                                    <p:cTn id="66" presetID="12" presetClass="entr" presetSubtype="1" fill="hold" nodeType="afterEffect">
                                      <p:stCondLst>
                                        <p:cond delay="0"/>
                                      </p:stCondLst>
                                      <p:childTnLst>
                                        <p:set>
                                          <p:cBhvr>
                                            <p:cTn id="67" dur="1" fill="hold">
                                              <p:stCondLst>
                                                <p:cond delay="0"/>
                                              </p:stCondLst>
                                            </p:cTn>
                                            <p:tgtEl>
                                              <p:spTgt spid="26"/>
                                            </p:tgtEl>
                                            <p:attrNameLst>
                                              <p:attrName>style.visibility</p:attrName>
                                            </p:attrNameLst>
                                          </p:cBhvr>
                                          <p:to>
                                            <p:strVal val="visible"/>
                                          </p:to>
                                        </p:set>
                                        <p:anim calcmode="lin" valueType="num">
                                          <p:cBhvr additive="base">
                                            <p:cTn id="68" dur="500"/>
                                            <p:tgtEl>
                                              <p:spTgt spid="26"/>
                                            </p:tgtEl>
                                            <p:attrNameLst>
                                              <p:attrName>ppt_y</p:attrName>
                                            </p:attrNameLst>
                                          </p:cBhvr>
                                          <p:tavLst>
                                            <p:tav tm="0">
                                              <p:val>
                                                <p:strVal val="#ppt_y-#ppt_h*1.125000"/>
                                              </p:val>
                                            </p:tav>
                                            <p:tav tm="100000">
                                              <p:val>
                                                <p:strVal val="#ppt_y"/>
                                              </p:val>
                                            </p:tav>
                                          </p:tavLst>
                                        </p:anim>
                                        <p:animEffect transition="in" filter="wipe(down)">
                                          <p:cBhvr>
                                            <p:cTn id="69" dur="500"/>
                                            <p:tgtEl>
                                              <p:spTgt spid="26"/>
                                            </p:tgtEl>
                                          </p:cBhvr>
                                        </p:animEffect>
                                      </p:childTnLst>
                                    </p:cTn>
                                  </p:par>
                                </p:childTnLst>
                              </p:cTn>
                            </p:par>
                            <p:par>
                              <p:cTn id="70" fill="hold">
                                <p:stCondLst>
                                  <p:cond delay="4000"/>
                                </p:stCondLst>
                                <p:childTnLst>
                                  <p:par>
                                    <p:cTn id="71" presetID="12" presetClass="entr" presetSubtype="1" fill="hold" nodeType="afterEffect">
                                      <p:stCondLst>
                                        <p:cond delay="0"/>
                                      </p:stCondLst>
                                      <p:childTnLst>
                                        <p:set>
                                          <p:cBhvr>
                                            <p:cTn id="72" dur="1" fill="hold">
                                              <p:stCondLst>
                                                <p:cond delay="0"/>
                                              </p:stCondLst>
                                            </p:cTn>
                                            <p:tgtEl>
                                              <p:spTgt spid="34"/>
                                            </p:tgtEl>
                                            <p:attrNameLst>
                                              <p:attrName>style.visibility</p:attrName>
                                            </p:attrNameLst>
                                          </p:cBhvr>
                                          <p:to>
                                            <p:strVal val="visible"/>
                                          </p:to>
                                        </p:set>
                                        <p:anim calcmode="lin" valueType="num">
                                          <p:cBhvr additive="base">
                                            <p:cTn id="73" dur="500"/>
                                            <p:tgtEl>
                                              <p:spTgt spid="34"/>
                                            </p:tgtEl>
                                            <p:attrNameLst>
                                              <p:attrName>ppt_y</p:attrName>
                                            </p:attrNameLst>
                                          </p:cBhvr>
                                          <p:tavLst>
                                            <p:tav tm="0">
                                              <p:val>
                                                <p:strVal val="#ppt_y-#ppt_h*1.125000"/>
                                              </p:val>
                                            </p:tav>
                                            <p:tav tm="100000">
                                              <p:val>
                                                <p:strVal val="#ppt_y"/>
                                              </p:val>
                                            </p:tav>
                                          </p:tavLst>
                                        </p:anim>
                                        <p:animEffect transition="in" filter="wipe(down)">
                                          <p:cBhvr>
                                            <p:cTn id="7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2" grpId="0"/>
          <p:bldP spid="23" grpId="0"/>
          <p:bldP spid="24" grpId="0"/>
          <p:bldP spid="33" grpId="0"/>
          <p:bldP spid="71"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15" name="组合 14"/>
          <p:cNvGrpSpPr/>
          <p:nvPr/>
        </p:nvGrpSpPr>
        <p:grpSpPr>
          <a:xfrm>
            <a:off x="2769488" y="1486020"/>
            <a:ext cx="2378484" cy="2285998"/>
            <a:chOff x="4301681" y="1954598"/>
            <a:chExt cx="3068103" cy="2948803"/>
          </a:xfrm>
        </p:grpSpPr>
        <p:pic>
          <p:nvPicPr>
            <p:cNvPr id="14" name="图片 13"/>
            <p:cNvPicPr>
              <a:picLocks noChangeAspect="1"/>
            </p:cNvPicPr>
            <p:nvPr/>
          </p:nvPicPr>
          <p:blipFill>
            <a:blip r:embed="rId2"/>
            <a:srcRect/>
            <a:stretch>
              <a:fillRect/>
            </a:stretch>
          </p:blipFill>
          <p:spPr>
            <a:xfrm flipH="1">
              <a:off x="4491465" y="2081988"/>
              <a:ext cx="2688534" cy="2694022"/>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grpSp>
          <p:nvGrpSpPr>
            <p:cNvPr id="3" name="组合 2"/>
            <p:cNvGrpSpPr/>
            <p:nvPr/>
          </p:nvGrpSpPr>
          <p:grpSpPr>
            <a:xfrm flipH="1">
              <a:off x="4301681" y="1954598"/>
              <a:ext cx="3068103" cy="2948803"/>
              <a:chOff x="461964" y="-1987551"/>
              <a:chExt cx="11268075" cy="10829929"/>
            </a:xfrm>
            <a:solidFill>
              <a:srgbClr val="85DFFF">
                <a:alpha val="29804"/>
              </a:srgbClr>
            </a:solidFill>
          </p:grpSpPr>
          <p:sp>
            <p:nvSpPr>
              <p:cNvPr id="4" name="Freeform 388"/>
              <p:cNvSpPr>
                <a:spLocks noEditPoints="1"/>
              </p:cNvSpPr>
              <p:nvPr/>
            </p:nvSpPr>
            <p:spPr bwMode="auto">
              <a:xfrm>
                <a:off x="461964" y="-1533527"/>
                <a:ext cx="11268075" cy="9917117"/>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5" name="Freeform 389"/>
              <p:cNvSpPr>
                <a:spLocks noEditPoints="1"/>
              </p:cNvSpPr>
              <p:nvPr/>
            </p:nvSpPr>
            <p:spPr bwMode="auto">
              <a:xfrm>
                <a:off x="2022477" y="-158750"/>
                <a:ext cx="8150225" cy="7172327"/>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6" name="Freeform 390"/>
              <p:cNvSpPr>
                <a:spLocks noEditPoints="1"/>
              </p:cNvSpPr>
              <p:nvPr/>
            </p:nvSpPr>
            <p:spPr bwMode="auto">
              <a:xfrm>
                <a:off x="3813174" y="1146177"/>
                <a:ext cx="4565650" cy="4560891"/>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7" name="Freeform 391"/>
              <p:cNvSpPr>
                <a:spLocks noEditPoints="1"/>
              </p:cNvSpPr>
              <p:nvPr/>
            </p:nvSpPr>
            <p:spPr bwMode="auto">
              <a:xfrm>
                <a:off x="2214565" y="-452437"/>
                <a:ext cx="7762874" cy="7759702"/>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8" name="Freeform 392"/>
              <p:cNvSpPr>
                <a:spLocks noEditPoints="1"/>
              </p:cNvSpPr>
              <p:nvPr/>
            </p:nvSpPr>
            <p:spPr bwMode="auto">
              <a:xfrm>
                <a:off x="4102102" y="1431924"/>
                <a:ext cx="3990976" cy="3986213"/>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9" name="Freeform 393"/>
              <p:cNvSpPr>
                <a:spLocks noEditPoints="1"/>
              </p:cNvSpPr>
              <p:nvPr/>
            </p:nvSpPr>
            <p:spPr bwMode="auto">
              <a:xfrm>
                <a:off x="679451" y="-1987551"/>
                <a:ext cx="10836274" cy="1082992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0" name="Freeform 394"/>
              <p:cNvSpPr>
                <a:spLocks noEditPoints="1"/>
              </p:cNvSpPr>
              <p:nvPr/>
            </p:nvSpPr>
            <p:spPr bwMode="auto">
              <a:xfrm>
                <a:off x="2286001" y="73024"/>
                <a:ext cx="7620000" cy="6708776"/>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1" name="Freeform 395"/>
              <p:cNvSpPr/>
              <p:nvPr/>
            </p:nvSpPr>
            <p:spPr bwMode="auto">
              <a:xfrm>
                <a:off x="6340477" y="80964"/>
                <a:ext cx="47623"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2" name="Freeform 396"/>
              <p:cNvSpPr>
                <a:spLocks noEditPoints="1"/>
              </p:cNvSpPr>
              <p:nvPr/>
            </p:nvSpPr>
            <p:spPr bwMode="auto">
              <a:xfrm>
                <a:off x="3089276" y="207964"/>
                <a:ext cx="6167437" cy="6029328"/>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3" name="Freeform 397"/>
              <p:cNvSpPr>
                <a:spLocks noEditPoints="1"/>
              </p:cNvSpPr>
              <p:nvPr/>
            </p:nvSpPr>
            <p:spPr bwMode="auto">
              <a:xfrm>
                <a:off x="3111499" y="2020888"/>
                <a:ext cx="6145214" cy="762002"/>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grpSp>
      </p:grpSp>
      <p:sp>
        <p:nvSpPr>
          <p:cNvPr id="16" name="矩形 15"/>
          <p:cNvSpPr/>
          <p:nvPr/>
        </p:nvSpPr>
        <p:spPr>
          <a:xfrm>
            <a:off x="3549804" y="2121188"/>
            <a:ext cx="817853" cy="1015663"/>
          </a:xfrm>
          <a:prstGeom prst="rect">
            <a:avLst/>
          </a:prstGeom>
        </p:spPr>
        <p:txBody>
          <a:bodyPr wrap="none">
            <a:spAutoFit/>
          </a:bodyPr>
          <a:lstStyle/>
          <a:p>
            <a:pPr algn="ctr"/>
            <a:r>
              <a:rPr lang="en-US" altLang="zh-CN" sz="6000" dirty="0">
                <a:solidFill>
                  <a:prstClr val="white"/>
                </a:solidFill>
                <a:latin typeface="Agency FB" panose="020B0503020202020204" pitchFamily="34" charset="0"/>
              </a:rPr>
              <a:t>02</a:t>
            </a:r>
            <a:endParaRPr lang="zh-CN" altLang="en-US" sz="6000" dirty="0">
              <a:solidFill>
                <a:prstClr val="white"/>
              </a:solidFill>
              <a:latin typeface="Agency FB" panose="020B0503020202020204" pitchFamily="34" charset="0"/>
            </a:endParaRPr>
          </a:p>
        </p:txBody>
      </p:sp>
      <p:grpSp>
        <p:nvGrpSpPr>
          <p:cNvPr id="20" name="组合 19"/>
          <p:cNvGrpSpPr/>
          <p:nvPr/>
        </p:nvGrpSpPr>
        <p:grpSpPr>
          <a:xfrm rot="20400000">
            <a:off x="5392805" y="1516741"/>
            <a:ext cx="3764280" cy="904044"/>
            <a:chOff x="4844858" y="2364713"/>
            <a:chExt cx="3764280" cy="904044"/>
          </a:xfrm>
        </p:grpSpPr>
        <p:sp>
          <p:nvSpPr>
            <p:cNvPr id="18" name="矩形 17"/>
            <p:cNvSpPr/>
            <p:nvPr/>
          </p:nvSpPr>
          <p:spPr>
            <a:xfrm>
              <a:off x="4844858" y="2364713"/>
              <a:ext cx="3764280" cy="768350"/>
            </a:xfrm>
            <a:prstGeom prst="rect">
              <a:avLst/>
            </a:prstGeom>
          </p:spPr>
          <p:txBody>
            <a:bodyPr wrap="none">
              <a:spAutoFit/>
            </a:bodyPr>
            <a:lstStyle/>
            <a:p>
              <a:r>
                <a:rPr lang="zh-CN" altLang="en-US" sz="4400" spc="300" dirty="0">
                  <a:solidFill>
                    <a:srgbClr val="E7E6E6"/>
                  </a:solidFill>
                  <a:latin typeface="Agency FB" panose="020B0503020202020204" pitchFamily="34" charset="0"/>
                  <a:ea typeface="微软雅黑" panose="020B0503020204020204" pitchFamily="34" charset="-122"/>
                </a:rPr>
                <a:t>家庭智能预警</a:t>
              </a:r>
              <a:endParaRPr lang="zh-CN" altLang="en-US" sz="4400" spc="300" dirty="0">
                <a:solidFill>
                  <a:srgbClr val="E7E6E6"/>
                </a:solidFill>
                <a:latin typeface="Agency FB" panose="020B0503020202020204" pitchFamily="34" charset="0"/>
                <a:ea typeface="微软雅黑" panose="020B0503020204020204" pitchFamily="34" charset="-122"/>
              </a:endParaRPr>
            </a:p>
          </p:txBody>
        </p:sp>
        <p:sp>
          <p:nvSpPr>
            <p:cNvPr id="19" name="矩形 18"/>
            <p:cNvSpPr/>
            <p:nvPr/>
          </p:nvSpPr>
          <p:spPr>
            <a:xfrm>
              <a:off x="4914855" y="2962052"/>
              <a:ext cx="3510915" cy="306705"/>
            </a:xfrm>
            <a:prstGeom prst="rect">
              <a:avLst/>
            </a:prstGeom>
          </p:spPr>
          <p:txBody>
            <a:bodyPr wrap="none">
              <a:spAutoFit/>
            </a:bodyPr>
            <a:lstStyle/>
            <a:p>
              <a:pPr algn="l"/>
              <a:r>
                <a:rPr lang="en-US" altLang="zh-CN" sz="1400" spc="300" dirty="0">
                  <a:solidFill>
                    <a:srgbClr val="E7E6E6"/>
                  </a:solidFill>
                  <a:latin typeface="Agency FB" panose="020B0503020202020204" pitchFamily="34" charset="0"/>
                  <a:ea typeface="微软雅黑" panose="020B0503020204020204" pitchFamily="34" charset="-122"/>
                </a:rPr>
                <a:t>Early warning of family intelligence</a:t>
              </a:r>
              <a:endParaRPr lang="en-US" altLang="zh-CN" sz="1400" spc="300" dirty="0">
                <a:solidFill>
                  <a:srgbClr val="E7E6E6"/>
                </a:solidFill>
                <a:latin typeface="Agency FB" panose="020B0503020202020204" pitchFamily="34" charset="0"/>
                <a:ea typeface="微软雅黑" panose="020B0503020204020204" pitchFamily="34" charset="-122"/>
              </a:endParaRPr>
            </a:p>
          </p:txBody>
        </p:sp>
      </p:grpSp>
      <p:grpSp>
        <p:nvGrpSpPr>
          <p:cNvPr id="21" name="组合 20"/>
          <p:cNvGrpSpPr/>
          <p:nvPr/>
        </p:nvGrpSpPr>
        <p:grpSpPr>
          <a:xfrm>
            <a:off x="206210" y="309649"/>
            <a:ext cx="13394593" cy="6868152"/>
            <a:chOff x="-479848" y="87142"/>
            <a:chExt cx="13174640" cy="6884213"/>
          </a:xfrm>
          <a:gradFill flip="none" rotWithShape="1">
            <a:gsLst>
              <a:gs pos="100000">
                <a:srgbClr val="11ABE2">
                  <a:alpha val="0"/>
                </a:srgbClr>
              </a:gs>
              <a:gs pos="0">
                <a:srgbClr val="11ABE2">
                  <a:alpha val="30000"/>
                </a:srgbClr>
              </a:gs>
            </a:gsLst>
            <a:lin ang="8100000" scaled="1"/>
            <a:tileRect/>
          </a:gradFill>
        </p:grpSpPr>
        <p:sp>
          <p:nvSpPr>
            <p:cNvPr id="22" name="Freeform 576"/>
            <p:cNvSpPr/>
            <p:nvPr/>
          </p:nvSpPr>
          <p:spPr bwMode="auto">
            <a:xfrm>
              <a:off x="-385484" y="159177"/>
              <a:ext cx="12985912" cy="6812178"/>
            </a:xfrm>
            <a:custGeom>
              <a:avLst/>
              <a:gdLst>
                <a:gd name="T0" fmla="*/ 35780 w 35780"/>
                <a:gd name="T1" fmla="*/ 0 h 18142"/>
                <a:gd name="T2" fmla="*/ 34275 w 35780"/>
                <a:gd name="T3" fmla="*/ 0 h 18142"/>
                <a:gd name="T4" fmla="*/ 30937 w 35780"/>
                <a:gd name="T5" fmla="*/ 2845 h 18142"/>
                <a:gd name="T6" fmla="*/ 0 w 35780"/>
                <a:gd name="T7" fmla="*/ 18142 h 18142"/>
                <a:gd name="T8" fmla="*/ 7315 w 35780"/>
                <a:gd name="T9" fmla="*/ 18142 h 18142"/>
                <a:gd name="T10" fmla="*/ 35780 w 35780"/>
                <a:gd name="T11" fmla="*/ 0 h 18142"/>
              </a:gdLst>
              <a:ahLst/>
              <a:cxnLst>
                <a:cxn ang="0">
                  <a:pos x="T0" y="T1"/>
                </a:cxn>
                <a:cxn ang="0">
                  <a:pos x="T2" y="T3"/>
                </a:cxn>
                <a:cxn ang="0">
                  <a:pos x="T4" y="T5"/>
                </a:cxn>
                <a:cxn ang="0">
                  <a:pos x="T6" y="T7"/>
                </a:cxn>
                <a:cxn ang="0">
                  <a:pos x="T8" y="T9"/>
                </a:cxn>
                <a:cxn ang="0">
                  <a:pos x="T10" y="T11"/>
                </a:cxn>
              </a:cxnLst>
              <a:rect l="0" t="0" r="r" b="b"/>
              <a:pathLst>
                <a:path w="35780" h="18142">
                  <a:moveTo>
                    <a:pt x="35780" y="0"/>
                  </a:moveTo>
                  <a:lnTo>
                    <a:pt x="34275" y="0"/>
                  </a:lnTo>
                  <a:lnTo>
                    <a:pt x="30937" y="2845"/>
                  </a:lnTo>
                  <a:lnTo>
                    <a:pt x="0" y="18142"/>
                  </a:lnTo>
                  <a:lnTo>
                    <a:pt x="7315" y="18142"/>
                  </a:lnTo>
                  <a:lnTo>
                    <a:pt x="35780" y="0"/>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23" name="Freeform 577"/>
            <p:cNvSpPr/>
            <p:nvPr/>
          </p:nvSpPr>
          <p:spPr bwMode="auto">
            <a:xfrm>
              <a:off x="-479848" y="170818"/>
              <a:ext cx="13174640" cy="6788897"/>
            </a:xfrm>
            <a:custGeom>
              <a:avLst/>
              <a:gdLst>
                <a:gd name="T0" fmla="*/ 36300 w 36300"/>
                <a:gd name="T1" fmla="*/ 2070 h 18080"/>
                <a:gd name="T2" fmla="*/ 36300 w 36300"/>
                <a:gd name="T3" fmla="*/ 0 h 18080"/>
                <a:gd name="T4" fmla="*/ 31457 w 36300"/>
                <a:gd name="T5" fmla="*/ 2845 h 18080"/>
                <a:gd name="T6" fmla="*/ 0 w 36300"/>
                <a:gd name="T7" fmla="*/ 14554 h 18080"/>
                <a:gd name="T8" fmla="*/ 0 w 36300"/>
                <a:gd name="T9" fmla="*/ 18080 h 18080"/>
                <a:gd name="T10" fmla="*/ 31660 w 36300"/>
                <a:gd name="T11" fmla="*/ 2956 h 18080"/>
                <a:gd name="T12" fmla="*/ 36300 w 36300"/>
                <a:gd name="T13" fmla="*/ 2070 h 18080"/>
              </a:gdLst>
              <a:ahLst/>
              <a:cxnLst>
                <a:cxn ang="0">
                  <a:pos x="T0" y="T1"/>
                </a:cxn>
                <a:cxn ang="0">
                  <a:pos x="T2" y="T3"/>
                </a:cxn>
                <a:cxn ang="0">
                  <a:pos x="T4" y="T5"/>
                </a:cxn>
                <a:cxn ang="0">
                  <a:pos x="T6" y="T7"/>
                </a:cxn>
                <a:cxn ang="0">
                  <a:pos x="T8" y="T9"/>
                </a:cxn>
                <a:cxn ang="0">
                  <a:pos x="T10" y="T11"/>
                </a:cxn>
                <a:cxn ang="0">
                  <a:pos x="T12" y="T13"/>
                </a:cxn>
              </a:cxnLst>
              <a:rect l="0" t="0" r="r" b="b"/>
              <a:pathLst>
                <a:path w="36300" h="18080">
                  <a:moveTo>
                    <a:pt x="36300" y="2070"/>
                  </a:moveTo>
                  <a:lnTo>
                    <a:pt x="36300" y="0"/>
                  </a:lnTo>
                  <a:lnTo>
                    <a:pt x="31457" y="2845"/>
                  </a:lnTo>
                  <a:lnTo>
                    <a:pt x="0" y="14554"/>
                  </a:lnTo>
                  <a:lnTo>
                    <a:pt x="0" y="18080"/>
                  </a:lnTo>
                  <a:lnTo>
                    <a:pt x="31660" y="2956"/>
                  </a:lnTo>
                  <a:lnTo>
                    <a:pt x="36300" y="2070"/>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24" name="Freeform 578"/>
            <p:cNvSpPr/>
            <p:nvPr/>
          </p:nvSpPr>
          <p:spPr bwMode="auto">
            <a:xfrm>
              <a:off x="-479848" y="87142"/>
              <a:ext cx="13174640" cy="6812178"/>
            </a:xfrm>
            <a:custGeom>
              <a:avLst/>
              <a:gdLst>
                <a:gd name="T0" fmla="*/ 36300 w 36300"/>
                <a:gd name="T1" fmla="*/ 756 h 18142"/>
                <a:gd name="T2" fmla="*/ 36300 w 36300"/>
                <a:gd name="T3" fmla="*/ 0 h 18142"/>
                <a:gd name="T4" fmla="*/ 34063 w 36300"/>
                <a:gd name="T5" fmla="*/ 0 h 18142"/>
                <a:gd name="T6" fmla="*/ 31745 w 36300"/>
                <a:gd name="T7" fmla="*/ 2814 h 18142"/>
                <a:gd name="T8" fmla="*/ 0 w 36300"/>
                <a:gd name="T9" fmla="*/ 16055 h 18142"/>
                <a:gd name="T10" fmla="*/ 0 w 36300"/>
                <a:gd name="T11" fmla="*/ 18142 h 18142"/>
                <a:gd name="T12" fmla="*/ 3764 w 36300"/>
                <a:gd name="T13" fmla="*/ 18142 h 18142"/>
                <a:gd name="T14" fmla="*/ 31660 w 36300"/>
                <a:gd name="T15" fmla="*/ 2956 h 18142"/>
                <a:gd name="T16" fmla="*/ 36300 w 36300"/>
                <a:gd name="T17" fmla="*/ 756 h 18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00" h="18142">
                  <a:moveTo>
                    <a:pt x="36300" y="756"/>
                  </a:moveTo>
                  <a:lnTo>
                    <a:pt x="36300" y="0"/>
                  </a:lnTo>
                  <a:lnTo>
                    <a:pt x="34063" y="0"/>
                  </a:lnTo>
                  <a:lnTo>
                    <a:pt x="31745" y="2814"/>
                  </a:lnTo>
                  <a:lnTo>
                    <a:pt x="0" y="16055"/>
                  </a:lnTo>
                  <a:lnTo>
                    <a:pt x="0" y="18142"/>
                  </a:lnTo>
                  <a:lnTo>
                    <a:pt x="3764" y="18142"/>
                  </a:lnTo>
                  <a:lnTo>
                    <a:pt x="31660" y="2956"/>
                  </a:lnTo>
                  <a:lnTo>
                    <a:pt x="36300" y="756"/>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grpSp>
      <p:grpSp>
        <p:nvGrpSpPr>
          <p:cNvPr id="25" name="组合 24"/>
          <p:cNvGrpSpPr/>
          <p:nvPr/>
        </p:nvGrpSpPr>
        <p:grpSpPr>
          <a:xfrm flipH="1">
            <a:off x="8290833" y="2759678"/>
            <a:ext cx="5948145" cy="5716854"/>
            <a:chOff x="461963" y="-1987550"/>
            <a:chExt cx="11268075" cy="10829919"/>
          </a:xfrm>
          <a:gradFill flip="none" rotWithShape="1">
            <a:gsLst>
              <a:gs pos="56000">
                <a:srgbClr val="11ABE2">
                  <a:alpha val="0"/>
                </a:srgbClr>
              </a:gs>
              <a:gs pos="0">
                <a:schemeClr val="bg1">
                  <a:alpha val="30000"/>
                </a:schemeClr>
              </a:gs>
            </a:gsLst>
            <a:lin ang="8100000" scaled="1"/>
            <a:tileRect/>
          </a:gradFill>
        </p:grpSpPr>
        <p:sp>
          <p:nvSpPr>
            <p:cNvPr id="26"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7"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8"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9"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0"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1"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2"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3"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4"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5"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36" name="组合 35"/>
          <p:cNvGrpSpPr/>
          <p:nvPr/>
        </p:nvGrpSpPr>
        <p:grpSpPr>
          <a:xfrm>
            <a:off x="4520075" y="2846029"/>
            <a:ext cx="1184487" cy="1137532"/>
            <a:chOff x="3613150" y="1047750"/>
            <a:chExt cx="4965700" cy="4768850"/>
          </a:xfrm>
          <a:solidFill>
            <a:srgbClr val="FFFFFF">
              <a:alpha val="15000"/>
            </a:srgbClr>
          </a:solidFill>
        </p:grpSpPr>
        <p:sp>
          <p:nvSpPr>
            <p:cNvPr id="37"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8"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9"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0"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1"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2"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3"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4"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5"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6"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0-#ppt_w/2"/>
                                          </p:val>
                                        </p:tav>
                                        <p:tav tm="100000">
                                          <p:val>
                                            <p:strVal val="#ppt_x"/>
                                          </p:val>
                                        </p:tav>
                                      </p:tavLst>
                                    </p:anim>
                                    <p:anim calcmode="lin" valueType="num">
                                      <p:cBhvr additive="base">
                                        <p:cTn id="8" dur="750" fill="hold"/>
                                        <p:tgtEl>
                                          <p:spTgt spid="15"/>
                                        </p:tgtEl>
                                        <p:attrNameLst>
                                          <p:attrName>ppt_y</p:attrName>
                                        </p:attrNameLst>
                                      </p:cBhvr>
                                      <p:tavLst>
                                        <p:tav tm="0">
                                          <p:val>
                                            <p:strVal val="0-#ppt_h/2"/>
                                          </p:val>
                                        </p:tav>
                                        <p:tav tm="100000">
                                          <p:val>
                                            <p:strVal val="#ppt_y"/>
                                          </p:val>
                                        </p:tav>
                                      </p:tavLst>
                                    </p:anim>
                                  </p:childTnLst>
                                </p:cTn>
                              </p:par>
                              <p:par>
                                <p:cTn id="9" presetID="22" presetClass="entr" presetSubtype="2" fill="hold" nodeType="withEffect">
                                  <p:stCondLst>
                                    <p:cond delay="200"/>
                                  </p:stCondLst>
                                  <p:childTnLst>
                                    <p:set>
                                      <p:cBhvr>
                                        <p:cTn id="10" dur="1" fill="hold">
                                          <p:stCondLst>
                                            <p:cond delay="0"/>
                                          </p:stCondLst>
                                        </p:cTn>
                                        <p:tgtEl>
                                          <p:spTgt spid="21"/>
                                        </p:tgtEl>
                                        <p:attrNameLst>
                                          <p:attrName>style.visibility</p:attrName>
                                        </p:attrNameLst>
                                      </p:cBhvr>
                                      <p:to>
                                        <p:strVal val="visible"/>
                                      </p:to>
                                    </p:set>
                                    <p:animEffect transition="in" filter="wipe(right)">
                                      <p:cBhvr>
                                        <p:cTn id="11" dur="500"/>
                                        <p:tgtEl>
                                          <p:spTgt spid="21"/>
                                        </p:tgtEl>
                                      </p:cBhvr>
                                    </p:animEffect>
                                  </p:childTnLst>
                                </p:cTn>
                              </p:par>
                              <p:par>
                                <p:cTn id="12" presetID="8" presetClass="emph" presetSubtype="0" fill="hold" nodeType="withEffect">
                                  <p:stCondLst>
                                    <p:cond delay="0"/>
                                  </p:stCondLst>
                                  <p:childTnLst>
                                    <p:animRot by="21600000">
                                      <p:cBhvr>
                                        <p:cTn id="13" dur="1750" fill="hold"/>
                                        <p:tgtEl>
                                          <p:spTgt spid="15"/>
                                        </p:tgtEl>
                                        <p:attrNameLst>
                                          <p:attrName>r</p:attrName>
                                        </p:attrNameLst>
                                      </p:cBhvr>
                                    </p:animRot>
                                  </p:childTnLst>
                                </p:cTn>
                              </p:par>
                              <p:par>
                                <p:cTn id="14" presetID="10" presetClass="entr" presetSubtype="0" fill="hold" nodeType="withEffect">
                                  <p:stCondLst>
                                    <p:cond delay="30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500"/>
                                        <p:tgtEl>
                                          <p:spTgt spid="36"/>
                                        </p:tgtEl>
                                      </p:cBhvr>
                                    </p:animEffect>
                                  </p:childTnLst>
                                </p:cTn>
                              </p:par>
                              <p:par>
                                <p:cTn id="17" presetID="8" presetClass="emph" presetSubtype="0" fill="hold" nodeType="withEffect">
                                  <p:stCondLst>
                                    <p:cond delay="0"/>
                                  </p:stCondLst>
                                  <p:childTnLst>
                                    <p:animRot by="21600000">
                                      <p:cBhvr>
                                        <p:cTn id="18" dur="1750" fill="hold"/>
                                        <p:tgtEl>
                                          <p:spTgt spid="36"/>
                                        </p:tgtEl>
                                        <p:attrNameLst>
                                          <p:attrName>r</p:attrName>
                                        </p:attrNameLst>
                                      </p:cBhvr>
                                    </p:animRot>
                                  </p:childTnLst>
                                </p:cTn>
                              </p:par>
                              <p:par>
                                <p:cTn id="19" presetID="53" presetClass="entr" presetSubtype="16" fill="hold" grpId="0" nodeType="withEffect">
                                  <p:stCondLst>
                                    <p:cond delay="70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par>
                                <p:cTn id="24" presetID="22" presetClass="entr" presetSubtype="8" fill="hold" nodeType="withEffect">
                                  <p:stCondLst>
                                    <p:cond delay="100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500"/>
                                        <p:tgtEl>
                                          <p:spTgt spid="20"/>
                                        </p:tgtEl>
                                      </p:cBhvr>
                                    </p:animEffect>
                                  </p:childTnLst>
                                </p:cTn>
                              </p:par>
                              <p:par>
                                <p:cTn id="27" presetID="31" presetClass="entr" presetSubtype="0" fill="hold" nodeType="withEffect">
                                  <p:stCondLst>
                                    <p:cond delay="1000"/>
                                  </p:stCondLst>
                                  <p:childTnLst>
                                    <p:set>
                                      <p:cBhvr>
                                        <p:cTn id="28" dur="1" fill="hold">
                                          <p:stCondLst>
                                            <p:cond delay="0"/>
                                          </p:stCondLst>
                                        </p:cTn>
                                        <p:tgtEl>
                                          <p:spTgt spid="25"/>
                                        </p:tgtEl>
                                        <p:attrNameLst>
                                          <p:attrName>style.visibility</p:attrName>
                                        </p:attrNameLst>
                                      </p:cBhvr>
                                      <p:to>
                                        <p:strVal val="visible"/>
                                      </p:to>
                                    </p:set>
                                    <p:anim calcmode="lin" valueType="num">
                                      <p:cBhvr>
                                        <p:cTn id="29" dur="750" fill="hold"/>
                                        <p:tgtEl>
                                          <p:spTgt spid="25"/>
                                        </p:tgtEl>
                                        <p:attrNameLst>
                                          <p:attrName>ppt_w</p:attrName>
                                        </p:attrNameLst>
                                      </p:cBhvr>
                                      <p:tavLst>
                                        <p:tav tm="0">
                                          <p:val>
                                            <p:fltVal val="0"/>
                                          </p:val>
                                        </p:tav>
                                        <p:tav tm="100000">
                                          <p:val>
                                            <p:strVal val="#ppt_w"/>
                                          </p:val>
                                        </p:tav>
                                      </p:tavLst>
                                    </p:anim>
                                    <p:anim calcmode="lin" valueType="num">
                                      <p:cBhvr>
                                        <p:cTn id="30" dur="750" fill="hold"/>
                                        <p:tgtEl>
                                          <p:spTgt spid="25"/>
                                        </p:tgtEl>
                                        <p:attrNameLst>
                                          <p:attrName>ppt_h</p:attrName>
                                        </p:attrNameLst>
                                      </p:cBhvr>
                                      <p:tavLst>
                                        <p:tav tm="0">
                                          <p:val>
                                            <p:fltVal val="0"/>
                                          </p:val>
                                        </p:tav>
                                        <p:tav tm="100000">
                                          <p:val>
                                            <p:strVal val="#ppt_h"/>
                                          </p:val>
                                        </p:tav>
                                      </p:tavLst>
                                    </p:anim>
                                    <p:anim calcmode="lin" valueType="num">
                                      <p:cBhvr>
                                        <p:cTn id="31" dur="750" fill="hold"/>
                                        <p:tgtEl>
                                          <p:spTgt spid="25"/>
                                        </p:tgtEl>
                                        <p:attrNameLst>
                                          <p:attrName>style.rotation</p:attrName>
                                        </p:attrNameLst>
                                      </p:cBhvr>
                                      <p:tavLst>
                                        <p:tav tm="0">
                                          <p:val>
                                            <p:fltVal val="90"/>
                                          </p:val>
                                        </p:tav>
                                        <p:tav tm="100000">
                                          <p:val>
                                            <p:fltVal val="0"/>
                                          </p:val>
                                        </p:tav>
                                      </p:tavLst>
                                    </p:anim>
                                    <p:animEffect transition="in" filter="fade">
                                      <p:cBhvr>
                                        <p:cTn id="32"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菱形 17"/>
          <p:cNvSpPr/>
          <p:nvPr/>
        </p:nvSpPr>
        <p:spPr>
          <a:xfrm>
            <a:off x="1349375" y="1625600"/>
            <a:ext cx="2730500" cy="2730500"/>
          </a:xfrm>
          <a:prstGeom prst="diamond">
            <a:avLst/>
          </a:prstGeom>
          <a:noFill/>
          <a:ln w="25400">
            <a:solidFill>
              <a:srgbClr val="0092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4730750" y="1625600"/>
            <a:ext cx="2730500" cy="2730500"/>
          </a:xfrm>
          <a:prstGeom prst="diamond">
            <a:avLst/>
          </a:prstGeom>
          <a:noFill/>
          <a:ln w="25400">
            <a:solidFill>
              <a:srgbClr val="0092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菱形 19"/>
          <p:cNvSpPr/>
          <p:nvPr/>
        </p:nvSpPr>
        <p:spPr>
          <a:xfrm>
            <a:off x="8112125" y="1625600"/>
            <a:ext cx="2730500" cy="2730500"/>
          </a:xfrm>
          <a:prstGeom prst="diamond">
            <a:avLst/>
          </a:prstGeom>
          <a:noFill/>
          <a:ln w="25400">
            <a:solidFill>
              <a:srgbClr val="0092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KSO_Shape"/>
          <p:cNvSpPr/>
          <p:nvPr/>
        </p:nvSpPr>
        <p:spPr bwMode="auto">
          <a:xfrm>
            <a:off x="2101850" y="2554758"/>
            <a:ext cx="1225550" cy="872183"/>
          </a:xfrm>
          <a:custGeom>
            <a:avLst/>
            <a:gdLst>
              <a:gd name="T0" fmla="*/ 1091648 w 2509838"/>
              <a:gd name="T1" fmla="*/ 1608111 h 1787526"/>
              <a:gd name="T2" fmla="*/ 1364673 w 2509838"/>
              <a:gd name="T3" fmla="*/ 1644625 h 1787526"/>
              <a:gd name="T4" fmla="*/ 1419551 w 2509838"/>
              <a:gd name="T5" fmla="*/ 1603152 h 1787526"/>
              <a:gd name="T6" fmla="*/ 2438407 w 2509838"/>
              <a:gd name="T7" fmla="*/ 1567539 h 1787526"/>
              <a:gd name="T8" fmla="*/ 2487842 w 2509838"/>
              <a:gd name="T9" fmla="*/ 1592108 h 1787526"/>
              <a:gd name="T10" fmla="*/ 2509611 w 2509838"/>
              <a:gd name="T11" fmla="*/ 1640568 h 1787526"/>
              <a:gd name="T12" fmla="*/ 2495552 w 2509838"/>
              <a:gd name="T13" fmla="*/ 1753040 h 1787526"/>
              <a:gd name="T14" fmla="*/ 2450426 w 2509838"/>
              <a:gd name="T15" fmla="*/ 1783920 h 1787526"/>
              <a:gd name="T16" fmla="*/ 55558 w 2509838"/>
              <a:gd name="T17" fmla="*/ 1782793 h 1787526"/>
              <a:gd name="T18" fmla="*/ 12472 w 2509838"/>
              <a:gd name="T19" fmla="*/ 1750110 h 1787526"/>
              <a:gd name="T20" fmla="*/ 680 w 2509838"/>
              <a:gd name="T21" fmla="*/ 1636736 h 1787526"/>
              <a:gd name="T22" fmla="*/ 24717 w 2509838"/>
              <a:gd name="T23" fmla="*/ 1589628 h 1787526"/>
              <a:gd name="T24" fmla="*/ 75740 w 2509838"/>
              <a:gd name="T25" fmla="*/ 1567089 h 1787526"/>
              <a:gd name="T26" fmla="*/ 933501 w 2509838"/>
              <a:gd name="T27" fmla="*/ 749091 h 1787526"/>
              <a:gd name="T28" fmla="*/ 932155 w 2509838"/>
              <a:gd name="T29" fmla="*/ 1160902 h 1787526"/>
              <a:gd name="T30" fmla="*/ 829865 w 2509838"/>
              <a:gd name="T31" fmla="*/ 1167944 h 1787526"/>
              <a:gd name="T32" fmla="*/ 814387 w 2509838"/>
              <a:gd name="T33" fmla="*/ 760448 h 1787526"/>
              <a:gd name="T34" fmla="*/ 837043 w 2509838"/>
              <a:gd name="T35" fmla="*/ 738188 h 1787526"/>
              <a:gd name="T36" fmla="*/ 1416304 w 2509838"/>
              <a:gd name="T37" fmla="*/ 686474 h 1787526"/>
              <a:gd name="T38" fmla="*/ 1412034 w 2509838"/>
              <a:gd name="T39" fmla="*/ 1161601 h 1787526"/>
              <a:gd name="T40" fmla="*/ 1308659 w 2509838"/>
              <a:gd name="T41" fmla="*/ 1166588 h 1787526"/>
              <a:gd name="T42" fmla="*/ 1296074 w 2509838"/>
              <a:gd name="T43" fmla="*/ 694181 h 1787526"/>
              <a:gd name="T44" fmla="*/ 988416 w 2509838"/>
              <a:gd name="T45" fmla="*/ 671513 h 1787526"/>
              <a:gd name="T46" fmla="*/ 1088565 w 2509838"/>
              <a:gd name="T47" fmla="*/ 688968 h 1787526"/>
              <a:gd name="T48" fmla="*/ 1081281 w 2509838"/>
              <a:gd name="T49" fmla="*/ 1163414 h 1787526"/>
              <a:gd name="T50" fmla="*/ 976581 w 2509838"/>
              <a:gd name="T51" fmla="*/ 1165228 h 1787526"/>
              <a:gd name="T52" fmla="*/ 966338 w 2509838"/>
              <a:gd name="T53" fmla="*/ 691461 h 1787526"/>
              <a:gd name="T54" fmla="*/ 1546133 w 2509838"/>
              <a:gd name="T55" fmla="*/ 590550 h 1787526"/>
              <a:gd name="T56" fmla="*/ 1571170 w 2509838"/>
              <a:gd name="T57" fmla="*/ 617105 h 1787526"/>
              <a:gd name="T58" fmla="*/ 1558196 w 2509838"/>
              <a:gd name="T59" fmla="*/ 1165903 h 1787526"/>
              <a:gd name="T60" fmla="*/ 1453496 w 2509838"/>
              <a:gd name="T61" fmla="*/ 1160229 h 1787526"/>
              <a:gd name="T62" fmla="*/ 1449399 w 2509838"/>
              <a:gd name="T63" fmla="*/ 608026 h 1787526"/>
              <a:gd name="T64" fmla="*/ 1229322 w 2509838"/>
              <a:gd name="T65" fmla="*/ 590777 h 1787526"/>
              <a:gd name="T66" fmla="*/ 1252538 w 2509838"/>
              <a:gd name="T67" fmla="*/ 620282 h 1787526"/>
              <a:gd name="T68" fmla="*/ 1236833 w 2509838"/>
              <a:gd name="T69" fmla="*/ 1167492 h 1787526"/>
              <a:gd name="T70" fmla="*/ 1132815 w 2509838"/>
              <a:gd name="T71" fmla="*/ 1157959 h 1787526"/>
              <a:gd name="T72" fmla="*/ 1131450 w 2509838"/>
              <a:gd name="T73" fmla="*/ 605303 h 1787526"/>
              <a:gd name="T74" fmla="*/ 1713065 w 2509838"/>
              <a:gd name="T75" fmla="*/ 508680 h 1787526"/>
              <a:gd name="T76" fmla="*/ 1733550 w 2509838"/>
              <a:gd name="T77" fmla="*/ 545860 h 1787526"/>
              <a:gd name="T78" fmla="*/ 1715797 w 2509838"/>
              <a:gd name="T79" fmla="*/ 1168174 h 1787526"/>
              <a:gd name="T80" fmla="*/ 1612689 w 2509838"/>
              <a:gd name="T81" fmla="*/ 1153438 h 1787526"/>
              <a:gd name="T82" fmla="*/ 1614055 w 2509838"/>
              <a:gd name="T83" fmla="*/ 521829 h 1787526"/>
              <a:gd name="T84" fmla="*/ 1733550 w 2509838"/>
              <a:gd name="T85" fmla="*/ 464215 h 1787526"/>
              <a:gd name="T86" fmla="*/ 1501548 w 2509838"/>
              <a:gd name="T87" fmla="*/ 379141 h 1787526"/>
              <a:gd name="T88" fmla="*/ 188232 w 2509838"/>
              <a:gd name="T89" fmla="*/ 103187 h 1787526"/>
              <a:gd name="T90" fmla="*/ 158976 w 2509838"/>
              <a:gd name="T91" fmla="*/ 139700 h 1787526"/>
              <a:gd name="T92" fmla="*/ 160110 w 2509838"/>
              <a:gd name="T93" fmla="*/ 1353684 h 1787526"/>
              <a:gd name="T94" fmla="*/ 191407 w 2509838"/>
              <a:gd name="T95" fmla="*/ 1389063 h 1787526"/>
              <a:gd name="T96" fmla="*/ 2288041 w 2509838"/>
              <a:gd name="T97" fmla="*/ 1398588 h 1787526"/>
              <a:gd name="T98" fmla="*/ 2332945 w 2509838"/>
              <a:gd name="T99" fmla="*/ 1378857 h 1787526"/>
              <a:gd name="T100" fmla="*/ 2354036 w 2509838"/>
              <a:gd name="T101" fmla="*/ 1337129 h 1787526"/>
              <a:gd name="T102" fmla="*/ 2343830 w 2509838"/>
              <a:gd name="T103" fmla="*/ 124505 h 1787526"/>
              <a:gd name="T104" fmla="*/ 2305957 w 2509838"/>
              <a:gd name="T105" fmla="*/ 95704 h 1787526"/>
              <a:gd name="T106" fmla="*/ 2436813 w 2509838"/>
              <a:gd name="T107" fmla="*/ 680 h 1787526"/>
              <a:gd name="T108" fmla="*/ 2486479 w 2509838"/>
              <a:gd name="T109" fmla="*/ 25400 h 1787526"/>
              <a:gd name="T110" fmla="*/ 2508250 w 2509838"/>
              <a:gd name="T111" fmla="*/ 74159 h 1787526"/>
              <a:gd name="T112" fmla="*/ 2493963 w 2509838"/>
              <a:gd name="T113" fmla="*/ 1455965 h 1787526"/>
              <a:gd name="T114" fmla="*/ 2449286 w 2509838"/>
              <a:gd name="T115" fmla="*/ 1487034 h 1787526"/>
              <a:gd name="T116" fmla="*/ 57150 w 2509838"/>
              <a:gd name="T117" fmla="*/ 1485674 h 1787526"/>
              <a:gd name="T118" fmla="*/ 13833 w 2509838"/>
              <a:gd name="T119" fmla="*/ 1452790 h 1787526"/>
              <a:gd name="T120" fmla="*/ 2041 w 2509838"/>
              <a:gd name="T121" fmla="*/ 70304 h 1787526"/>
              <a:gd name="T122" fmla="*/ 26307 w 2509838"/>
              <a:gd name="T123" fmla="*/ 22905 h 1787526"/>
              <a:gd name="T124" fmla="*/ 77333 w 2509838"/>
              <a:gd name="T125" fmla="*/ 227 h 1787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09838" h="1787526">
                <a:moveTo>
                  <a:pt x="80048" y="1566863"/>
                </a:moveTo>
                <a:lnTo>
                  <a:pt x="84357" y="1566863"/>
                </a:lnTo>
                <a:lnTo>
                  <a:pt x="1096637" y="1566863"/>
                </a:lnTo>
                <a:lnTo>
                  <a:pt x="1094823" y="1569568"/>
                </a:lnTo>
                <a:lnTo>
                  <a:pt x="1093235" y="1572498"/>
                </a:lnTo>
                <a:lnTo>
                  <a:pt x="1092102" y="1575879"/>
                </a:lnTo>
                <a:lnTo>
                  <a:pt x="1090968" y="1579035"/>
                </a:lnTo>
                <a:lnTo>
                  <a:pt x="1090287" y="1582415"/>
                </a:lnTo>
                <a:lnTo>
                  <a:pt x="1089607" y="1585571"/>
                </a:lnTo>
                <a:lnTo>
                  <a:pt x="1089380" y="1589177"/>
                </a:lnTo>
                <a:lnTo>
                  <a:pt x="1089154" y="1592558"/>
                </a:lnTo>
                <a:lnTo>
                  <a:pt x="1089380" y="1597968"/>
                </a:lnTo>
                <a:lnTo>
                  <a:pt x="1090287" y="1603152"/>
                </a:lnTo>
                <a:lnTo>
                  <a:pt x="1091648" y="1608111"/>
                </a:lnTo>
                <a:lnTo>
                  <a:pt x="1093689" y="1612844"/>
                </a:lnTo>
                <a:lnTo>
                  <a:pt x="1095957" y="1617352"/>
                </a:lnTo>
                <a:lnTo>
                  <a:pt x="1098678" y="1621634"/>
                </a:lnTo>
                <a:lnTo>
                  <a:pt x="1101853" y="1625692"/>
                </a:lnTo>
                <a:lnTo>
                  <a:pt x="1105481" y="1629523"/>
                </a:lnTo>
                <a:lnTo>
                  <a:pt x="1109563" y="1632679"/>
                </a:lnTo>
                <a:lnTo>
                  <a:pt x="1113871" y="1635834"/>
                </a:lnTo>
                <a:lnTo>
                  <a:pt x="1118633" y="1638314"/>
                </a:lnTo>
                <a:lnTo>
                  <a:pt x="1123395" y="1640568"/>
                </a:lnTo>
                <a:lnTo>
                  <a:pt x="1128611" y="1642371"/>
                </a:lnTo>
                <a:lnTo>
                  <a:pt x="1134053" y="1643498"/>
                </a:lnTo>
                <a:lnTo>
                  <a:pt x="1139496" y="1644174"/>
                </a:lnTo>
                <a:lnTo>
                  <a:pt x="1145391" y="1644625"/>
                </a:lnTo>
                <a:lnTo>
                  <a:pt x="1364673" y="1644625"/>
                </a:lnTo>
                <a:lnTo>
                  <a:pt x="1370343" y="1644174"/>
                </a:lnTo>
                <a:lnTo>
                  <a:pt x="1376012" y="1643498"/>
                </a:lnTo>
                <a:lnTo>
                  <a:pt x="1381227" y="1642371"/>
                </a:lnTo>
                <a:lnTo>
                  <a:pt x="1386443" y="1640568"/>
                </a:lnTo>
                <a:lnTo>
                  <a:pt x="1391432" y="1638314"/>
                </a:lnTo>
                <a:lnTo>
                  <a:pt x="1396194" y="1635834"/>
                </a:lnTo>
                <a:lnTo>
                  <a:pt x="1400502" y="1632679"/>
                </a:lnTo>
                <a:lnTo>
                  <a:pt x="1404357" y="1629523"/>
                </a:lnTo>
                <a:lnTo>
                  <a:pt x="1407986" y="1625692"/>
                </a:lnTo>
                <a:lnTo>
                  <a:pt x="1411160" y="1621634"/>
                </a:lnTo>
                <a:lnTo>
                  <a:pt x="1414108" y="1617352"/>
                </a:lnTo>
                <a:lnTo>
                  <a:pt x="1416376" y="1612844"/>
                </a:lnTo>
                <a:lnTo>
                  <a:pt x="1418417" y="1608111"/>
                </a:lnTo>
                <a:lnTo>
                  <a:pt x="1419551" y="1603152"/>
                </a:lnTo>
                <a:lnTo>
                  <a:pt x="1420684" y="1597968"/>
                </a:lnTo>
                <a:lnTo>
                  <a:pt x="1420911" y="1592558"/>
                </a:lnTo>
                <a:lnTo>
                  <a:pt x="1420684" y="1589177"/>
                </a:lnTo>
                <a:lnTo>
                  <a:pt x="1420231" y="1585571"/>
                </a:lnTo>
                <a:lnTo>
                  <a:pt x="1419551" y="1582415"/>
                </a:lnTo>
                <a:lnTo>
                  <a:pt x="1418870" y="1579035"/>
                </a:lnTo>
                <a:lnTo>
                  <a:pt x="1417737" y="1575879"/>
                </a:lnTo>
                <a:lnTo>
                  <a:pt x="1416603" y="1572498"/>
                </a:lnTo>
                <a:lnTo>
                  <a:pt x="1415015" y="1569568"/>
                </a:lnTo>
                <a:lnTo>
                  <a:pt x="1413201" y="1566863"/>
                </a:lnTo>
                <a:lnTo>
                  <a:pt x="2425481" y="1566863"/>
                </a:lnTo>
                <a:lnTo>
                  <a:pt x="2429790" y="1566863"/>
                </a:lnTo>
                <a:lnTo>
                  <a:pt x="2434099" y="1567089"/>
                </a:lnTo>
                <a:lnTo>
                  <a:pt x="2438407" y="1567539"/>
                </a:lnTo>
                <a:lnTo>
                  <a:pt x="2442489" y="1568216"/>
                </a:lnTo>
                <a:lnTo>
                  <a:pt x="2446571" y="1569117"/>
                </a:lnTo>
                <a:lnTo>
                  <a:pt x="2450426" y="1570244"/>
                </a:lnTo>
                <a:lnTo>
                  <a:pt x="2454507" y="1571596"/>
                </a:lnTo>
                <a:lnTo>
                  <a:pt x="2458362" y="1572723"/>
                </a:lnTo>
                <a:lnTo>
                  <a:pt x="2462217" y="1574301"/>
                </a:lnTo>
                <a:lnTo>
                  <a:pt x="2465619" y="1576104"/>
                </a:lnTo>
                <a:lnTo>
                  <a:pt x="2469247" y="1578133"/>
                </a:lnTo>
                <a:lnTo>
                  <a:pt x="2472422" y="1580162"/>
                </a:lnTo>
                <a:lnTo>
                  <a:pt x="2476050" y="1581965"/>
                </a:lnTo>
                <a:lnTo>
                  <a:pt x="2478998" y="1584669"/>
                </a:lnTo>
                <a:lnTo>
                  <a:pt x="2482173" y="1586923"/>
                </a:lnTo>
                <a:lnTo>
                  <a:pt x="2485121" y="1589628"/>
                </a:lnTo>
                <a:lnTo>
                  <a:pt x="2487842" y="1592108"/>
                </a:lnTo>
                <a:lnTo>
                  <a:pt x="2490336" y="1595038"/>
                </a:lnTo>
                <a:lnTo>
                  <a:pt x="2492831" y="1597968"/>
                </a:lnTo>
                <a:lnTo>
                  <a:pt x="2495552" y="1601123"/>
                </a:lnTo>
                <a:lnTo>
                  <a:pt x="2497366" y="1604054"/>
                </a:lnTo>
                <a:lnTo>
                  <a:pt x="2499407" y="1607434"/>
                </a:lnTo>
                <a:lnTo>
                  <a:pt x="2501448" y="1610815"/>
                </a:lnTo>
                <a:lnTo>
                  <a:pt x="2503035" y="1614196"/>
                </a:lnTo>
                <a:lnTo>
                  <a:pt x="2504623" y="1618028"/>
                </a:lnTo>
                <a:lnTo>
                  <a:pt x="2505983" y="1621409"/>
                </a:lnTo>
                <a:lnTo>
                  <a:pt x="2507117" y="1625241"/>
                </a:lnTo>
                <a:lnTo>
                  <a:pt x="2508024" y="1629073"/>
                </a:lnTo>
                <a:lnTo>
                  <a:pt x="2508704" y="1632679"/>
                </a:lnTo>
                <a:lnTo>
                  <a:pt x="2509385" y="1636736"/>
                </a:lnTo>
                <a:lnTo>
                  <a:pt x="2509611" y="1640568"/>
                </a:lnTo>
                <a:lnTo>
                  <a:pt x="2509838" y="1644625"/>
                </a:lnTo>
                <a:lnTo>
                  <a:pt x="2509838" y="1709764"/>
                </a:lnTo>
                <a:lnTo>
                  <a:pt x="2509611" y="1713822"/>
                </a:lnTo>
                <a:lnTo>
                  <a:pt x="2509385" y="1717428"/>
                </a:lnTo>
                <a:lnTo>
                  <a:pt x="2508704" y="1721485"/>
                </a:lnTo>
                <a:lnTo>
                  <a:pt x="2508024" y="1725317"/>
                </a:lnTo>
                <a:lnTo>
                  <a:pt x="2507117" y="1729148"/>
                </a:lnTo>
                <a:lnTo>
                  <a:pt x="2505983" y="1732755"/>
                </a:lnTo>
                <a:lnTo>
                  <a:pt x="2504623" y="1736361"/>
                </a:lnTo>
                <a:lnTo>
                  <a:pt x="2503035" y="1740193"/>
                </a:lnTo>
                <a:lnTo>
                  <a:pt x="2501448" y="1743348"/>
                </a:lnTo>
                <a:lnTo>
                  <a:pt x="2499407" y="1746955"/>
                </a:lnTo>
                <a:lnTo>
                  <a:pt x="2497366" y="1750110"/>
                </a:lnTo>
                <a:lnTo>
                  <a:pt x="2495552" y="1753040"/>
                </a:lnTo>
                <a:lnTo>
                  <a:pt x="2492831" y="1756421"/>
                </a:lnTo>
                <a:lnTo>
                  <a:pt x="2490336" y="1759126"/>
                </a:lnTo>
                <a:lnTo>
                  <a:pt x="2487842" y="1762282"/>
                </a:lnTo>
                <a:lnTo>
                  <a:pt x="2485121" y="1764761"/>
                </a:lnTo>
                <a:lnTo>
                  <a:pt x="2482173" y="1767466"/>
                </a:lnTo>
                <a:lnTo>
                  <a:pt x="2478998" y="1769720"/>
                </a:lnTo>
                <a:lnTo>
                  <a:pt x="2476050" y="1772199"/>
                </a:lnTo>
                <a:lnTo>
                  <a:pt x="2472422" y="1774228"/>
                </a:lnTo>
                <a:lnTo>
                  <a:pt x="2469247" y="1776256"/>
                </a:lnTo>
                <a:lnTo>
                  <a:pt x="2465619" y="1778285"/>
                </a:lnTo>
                <a:lnTo>
                  <a:pt x="2462217" y="1780088"/>
                </a:lnTo>
                <a:lnTo>
                  <a:pt x="2458362" y="1781440"/>
                </a:lnTo>
                <a:lnTo>
                  <a:pt x="2454507" y="1782793"/>
                </a:lnTo>
                <a:lnTo>
                  <a:pt x="2450426" y="1783920"/>
                </a:lnTo>
                <a:lnTo>
                  <a:pt x="2446571" y="1785272"/>
                </a:lnTo>
                <a:lnTo>
                  <a:pt x="2442489" y="1785948"/>
                </a:lnTo>
                <a:lnTo>
                  <a:pt x="2438407" y="1786850"/>
                </a:lnTo>
                <a:lnTo>
                  <a:pt x="2434099" y="1787301"/>
                </a:lnTo>
                <a:lnTo>
                  <a:pt x="2429790" y="1787526"/>
                </a:lnTo>
                <a:lnTo>
                  <a:pt x="2425481" y="1787526"/>
                </a:lnTo>
                <a:lnTo>
                  <a:pt x="84357" y="1787526"/>
                </a:lnTo>
                <a:lnTo>
                  <a:pt x="80048" y="1787526"/>
                </a:lnTo>
                <a:lnTo>
                  <a:pt x="75740" y="1787301"/>
                </a:lnTo>
                <a:lnTo>
                  <a:pt x="71431" y="1786850"/>
                </a:lnTo>
                <a:lnTo>
                  <a:pt x="67349" y="1785948"/>
                </a:lnTo>
                <a:lnTo>
                  <a:pt x="63494" y="1785272"/>
                </a:lnTo>
                <a:lnTo>
                  <a:pt x="59413" y="1783920"/>
                </a:lnTo>
                <a:lnTo>
                  <a:pt x="55558" y="1782793"/>
                </a:lnTo>
                <a:lnTo>
                  <a:pt x="51476" y="1781440"/>
                </a:lnTo>
                <a:lnTo>
                  <a:pt x="48074" y="1780088"/>
                </a:lnTo>
                <a:lnTo>
                  <a:pt x="44219" y="1778285"/>
                </a:lnTo>
                <a:lnTo>
                  <a:pt x="40591" y="1776256"/>
                </a:lnTo>
                <a:lnTo>
                  <a:pt x="37416" y="1774228"/>
                </a:lnTo>
                <a:lnTo>
                  <a:pt x="33788" y="1772199"/>
                </a:lnTo>
                <a:lnTo>
                  <a:pt x="30840" y="1769720"/>
                </a:lnTo>
                <a:lnTo>
                  <a:pt x="27892" y="1767466"/>
                </a:lnTo>
                <a:lnTo>
                  <a:pt x="24717" y="1764761"/>
                </a:lnTo>
                <a:lnTo>
                  <a:pt x="21996" y="1762282"/>
                </a:lnTo>
                <a:lnTo>
                  <a:pt x="19502" y="1759126"/>
                </a:lnTo>
                <a:lnTo>
                  <a:pt x="17007" y="1756421"/>
                </a:lnTo>
                <a:lnTo>
                  <a:pt x="14513" y="1753040"/>
                </a:lnTo>
                <a:lnTo>
                  <a:pt x="12472" y="1750110"/>
                </a:lnTo>
                <a:lnTo>
                  <a:pt x="10431" y="1746955"/>
                </a:lnTo>
                <a:lnTo>
                  <a:pt x="8390" y="1743348"/>
                </a:lnTo>
                <a:lnTo>
                  <a:pt x="6803" y="1740193"/>
                </a:lnTo>
                <a:lnTo>
                  <a:pt x="5442" y="1736361"/>
                </a:lnTo>
                <a:lnTo>
                  <a:pt x="3855" y="1732755"/>
                </a:lnTo>
                <a:lnTo>
                  <a:pt x="2948" y="1729148"/>
                </a:lnTo>
                <a:lnTo>
                  <a:pt x="1814" y="1725317"/>
                </a:lnTo>
                <a:lnTo>
                  <a:pt x="1134" y="1721485"/>
                </a:lnTo>
                <a:lnTo>
                  <a:pt x="680" y="1717428"/>
                </a:lnTo>
                <a:lnTo>
                  <a:pt x="227" y="1713822"/>
                </a:lnTo>
                <a:lnTo>
                  <a:pt x="0" y="1709764"/>
                </a:lnTo>
                <a:lnTo>
                  <a:pt x="0" y="1644625"/>
                </a:lnTo>
                <a:lnTo>
                  <a:pt x="227" y="1640568"/>
                </a:lnTo>
                <a:lnTo>
                  <a:pt x="680" y="1636736"/>
                </a:lnTo>
                <a:lnTo>
                  <a:pt x="1134" y="1632679"/>
                </a:lnTo>
                <a:lnTo>
                  <a:pt x="1814" y="1629073"/>
                </a:lnTo>
                <a:lnTo>
                  <a:pt x="2948" y="1625241"/>
                </a:lnTo>
                <a:lnTo>
                  <a:pt x="3855" y="1621409"/>
                </a:lnTo>
                <a:lnTo>
                  <a:pt x="5442" y="1618028"/>
                </a:lnTo>
                <a:lnTo>
                  <a:pt x="6803" y="1614196"/>
                </a:lnTo>
                <a:lnTo>
                  <a:pt x="8390" y="1610815"/>
                </a:lnTo>
                <a:lnTo>
                  <a:pt x="10431" y="1607434"/>
                </a:lnTo>
                <a:lnTo>
                  <a:pt x="12472" y="1604054"/>
                </a:lnTo>
                <a:lnTo>
                  <a:pt x="14513" y="1601123"/>
                </a:lnTo>
                <a:lnTo>
                  <a:pt x="17007" y="1597968"/>
                </a:lnTo>
                <a:lnTo>
                  <a:pt x="19502" y="1595038"/>
                </a:lnTo>
                <a:lnTo>
                  <a:pt x="21996" y="1592108"/>
                </a:lnTo>
                <a:lnTo>
                  <a:pt x="24717" y="1589628"/>
                </a:lnTo>
                <a:lnTo>
                  <a:pt x="27892" y="1586923"/>
                </a:lnTo>
                <a:lnTo>
                  <a:pt x="30840" y="1584669"/>
                </a:lnTo>
                <a:lnTo>
                  <a:pt x="33788" y="1581965"/>
                </a:lnTo>
                <a:lnTo>
                  <a:pt x="37416" y="1580162"/>
                </a:lnTo>
                <a:lnTo>
                  <a:pt x="40591" y="1578133"/>
                </a:lnTo>
                <a:lnTo>
                  <a:pt x="44219" y="1576104"/>
                </a:lnTo>
                <a:lnTo>
                  <a:pt x="48074" y="1574301"/>
                </a:lnTo>
                <a:lnTo>
                  <a:pt x="51476" y="1572723"/>
                </a:lnTo>
                <a:lnTo>
                  <a:pt x="55558" y="1571596"/>
                </a:lnTo>
                <a:lnTo>
                  <a:pt x="59413" y="1570244"/>
                </a:lnTo>
                <a:lnTo>
                  <a:pt x="63494" y="1569117"/>
                </a:lnTo>
                <a:lnTo>
                  <a:pt x="67349" y="1568216"/>
                </a:lnTo>
                <a:lnTo>
                  <a:pt x="71431" y="1567539"/>
                </a:lnTo>
                <a:lnTo>
                  <a:pt x="75740" y="1567089"/>
                </a:lnTo>
                <a:lnTo>
                  <a:pt x="80048" y="1566863"/>
                </a:lnTo>
                <a:close/>
                <a:moveTo>
                  <a:pt x="837043" y="738188"/>
                </a:moveTo>
                <a:lnTo>
                  <a:pt x="839735" y="738188"/>
                </a:lnTo>
                <a:lnTo>
                  <a:pt x="912639" y="738188"/>
                </a:lnTo>
                <a:lnTo>
                  <a:pt x="915107" y="738188"/>
                </a:lnTo>
                <a:lnTo>
                  <a:pt x="917575" y="738870"/>
                </a:lnTo>
                <a:lnTo>
                  <a:pt x="920042" y="739324"/>
                </a:lnTo>
                <a:lnTo>
                  <a:pt x="922285" y="740232"/>
                </a:lnTo>
                <a:lnTo>
                  <a:pt x="924529" y="741368"/>
                </a:lnTo>
                <a:lnTo>
                  <a:pt x="926772" y="742504"/>
                </a:lnTo>
                <a:lnTo>
                  <a:pt x="928791" y="743867"/>
                </a:lnTo>
                <a:lnTo>
                  <a:pt x="930585" y="745684"/>
                </a:lnTo>
                <a:lnTo>
                  <a:pt x="932155" y="747047"/>
                </a:lnTo>
                <a:lnTo>
                  <a:pt x="933501" y="749091"/>
                </a:lnTo>
                <a:lnTo>
                  <a:pt x="934847" y="751135"/>
                </a:lnTo>
                <a:lnTo>
                  <a:pt x="936193" y="753407"/>
                </a:lnTo>
                <a:lnTo>
                  <a:pt x="936866" y="755678"/>
                </a:lnTo>
                <a:lnTo>
                  <a:pt x="937315" y="757950"/>
                </a:lnTo>
                <a:lnTo>
                  <a:pt x="937763" y="760448"/>
                </a:lnTo>
                <a:lnTo>
                  <a:pt x="938212" y="762947"/>
                </a:lnTo>
                <a:lnTo>
                  <a:pt x="938212" y="1145229"/>
                </a:lnTo>
                <a:lnTo>
                  <a:pt x="937763" y="1147728"/>
                </a:lnTo>
                <a:lnTo>
                  <a:pt x="937315" y="1150227"/>
                </a:lnTo>
                <a:lnTo>
                  <a:pt x="936866" y="1152498"/>
                </a:lnTo>
                <a:lnTo>
                  <a:pt x="936193" y="1154770"/>
                </a:lnTo>
                <a:lnTo>
                  <a:pt x="934847" y="1157041"/>
                </a:lnTo>
                <a:lnTo>
                  <a:pt x="933501" y="1159085"/>
                </a:lnTo>
                <a:lnTo>
                  <a:pt x="932155" y="1160902"/>
                </a:lnTo>
                <a:lnTo>
                  <a:pt x="930585" y="1162720"/>
                </a:lnTo>
                <a:lnTo>
                  <a:pt x="928791" y="1164537"/>
                </a:lnTo>
                <a:lnTo>
                  <a:pt x="926772" y="1165672"/>
                </a:lnTo>
                <a:lnTo>
                  <a:pt x="924529" y="1167035"/>
                </a:lnTo>
                <a:lnTo>
                  <a:pt x="922285" y="1167944"/>
                </a:lnTo>
                <a:lnTo>
                  <a:pt x="920042" y="1168852"/>
                </a:lnTo>
                <a:lnTo>
                  <a:pt x="917575" y="1169534"/>
                </a:lnTo>
                <a:lnTo>
                  <a:pt x="915107" y="1169761"/>
                </a:lnTo>
                <a:lnTo>
                  <a:pt x="912639" y="1169988"/>
                </a:lnTo>
                <a:lnTo>
                  <a:pt x="839735" y="1169988"/>
                </a:lnTo>
                <a:lnTo>
                  <a:pt x="837043" y="1169761"/>
                </a:lnTo>
                <a:lnTo>
                  <a:pt x="834576" y="1169534"/>
                </a:lnTo>
                <a:lnTo>
                  <a:pt x="832108" y="1168852"/>
                </a:lnTo>
                <a:lnTo>
                  <a:pt x="829865" y="1167944"/>
                </a:lnTo>
                <a:lnTo>
                  <a:pt x="827622" y="1167035"/>
                </a:lnTo>
                <a:lnTo>
                  <a:pt x="825603" y="1165672"/>
                </a:lnTo>
                <a:lnTo>
                  <a:pt x="823584" y="1164537"/>
                </a:lnTo>
                <a:lnTo>
                  <a:pt x="821790" y="1162720"/>
                </a:lnTo>
                <a:lnTo>
                  <a:pt x="819995" y="1160902"/>
                </a:lnTo>
                <a:lnTo>
                  <a:pt x="818649" y="1159085"/>
                </a:lnTo>
                <a:lnTo>
                  <a:pt x="817303" y="1157041"/>
                </a:lnTo>
                <a:lnTo>
                  <a:pt x="816406" y="1154770"/>
                </a:lnTo>
                <a:lnTo>
                  <a:pt x="815284" y="1152498"/>
                </a:lnTo>
                <a:lnTo>
                  <a:pt x="814836" y="1150227"/>
                </a:lnTo>
                <a:lnTo>
                  <a:pt x="814387" y="1147728"/>
                </a:lnTo>
                <a:lnTo>
                  <a:pt x="814387" y="1145229"/>
                </a:lnTo>
                <a:lnTo>
                  <a:pt x="814387" y="762947"/>
                </a:lnTo>
                <a:lnTo>
                  <a:pt x="814387" y="760448"/>
                </a:lnTo>
                <a:lnTo>
                  <a:pt x="814836" y="757950"/>
                </a:lnTo>
                <a:lnTo>
                  <a:pt x="815284" y="755678"/>
                </a:lnTo>
                <a:lnTo>
                  <a:pt x="816406" y="753407"/>
                </a:lnTo>
                <a:lnTo>
                  <a:pt x="817303" y="751135"/>
                </a:lnTo>
                <a:lnTo>
                  <a:pt x="818649" y="749091"/>
                </a:lnTo>
                <a:lnTo>
                  <a:pt x="819995" y="747047"/>
                </a:lnTo>
                <a:lnTo>
                  <a:pt x="821790" y="745684"/>
                </a:lnTo>
                <a:lnTo>
                  <a:pt x="823584" y="743867"/>
                </a:lnTo>
                <a:lnTo>
                  <a:pt x="825603" y="742504"/>
                </a:lnTo>
                <a:lnTo>
                  <a:pt x="827622" y="741368"/>
                </a:lnTo>
                <a:lnTo>
                  <a:pt x="829865" y="740232"/>
                </a:lnTo>
                <a:lnTo>
                  <a:pt x="832108" y="739324"/>
                </a:lnTo>
                <a:lnTo>
                  <a:pt x="834576" y="738870"/>
                </a:lnTo>
                <a:lnTo>
                  <a:pt x="837043" y="738188"/>
                </a:lnTo>
                <a:close/>
                <a:moveTo>
                  <a:pt x="1318322" y="671513"/>
                </a:moveTo>
                <a:lnTo>
                  <a:pt x="1320794" y="671513"/>
                </a:lnTo>
                <a:lnTo>
                  <a:pt x="1394056" y="671513"/>
                </a:lnTo>
                <a:lnTo>
                  <a:pt x="1396528" y="671513"/>
                </a:lnTo>
                <a:lnTo>
                  <a:pt x="1399000" y="671966"/>
                </a:lnTo>
                <a:lnTo>
                  <a:pt x="1401472" y="672873"/>
                </a:lnTo>
                <a:lnTo>
                  <a:pt x="1403719" y="673553"/>
                </a:lnTo>
                <a:lnTo>
                  <a:pt x="1405966" y="674913"/>
                </a:lnTo>
                <a:lnTo>
                  <a:pt x="1408213" y="676273"/>
                </a:lnTo>
                <a:lnTo>
                  <a:pt x="1410011" y="677860"/>
                </a:lnTo>
                <a:lnTo>
                  <a:pt x="1412034" y="679900"/>
                </a:lnTo>
                <a:lnTo>
                  <a:pt x="1413607" y="681941"/>
                </a:lnTo>
                <a:lnTo>
                  <a:pt x="1414955" y="683981"/>
                </a:lnTo>
                <a:lnTo>
                  <a:pt x="1416304" y="686474"/>
                </a:lnTo>
                <a:lnTo>
                  <a:pt x="1417203" y="688968"/>
                </a:lnTo>
                <a:lnTo>
                  <a:pt x="1418326" y="691461"/>
                </a:lnTo>
                <a:lnTo>
                  <a:pt x="1418776" y="694181"/>
                </a:lnTo>
                <a:lnTo>
                  <a:pt x="1419225" y="696902"/>
                </a:lnTo>
                <a:lnTo>
                  <a:pt x="1419225" y="699848"/>
                </a:lnTo>
                <a:lnTo>
                  <a:pt x="1419225" y="1141426"/>
                </a:lnTo>
                <a:lnTo>
                  <a:pt x="1419225" y="1144373"/>
                </a:lnTo>
                <a:lnTo>
                  <a:pt x="1418776" y="1147320"/>
                </a:lnTo>
                <a:lnTo>
                  <a:pt x="1418326" y="1149813"/>
                </a:lnTo>
                <a:lnTo>
                  <a:pt x="1417203" y="1152534"/>
                </a:lnTo>
                <a:lnTo>
                  <a:pt x="1416304" y="1155254"/>
                </a:lnTo>
                <a:lnTo>
                  <a:pt x="1414955" y="1157521"/>
                </a:lnTo>
                <a:lnTo>
                  <a:pt x="1413607" y="1159787"/>
                </a:lnTo>
                <a:lnTo>
                  <a:pt x="1412034" y="1161601"/>
                </a:lnTo>
                <a:lnTo>
                  <a:pt x="1410011" y="1163414"/>
                </a:lnTo>
                <a:lnTo>
                  <a:pt x="1408213" y="1165228"/>
                </a:lnTo>
                <a:lnTo>
                  <a:pt x="1405966" y="1166588"/>
                </a:lnTo>
                <a:lnTo>
                  <a:pt x="1403719" y="1167721"/>
                </a:lnTo>
                <a:lnTo>
                  <a:pt x="1401472" y="1168855"/>
                </a:lnTo>
                <a:lnTo>
                  <a:pt x="1399000" y="1169535"/>
                </a:lnTo>
                <a:lnTo>
                  <a:pt x="1396528" y="1169761"/>
                </a:lnTo>
                <a:lnTo>
                  <a:pt x="1394056" y="1169988"/>
                </a:lnTo>
                <a:lnTo>
                  <a:pt x="1320794" y="1169988"/>
                </a:lnTo>
                <a:lnTo>
                  <a:pt x="1318322" y="1169761"/>
                </a:lnTo>
                <a:lnTo>
                  <a:pt x="1315850" y="1169535"/>
                </a:lnTo>
                <a:lnTo>
                  <a:pt x="1313154" y="1168855"/>
                </a:lnTo>
                <a:lnTo>
                  <a:pt x="1310906" y="1167721"/>
                </a:lnTo>
                <a:lnTo>
                  <a:pt x="1308659" y="1166588"/>
                </a:lnTo>
                <a:lnTo>
                  <a:pt x="1306861" y="1165228"/>
                </a:lnTo>
                <a:lnTo>
                  <a:pt x="1304839" y="1163414"/>
                </a:lnTo>
                <a:lnTo>
                  <a:pt x="1303041" y="1161601"/>
                </a:lnTo>
                <a:lnTo>
                  <a:pt x="1301243" y="1159787"/>
                </a:lnTo>
                <a:lnTo>
                  <a:pt x="1299670" y="1157521"/>
                </a:lnTo>
                <a:lnTo>
                  <a:pt x="1298546" y="1155254"/>
                </a:lnTo>
                <a:lnTo>
                  <a:pt x="1297423" y="1152534"/>
                </a:lnTo>
                <a:lnTo>
                  <a:pt x="1296524" y="1149813"/>
                </a:lnTo>
                <a:lnTo>
                  <a:pt x="1296074" y="1147320"/>
                </a:lnTo>
                <a:lnTo>
                  <a:pt x="1295400" y="1144373"/>
                </a:lnTo>
                <a:lnTo>
                  <a:pt x="1295400" y="1141426"/>
                </a:lnTo>
                <a:lnTo>
                  <a:pt x="1295400" y="699848"/>
                </a:lnTo>
                <a:lnTo>
                  <a:pt x="1295400" y="696902"/>
                </a:lnTo>
                <a:lnTo>
                  <a:pt x="1296074" y="694181"/>
                </a:lnTo>
                <a:lnTo>
                  <a:pt x="1296524" y="691461"/>
                </a:lnTo>
                <a:lnTo>
                  <a:pt x="1297423" y="688968"/>
                </a:lnTo>
                <a:lnTo>
                  <a:pt x="1298546" y="686474"/>
                </a:lnTo>
                <a:lnTo>
                  <a:pt x="1299670" y="683981"/>
                </a:lnTo>
                <a:lnTo>
                  <a:pt x="1301243" y="681941"/>
                </a:lnTo>
                <a:lnTo>
                  <a:pt x="1303041" y="679900"/>
                </a:lnTo>
                <a:lnTo>
                  <a:pt x="1304839" y="677860"/>
                </a:lnTo>
                <a:lnTo>
                  <a:pt x="1306861" y="676273"/>
                </a:lnTo>
                <a:lnTo>
                  <a:pt x="1308659" y="674913"/>
                </a:lnTo>
                <a:lnTo>
                  <a:pt x="1310906" y="673553"/>
                </a:lnTo>
                <a:lnTo>
                  <a:pt x="1313154" y="672873"/>
                </a:lnTo>
                <a:lnTo>
                  <a:pt x="1315850" y="671966"/>
                </a:lnTo>
                <a:lnTo>
                  <a:pt x="1318322" y="671513"/>
                </a:lnTo>
                <a:close/>
                <a:moveTo>
                  <a:pt x="988416" y="671513"/>
                </a:moveTo>
                <a:lnTo>
                  <a:pt x="990920" y="671513"/>
                </a:lnTo>
                <a:lnTo>
                  <a:pt x="1065121" y="671513"/>
                </a:lnTo>
                <a:lnTo>
                  <a:pt x="1067624" y="671513"/>
                </a:lnTo>
                <a:lnTo>
                  <a:pt x="1070128" y="671966"/>
                </a:lnTo>
                <a:lnTo>
                  <a:pt x="1072632" y="672873"/>
                </a:lnTo>
                <a:lnTo>
                  <a:pt x="1074908" y="673553"/>
                </a:lnTo>
                <a:lnTo>
                  <a:pt x="1077184" y="674913"/>
                </a:lnTo>
                <a:lnTo>
                  <a:pt x="1079460" y="676273"/>
                </a:lnTo>
                <a:lnTo>
                  <a:pt x="1081281" y="677860"/>
                </a:lnTo>
                <a:lnTo>
                  <a:pt x="1083330" y="679900"/>
                </a:lnTo>
                <a:lnTo>
                  <a:pt x="1084923" y="681941"/>
                </a:lnTo>
                <a:lnTo>
                  <a:pt x="1086288" y="683981"/>
                </a:lnTo>
                <a:lnTo>
                  <a:pt x="1087654" y="686474"/>
                </a:lnTo>
                <a:lnTo>
                  <a:pt x="1088565" y="688968"/>
                </a:lnTo>
                <a:lnTo>
                  <a:pt x="1089703" y="691461"/>
                </a:lnTo>
                <a:lnTo>
                  <a:pt x="1090158" y="694181"/>
                </a:lnTo>
                <a:lnTo>
                  <a:pt x="1090613" y="696902"/>
                </a:lnTo>
                <a:lnTo>
                  <a:pt x="1090613" y="699848"/>
                </a:lnTo>
                <a:lnTo>
                  <a:pt x="1090613" y="1141426"/>
                </a:lnTo>
                <a:lnTo>
                  <a:pt x="1090613" y="1144373"/>
                </a:lnTo>
                <a:lnTo>
                  <a:pt x="1090158" y="1147320"/>
                </a:lnTo>
                <a:lnTo>
                  <a:pt x="1089703" y="1149813"/>
                </a:lnTo>
                <a:lnTo>
                  <a:pt x="1088565" y="1152534"/>
                </a:lnTo>
                <a:lnTo>
                  <a:pt x="1087654" y="1155254"/>
                </a:lnTo>
                <a:lnTo>
                  <a:pt x="1086288" y="1157521"/>
                </a:lnTo>
                <a:lnTo>
                  <a:pt x="1084923" y="1159787"/>
                </a:lnTo>
                <a:lnTo>
                  <a:pt x="1083330" y="1161601"/>
                </a:lnTo>
                <a:lnTo>
                  <a:pt x="1081281" y="1163414"/>
                </a:lnTo>
                <a:lnTo>
                  <a:pt x="1079460" y="1165228"/>
                </a:lnTo>
                <a:lnTo>
                  <a:pt x="1077184" y="1166588"/>
                </a:lnTo>
                <a:lnTo>
                  <a:pt x="1074908" y="1167721"/>
                </a:lnTo>
                <a:lnTo>
                  <a:pt x="1072632" y="1168855"/>
                </a:lnTo>
                <a:lnTo>
                  <a:pt x="1070128" y="1169535"/>
                </a:lnTo>
                <a:lnTo>
                  <a:pt x="1067624" y="1169761"/>
                </a:lnTo>
                <a:lnTo>
                  <a:pt x="1065121" y="1169988"/>
                </a:lnTo>
                <a:lnTo>
                  <a:pt x="990920" y="1169988"/>
                </a:lnTo>
                <a:lnTo>
                  <a:pt x="988416" y="1169761"/>
                </a:lnTo>
                <a:lnTo>
                  <a:pt x="985685" y="1169535"/>
                </a:lnTo>
                <a:lnTo>
                  <a:pt x="983181" y="1168855"/>
                </a:lnTo>
                <a:lnTo>
                  <a:pt x="980905" y="1167721"/>
                </a:lnTo>
                <a:lnTo>
                  <a:pt x="978629" y="1166588"/>
                </a:lnTo>
                <a:lnTo>
                  <a:pt x="976581" y="1165228"/>
                </a:lnTo>
                <a:lnTo>
                  <a:pt x="974532" y="1163414"/>
                </a:lnTo>
                <a:lnTo>
                  <a:pt x="972939" y="1161601"/>
                </a:lnTo>
                <a:lnTo>
                  <a:pt x="971118" y="1159787"/>
                </a:lnTo>
                <a:lnTo>
                  <a:pt x="969525" y="1157521"/>
                </a:lnTo>
                <a:lnTo>
                  <a:pt x="968387" y="1155254"/>
                </a:lnTo>
                <a:lnTo>
                  <a:pt x="967249" y="1152534"/>
                </a:lnTo>
                <a:lnTo>
                  <a:pt x="966338" y="1149813"/>
                </a:lnTo>
                <a:lnTo>
                  <a:pt x="965883" y="1147320"/>
                </a:lnTo>
                <a:lnTo>
                  <a:pt x="965200" y="1144373"/>
                </a:lnTo>
                <a:lnTo>
                  <a:pt x="965200" y="1141426"/>
                </a:lnTo>
                <a:lnTo>
                  <a:pt x="965200" y="699848"/>
                </a:lnTo>
                <a:lnTo>
                  <a:pt x="965200" y="696902"/>
                </a:lnTo>
                <a:lnTo>
                  <a:pt x="965883" y="694181"/>
                </a:lnTo>
                <a:lnTo>
                  <a:pt x="966338" y="691461"/>
                </a:lnTo>
                <a:lnTo>
                  <a:pt x="967249" y="688968"/>
                </a:lnTo>
                <a:lnTo>
                  <a:pt x="968387" y="686474"/>
                </a:lnTo>
                <a:lnTo>
                  <a:pt x="969525" y="683981"/>
                </a:lnTo>
                <a:lnTo>
                  <a:pt x="971118" y="681941"/>
                </a:lnTo>
                <a:lnTo>
                  <a:pt x="972939" y="679900"/>
                </a:lnTo>
                <a:lnTo>
                  <a:pt x="974532" y="677860"/>
                </a:lnTo>
                <a:lnTo>
                  <a:pt x="976581" y="676273"/>
                </a:lnTo>
                <a:lnTo>
                  <a:pt x="978629" y="674913"/>
                </a:lnTo>
                <a:lnTo>
                  <a:pt x="980905" y="673553"/>
                </a:lnTo>
                <a:lnTo>
                  <a:pt x="983181" y="672873"/>
                </a:lnTo>
                <a:lnTo>
                  <a:pt x="985685" y="671966"/>
                </a:lnTo>
                <a:lnTo>
                  <a:pt x="988416" y="671513"/>
                </a:lnTo>
                <a:close/>
                <a:moveTo>
                  <a:pt x="1471932" y="590550"/>
                </a:moveTo>
                <a:lnTo>
                  <a:pt x="1546133" y="590550"/>
                </a:lnTo>
                <a:lnTo>
                  <a:pt x="1548636" y="590777"/>
                </a:lnTo>
                <a:lnTo>
                  <a:pt x="1551140" y="591231"/>
                </a:lnTo>
                <a:lnTo>
                  <a:pt x="1553644" y="592139"/>
                </a:lnTo>
                <a:lnTo>
                  <a:pt x="1555920" y="593274"/>
                </a:lnTo>
                <a:lnTo>
                  <a:pt x="1558196" y="594635"/>
                </a:lnTo>
                <a:lnTo>
                  <a:pt x="1560472" y="596451"/>
                </a:lnTo>
                <a:lnTo>
                  <a:pt x="1562293" y="598267"/>
                </a:lnTo>
                <a:lnTo>
                  <a:pt x="1564342" y="600537"/>
                </a:lnTo>
                <a:lnTo>
                  <a:pt x="1565707" y="602806"/>
                </a:lnTo>
                <a:lnTo>
                  <a:pt x="1567300" y="605303"/>
                </a:lnTo>
                <a:lnTo>
                  <a:pt x="1568666" y="608026"/>
                </a:lnTo>
                <a:lnTo>
                  <a:pt x="1569577" y="610750"/>
                </a:lnTo>
                <a:lnTo>
                  <a:pt x="1570487" y="613927"/>
                </a:lnTo>
                <a:lnTo>
                  <a:pt x="1571170" y="617105"/>
                </a:lnTo>
                <a:lnTo>
                  <a:pt x="1571625" y="620282"/>
                </a:lnTo>
                <a:lnTo>
                  <a:pt x="1571625" y="623687"/>
                </a:lnTo>
                <a:lnTo>
                  <a:pt x="1571625" y="1136851"/>
                </a:lnTo>
                <a:lnTo>
                  <a:pt x="1571625" y="1140256"/>
                </a:lnTo>
                <a:lnTo>
                  <a:pt x="1571170" y="1143433"/>
                </a:lnTo>
                <a:lnTo>
                  <a:pt x="1570487" y="1146838"/>
                </a:lnTo>
                <a:lnTo>
                  <a:pt x="1569577" y="1149788"/>
                </a:lnTo>
                <a:lnTo>
                  <a:pt x="1568666" y="1152512"/>
                </a:lnTo>
                <a:lnTo>
                  <a:pt x="1567300" y="1155462"/>
                </a:lnTo>
                <a:lnTo>
                  <a:pt x="1565707" y="1157959"/>
                </a:lnTo>
                <a:lnTo>
                  <a:pt x="1564342" y="1160229"/>
                </a:lnTo>
                <a:lnTo>
                  <a:pt x="1562293" y="1162498"/>
                </a:lnTo>
                <a:lnTo>
                  <a:pt x="1560472" y="1164314"/>
                </a:lnTo>
                <a:lnTo>
                  <a:pt x="1558196" y="1165903"/>
                </a:lnTo>
                <a:lnTo>
                  <a:pt x="1555920" y="1167492"/>
                </a:lnTo>
                <a:lnTo>
                  <a:pt x="1553644" y="1168399"/>
                </a:lnTo>
                <a:lnTo>
                  <a:pt x="1551140" y="1169307"/>
                </a:lnTo>
                <a:lnTo>
                  <a:pt x="1548636" y="1169761"/>
                </a:lnTo>
                <a:lnTo>
                  <a:pt x="1546133" y="1169988"/>
                </a:lnTo>
                <a:lnTo>
                  <a:pt x="1471932" y="1169988"/>
                </a:lnTo>
                <a:lnTo>
                  <a:pt x="1469201" y="1169761"/>
                </a:lnTo>
                <a:lnTo>
                  <a:pt x="1466697" y="1169307"/>
                </a:lnTo>
                <a:lnTo>
                  <a:pt x="1464193" y="1168399"/>
                </a:lnTo>
                <a:lnTo>
                  <a:pt x="1461917" y="1167492"/>
                </a:lnTo>
                <a:lnTo>
                  <a:pt x="1459641" y="1165903"/>
                </a:lnTo>
                <a:lnTo>
                  <a:pt x="1457593" y="1164314"/>
                </a:lnTo>
                <a:lnTo>
                  <a:pt x="1455544" y="1162498"/>
                </a:lnTo>
                <a:lnTo>
                  <a:pt x="1453496" y="1160229"/>
                </a:lnTo>
                <a:lnTo>
                  <a:pt x="1452130" y="1157959"/>
                </a:lnTo>
                <a:lnTo>
                  <a:pt x="1450537" y="1155462"/>
                </a:lnTo>
                <a:lnTo>
                  <a:pt x="1449399" y="1152512"/>
                </a:lnTo>
                <a:lnTo>
                  <a:pt x="1448261" y="1149788"/>
                </a:lnTo>
                <a:lnTo>
                  <a:pt x="1447350" y="1146838"/>
                </a:lnTo>
                <a:lnTo>
                  <a:pt x="1446667" y="1143433"/>
                </a:lnTo>
                <a:lnTo>
                  <a:pt x="1446212" y="1140256"/>
                </a:lnTo>
                <a:lnTo>
                  <a:pt x="1446212" y="1136851"/>
                </a:lnTo>
                <a:lnTo>
                  <a:pt x="1446212" y="623687"/>
                </a:lnTo>
                <a:lnTo>
                  <a:pt x="1446212" y="620282"/>
                </a:lnTo>
                <a:lnTo>
                  <a:pt x="1446667" y="617105"/>
                </a:lnTo>
                <a:lnTo>
                  <a:pt x="1447350" y="613927"/>
                </a:lnTo>
                <a:lnTo>
                  <a:pt x="1448261" y="610750"/>
                </a:lnTo>
                <a:lnTo>
                  <a:pt x="1449399" y="608026"/>
                </a:lnTo>
                <a:lnTo>
                  <a:pt x="1450537" y="605303"/>
                </a:lnTo>
                <a:lnTo>
                  <a:pt x="1452130" y="602806"/>
                </a:lnTo>
                <a:lnTo>
                  <a:pt x="1453496" y="600537"/>
                </a:lnTo>
                <a:lnTo>
                  <a:pt x="1455544" y="598267"/>
                </a:lnTo>
                <a:lnTo>
                  <a:pt x="1457593" y="596451"/>
                </a:lnTo>
                <a:lnTo>
                  <a:pt x="1459641" y="594635"/>
                </a:lnTo>
                <a:lnTo>
                  <a:pt x="1461917" y="593274"/>
                </a:lnTo>
                <a:lnTo>
                  <a:pt x="1464193" y="592139"/>
                </a:lnTo>
                <a:lnTo>
                  <a:pt x="1466697" y="591231"/>
                </a:lnTo>
                <a:lnTo>
                  <a:pt x="1469201" y="590777"/>
                </a:lnTo>
                <a:lnTo>
                  <a:pt x="1471932" y="590550"/>
                </a:lnTo>
                <a:close/>
                <a:moveTo>
                  <a:pt x="1152617" y="590550"/>
                </a:moveTo>
                <a:lnTo>
                  <a:pt x="1226818" y="590550"/>
                </a:lnTo>
                <a:lnTo>
                  <a:pt x="1229322" y="590777"/>
                </a:lnTo>
                <a:lnTo>
                  <a:pt x="1232053" y="591231"/>
                </a:lnTo>
                <a:lnTo>
                  <a:pt x="1234557" y="592139"/>
                </a:lnTo>
                <a:lnTo>
                  <a:pt x="1236833" y="593274"/>
                </a:lnTo>
                <a:lnTo>
                  <a:pt x="1239109" y="594635"/>
                </a:lnTo>
                <a:lnTo>
                  <a:pt x="1241158" y="596451"/>
                </a:lnTo>
                <a:lnTo>
                  <a:pt x="1242978" y="598267"/>
                </a:lnTo>
                <a:lnTo>
                  <a:pt x="1244799" y="600537"/>
                </a:lnTo>
                <a:lnTo>
                  <a:pt x="1246620" y="602806"/>
                </a:lnTo>
                <a:lnTo>
                  <a:pt x="1248213" y="605303"/>
                </a:lnTo>
                <a:lnTo>
                  <a:pt x="1249352" y="608026"/>
                </a:lnTo>
                <a:lnTo>
                  <a:pt x="1250490" y="610750"/>
                </a:lnTo>
                <a:lnTo>
                  <a:pt x="1251400" y="613927"/>
                </a:lnTo>
                <a:lnTo>
                  <a:pt x="1251855" y="617105"/>
                </a:lnTo>
                <a:lnTo>
                  <a:pt x="1252538" y="620282"/>
                </a:lnTo>
                <a:lnTo>
                  <a:pt x="1252538" y="623687"/>
                </a:lnTo>
                <a:lnTo>
                  <a:pt x="1252538" y="1136851"/>
                </a:lnTo>
                <a:lnTo>
                  <a:pt x="1252538" y="1140256"/>
                </a:lnTo>
                <a:lnTo>
                  <a:pt x="1251855" y="1143433"/>
                </a:lnTo>
                <a:lnTo>
                  <a:pt x="1251400" y="1146838"/>
                </a:lnTo>
                <a:lnTo>
                  <a:pt x="1250490" y="1149788"/>
                </a:lnTo>
                <a:lnTo>
                  <a:pt x="1249352" y="1152512"/>
                </a:lnTo>
                <a:lnTo>
                  <a:pt x="1248213" y="1155462"/>
                </a:lnTo>
                <a:lnTo>
                  <a:pt x="1246620" y="1157959"/>
                </a:lnTo>
                <a:lnTo>
                  <a:pt x="1244799" y="1160229"/>
                </a:lnTo>
                <a:lnTo>
                  <a:pt x="1242978" y="1162498"/>
                </a:lnTo>
                <a:lnTo>
                  <a:pt x="1241158" y="1164314"/>
                </a:lnTo>
                <a:lnTo>
                  <a:pt x="1239109" y="1165903"/>
                </a:lnTo>
                <a:lnTo>
                  <a:pt x="1236833" y="1167492"/>
                </a:lnTo>
                <a:lnTo>
                  <a:pt x="1234557" y="1168399"/>
                </a:lnTo>
                <a:lnTo>
                  <a:pt x="1232053" y="1169307"/>
                </a:lnTo>
                <a:lnTo>
                  <a:pt x="1229322" y="1169761"/>
                </a:lnTo>
                <a:lnTo>
                  <a:pt x="1226818" y="1169988"/>
                </a:lnTo>
                <a:lnTo>
                  <a:pt x="1152617" y="1169988"/>
                </a:lnTo>
                <a:lnTo>
                  <a:pt x="1150114" y="1169761"/>
                </a:lnTo>
                <a:lnTo>
                  <a:pt x="1147610" y="1169307"/>
                </a:lnTo>
                <a:lnTo>
                  <a:pt x="1145106" y="1168399"/>
                </a:lnTo>
                <a:lnTo>
                  <a:pt x="1142830" y="1167492"/>
                </a:lnTo>
                <a:lnTo>
                  <a:pt x="1140554" y="1165903"/>
                </a:lnTo>
                <a:lnTo>
                  <a:pt x="1138278" y="1164314"/>
                </a:lnTo>
                <a:lnTo>
                  <a:pt x="1136457" y="1162498"/>
                </a:lnTo>
                <a:lnTo>
                  <a:pt x="1134409" y="1160229"/>
                </a:lnTo>
                <a:lnTo>
                  <a:pt x="1132815" y="1157959"/>
                </a:lnTo>
                <a:lnTo>
                  <a:pt x="1131450" y="1155462"/>
                </a:lnTo>
                <a:lnTo>
                  <a:pt x="1130084" y="1152512"/>
                </a:lnTo>
                <a:lnTo>
                  <a:pt x="1129174" y="1149788"/>
                </a:lnTo>
                <a:lnTo>
                  <a:pt x="1128036" y="1146838"/>
                </a:lnTo>
                <a:lnTo>
                  <a:pt x="1127580" y="1143433"/>
                </a:lnTo>
                <a:lnTo>
                  <a:pt x="1127125" y="1140256"/>
                </a:lnTo>
                <a:lnTo>
                  <a:pt x="1127125" y="1136851"/>
                </a:lnTo>
                <a:lnTo>
                  <a:pt x="1127125" y="623687"/>
                </a:lnTo>
                <a:lnTo>
                  <a:pt x="1127125" y="620282"/>
                </a:lnTo>
                <a:lnTo>
                  <a:pt x="1127580" y="617105"/>
                </a:lnTo>
                <a:lnTo>
                  <a:pt x="1128036" y="613927"/>
                </a:lnTo>
                <a:lnTo>
                  <a:pt x="1129174" y="610750"/>
                </a:lnTo>
                <a:lnTo>
                  <a:pt x="1130084" y="608026"/>
                </a:lnTo>
                <a:lnTo>
                  <a:pt x="1131450" y="605303"/>
                </a:lnTo>
                <a:lnTo>
                  <a:pt x="1132815" y="602806"/>
                </a:lnTo>
                <a:lnTo>
                  <a:pt x="1134409" y="600537"/>
                </a:lnTo>
                <a:lnTo>
                  <a:pt x="1136457" y="598267"/>
                </a:lnTo>
                <a:lnTo>
                  <a:pt x="1138278" y="596451"/>
                </a:lnTo>
                <a:lnTo>
                  <a:pt x="1140554" y="594635"/>
                </a:lnTo>
                <a:lnTo>
                  <a:pt x="1142830" y="593274"/>
                </a:lnTo>
                <a:lnTo>
                  <a:pt x="1145106" y="592139"/>
                </a:lnTo>
                <a:lnTo>
                  <a:pt x="1147610" y="591231"/>
                </a:lnTo>
                <a:lnTo>
                  <a:pt x="1150114" y="590777"/>
                </a:lnTo>
                <a:lnTo>
                  <a:pt x="1152617" y="590550"/>
                </a:lnTo>
                <a:close/>
                <a:moveTo>
                  <a:pt x="1633857" y="508000"/>
                </a:moveTo>
                <a:lnTo>
                  <a:pt x="1707830" y="508000"/>
                </a:lnTo>
                <a:lnTo>
                  <a:pt x="1710561" y="508227"/>
                </a:lnTo>
                <a:lnTo>
                  <a:pt x="1713065" y="508680"/>
                </a:lnTo>
                <a:lnTo>
                  <a:pt x="1715797" y="509814"/>
                </a:lnTo>
                <a:lnTo>
                  <a:pt x="1718073" y="510947"/>
                </a:lnTo>
                <a:lnTo>
                  <a:pt x="1720349" y="512534"/>
                </a:lnTo>
                <a:lnTo>
                  <a:pt x="1722170" y="514575"/>
                </a:lnTo>
                <a:lnTo>
                  <a:pt x="1724218" y="516842"/>
                </a:lnTo>
                <a:lnTo>
                  <a:pt x="1726039" y="519109"/>
                </a:lnTo>
                <a:lnTo>
                  <a:pt x="1727860" y="521829"/>
                </a:lnTo>
                <a:lnTo>
                  <a:pt x="1729453" y="524550"/>
                </a:lnTo>
                <a:lnTo>
                  <a:pt x="1730591" y="527950"/>
                </a:lnTo>
                <a:lnTo>
                  <a:pt x="1731729" y="531124"/>
                </a:lnTo>
                <a:lnTo>
                  <a:pt x="1732640" y="534752"/>
                </a:lnTo>
                <a:lnTo>
                  <a:pt x="1733095" y="538152"/>
                </a:lnTo>
                <a:lnTo>
                  <a:pt x="1733550" y="542006"/>
                </a:lnTo>
                <a:lnTo>
                  <a:pt x="1733550" y="545860"/>
                </a:lnTo>
                <a:lnTo>
                  <a:pt x="1733550" y="1132128"/>
                </a:lnTo>
                <a:lnTo>
                  <a:pt x="1733550" y="1135982"/>
                </a:lnTo>
                <a:lnTo>
                  <a:pt x="1733095" y="1139836"/>
                </a:lnTo>
                <a:lnTo>
                  <a:pt x="1732640" y="1143463"/>
                </a:lnTo>
                <a:lnTo>
                  <a:pt x="1731729" y="1146864"/>
                </a:lnTo>
                <a:lnTo>
                  <a:pt x="1730591" y="1150038"/>
                </a:lnTo>
                <a:lnTo>
                  <a:pt x="1729453" y="1153438"/>
                </a:lnTo>
                <a:lnTo>
                  <a:pt x="1727860" y="1156159"/>
                </a:lnTo>
                <a:lnTo>
                  <a:pt x="1726039" y="1158879"/>
                </a:lnTo>
                <a:lnTo>
                  <a:pt x="1724218" y="1161373"/>
                </a:lnTo>
                <a:lnTo>
                  <a:pt x="1722170" y="1163414"/>
                </a:lnTo>
                <a:lnTo>
                  <a:pt x="1720349" y="1165454"/>
                </a:lnTo>
                <a:lnTo>
                  <a:pt x="1718073" y="1167041"/>
                </a:lnTo>
                <a:lnTo>
                  <a:pt x="1715797" y="1168174"/>
                </a:lnTo>
                <a:lnTo>
                  <a:pt x="1713065" y="1169308"/>
                </a:lnTo>
                <a:lnTo>
                  <a:pt x="1710561" y="1169761"/>
                </a:lnTo>
                <a:lnTo>
                  <a:pt x="1707830" y="1169988"/>
                </a:lnTo>
                <a:lnTo>
                  <a:pt x="1633857" y="1169988"/>
                </a:lnTo>
                <a:lnTo>
                  <a:pt x="1631353" y="1169761"/>
                </a:lnTo>
                <a:lnTo>
                  <a:pt x="1628850" y="1169308"/>
                </a:lnTo>
                <a:lnTo>
                  <a:pt x="1626346" y="1168174"/>
                </a:lnTo>
                <a:lnTo>
                  <a:pt x="1624070" y="1167041"/>
                </a:lnTo>
                <a:lnTo>
                  <a:pt x="1621794" y="1165454"/>
                </a:lnTo>
                <a:lnTo>
                  <a:pt x="1619518" y="1163414"/>
                </a:lnTo>
                <a:lnTo>
                  <a:pt x="1617469" y="1161373"/>
                </a:lnTo>
                <a:lnTo>
                  <a:pt x="1615648" y="1158879"/>
                </a:lnTo>
                <a:lnTo>
                  <a:pt x="1614055" y="1156159"/>
                </a:lnTo>
                <a:lnTo>
                  <a:pt x="1612689" y="1153438"/>
                </a:lnTo>
                <a:lnTo>
                  <a:pt x="1611324" y="1150038"/>
                </a:lnTo>
                <a:lnTo>
                  <a:pt x="1610186" y="1146864"/>
                </a:lnTo>
                <a:lnTo>
                  <a:pt x="1609275" y="1143463"/>
                </a:lnTo>
                <a:lnTo>
                  <a:pt x="1608820" y="1139836"/>
                </a:lnTo>
                <a:lnTo>
                  <a:pt x="1608365" y="1135982"/>
                </a:lnTo>
                <a:lnTo>
                  <a:pt x="1608137" y="1132128"/>
                </a:lnTo>
                <a:lnTo>
                  <a:pt x="1608137" y="545860"/>
                </a:lnTo>
                <a:lnTo>
                  <a:pt x="1608365" y="542006"/>
                </a:lnTo>
                <a:lnTo>
                  <a:pt x="1608820" y="538152"/>
                </a:lnTo>
                <a:lnTo>
                  <a:pt x="1609275" y="534752"/>
                </a:lnTo>
                <a:lnTo>
                  <a:pt x="1610186" y="531124"/>
                </a:lnTo>
                <a:lnTo>
                  <a:pt x="1611324" y="527950"/>
                </a:lnTo>
                <a:lnTo>
                  <a:pt x="1612689" y="524550"/>
                </a:lnTo>
                <a:lnTo>
                  <a:pt x="1614055" y="521829"/>
                </a:lnTo>
                <a:lnTo>
                  <a:pt x="1615648" y="519109"/>
                </a:lnTo>
                <a:lnTo>
                  <a:pt x="1617469" y="516842"/>
                </a:lnTo>
                <a:lnTo>
                  <a:pt x="1619518" y="514575"/>
                </a:lnTo>
                <a:lnTo>
                  <a:pt x="1621794" y="512534"/>
                </a:lnTo>
                <a:lnTo>
                  <a:pt x="1624070" y="510947"/>
                </a:lnTo>
                <a:lnTo>
                  <a:pt x="1626346" y="509814"/>
                </a:lnTo>
                <a:lnTo>
                  <a:pt x="1628850" y="508680"/>
                </a:lnTo>
                <a:lnTo>
                  <a:pt x="1631353" y="508227"/>
                </a:lnTo>
                <a:lnTo>
                  <a:pt x="1633857" y="508000"/>
                </a:lnTo>
                <a:close/>
                <a:moveTo>
                  <a:pt x="1501548" y="319088"/>
                </a:moveTo>
                <a:lnTo>
                  <a:pt x="1733323" y="319088"/>
                </a:lnTo>
                <a:lnTo>
                  <a:pt x="1733323" y="319316"/>
                </a:lnTo>
                <a:lnTo>
                  <a:pt x="1733550" y="319316"/>
                </a:lnTo>
                <a:lnTo>
                  <a:pt x="1733550" y="464215"/>
                </a:lnTo>
                <a:lnTo>
                  <a:pt x="1637620" y="464215"/>
                </a:lnTo>
                <a:lnTo>
                  <a:pt x="1637620" y="418038"/>
                </a:lnTo>
                <a:lnTo>
                  <a:pt x="1318759" y="617303"/>
                </a:lnTo>
                <a:lnTo>
                  <a:pt x="1250723" y="574766"/>
                </a:lnTo>
                <a:lnTo>
                  <a:pt x="1253444" y="573174"/>
                </a:lnTo>
                <a:lnTo>
                  <a:pt x="1146628" y="506525"/>
                </a:lnTo>
                <a:lnTo>
                  <a:pt x="844096" y="695326"/>
                </a:lnTo>
                <a:lnTo>
                  <a:pt x="776287" y="653016"/>
                </a:lnTo>
                <a:lnTo>
                  <a:pt x="1147082" y="421450"/>
                </a:lnTo>
                <a:lnTo>
                  <a:pt x="1215118" y="463533"/>
                </a:lnTo>
                <a:lnTo>
                  <a:pt x="1214437" y="464215"/>
                </a:lnTo>
                <a:lnTo>
                  <a:pt x="1321253" y="530637"/>
                </a:lnTo>
                <a:lnTo>
                  <a:pt x="1564368" y="379141"/>
                </a:lnTo>
                <a:lnTo>
                  <a:pt x="1501548" y="379141"/>
                </a:lnTo>
                <a:lnTo>
                  <a:pt x="1501548" y="319088"/>
                </a:lnTo>
                <a:close/>
                <a:moveTo>
                  <a:pt x="229507" y="91395"/>
                </a:moveTo>
                <a:lnTo>
                  <a:pt x="225651" y="91621"/>
                </a:lnTo>
                <a:lnTo>
                  <a:pt x="221796" y="91848"/>
                </a:lnTo>
                <a:lnTo>
                  <a:pt x="218394" y="92075"/>
                </a:lnTo>
                <a:lnTo>
                  <a:pt x="214539" y="92755"/>
                </a:lnTo>
                <a:lnTo>
                  <a:pt x="210910" y="93662"/>
                </a:lnTo>
                <a:lnTo>
                  <a:pt x="207509" y="94570"/>
                </a:lnTo>
                <a:lnTo>
                  <a:pt x="204107" y="95704"/>
                </a:lnTo>
                <a:lnTo>
                  <a:pt x="200705" y="96837"/>
                </a:lnTo>
                <a:lnTo>
                  <a:pt x="197303" y="98198"/>
                </a:lnTo>
                <a:lnTo>
                  <a:pt x="194355" y="99559"/>
                </a:lnTo>
                <a:lnTo>
                  <a:pt x="191407" y="101373"/>
                </a:lnTo>
                <a:lnTo>
                  <a:pt x="188232" y="103187"/>
                </a:lnTo>
                <a:lnTo>
                  <a:pt x="185284" y="105002"/>
                </a:lnTo>
                <a:lnTo>
                  <a:pt x="182562" y="107270"/>
                </a:lnTo>
                <a:lnTo>
                  <a:pt x="179614" y="109311"/>
                </a:lnTo>
                <a:lnTo>
                  <a:pt x="177119" y="111579"/>
                </a:lnTo>
                <a:lnTo>
                  <a:pt x="174851" y="114073"/>
                </a:lnTo>
                <a:lnTo>
                  <a:pt x="172357" y="116568"/>
                </a:lnTo>
                <a:lnTo>
                  <a:pt x="170316" y="119062"/>
                </a:lnTo>
                <a:lnTo>
                  <a:pt x="168275" y="121784"/>
                </a:lnTo>
                <a:lnTo>
                  <a:pt x="166460" y="124505"/>
                </a:lnTo>
                <a:lnTo>
                  <a:pt x="164646" y="127454"/>
                </a:lnTo>
                <a:lnTo>
                  <a:pt x="162832" y="130402"/>
                </a:lnTo>
                <a:lnTo>
                  <a:pt x="161471" y="133350"/>
                </a:lnTo>
                <a:lnTo>
                  <a:pt x="160110" y="136525"/>
                </a:lnTo>
                <a:lnTo>
                  <a:pt x="158976" y="139700"/>
                </a:lnTo>
                <a:lnTo>
                  <a:pt x="158069" y="143102"/>
                </a:lnTo>
                <a:lnTo>
                  <a:pt x="156935" y="146277"/>
                </a:lnTo>
                <a:lnTo>
                  <a:pt x="156482" y="149679"/>
                </a:lnTo>
                <a:lnTo>
                  <a:pt x="156028" y="153080"/>
                </a:lnTo>
                <a:lnTo>
                  <a:pt x="155801" y="156709"/>
                </a:lnTo>
                <a:lnTo>
                  <a:pt x="155801" y="160111"/>
                </a:lnTo>
                <a:lnTo>
                  <a:pt x="155801" y="1330098"/>
                </a:lnTo>
                <a:lnTo>
                  <a:pt x="155801" y="1333500"/>
                </a:lnTo>
                <a:lnTo>
                  <a:pt x="156028" y="1337129"/>
                </a:lnTo>
                <a:lnTo>
                  <a:pt x="156482" y="1340531"/>
                </a:lnTo>
                <a:lnTo>
                  <a:pt x="156935" y="1343932"/>
                </a:lnTo>
                <a:lnTo>
                  <a:pt x="158069" y="1347561"/>
                </a:lnTo>
                <a:lnTo>
                  <a:pt x="158976" y="1350509"/>
                </a:lnTo>
                <a:lnTo>
                  <a:pt x="160110" y="1353684"/>
                </a:lnTo>
                <a:lnTo>
                  <a:pt x="161471" y="1357086"/>
                </a:lnTo>
                <a:lnTo>
                  <a:pt x="162832" y="1360034"/>
                </a:lnTo>
                <a:lnTo>
                  <a:pt x="164646" y="1362756"/>
                </a:lnTo>
                <a:lnTo>
                  <a:pt x="166460" y="1365931"/>
                </a:lnTo>
                <a:lnTo>
                  <a:pt x="168275" y="1368652"/>
                </a:lnTo>
                <a:lnTo>
                  <a:pt x="170316" y="1371373"/>
                </a:lnTo>
                <a:lnTo>
                  <a:pt x="172357" y="1373868"/>
                </a:lnTo>
                <a:lnTo>
                  <a:pt x="174851" y="1376590"/>
                </a:lnTo>
                <a:lnTo>
                  <a:pt x="177119" y="1378857"/>
                </a:lnTo>
                <a:lnTo>
                  <a:pt x="179614" y="1381125"/>
                </a:lnTo>
                <a:lnTo>
                  <a:pt x="182562" y="1383393"/>
                </a:lnTo>
                <a:lnTo>
                  <a:pt x="185284" y="1385207"/>
                </a:lnTo>
                <a:lnTo>
                  <a:pt x="188232" y="1387248"/>
                </a:lnTo>
                <a:lnTo>
                  <a:pt x="191407" y="1389063"/>
                </a:lnTo>
                <a:lnTo>
                  <a:pt x="194355" y="1390650"/>
                </a:lnTo>
                <a:lnTo>
                  <a:pt x="197303" y="1392238"/>
                </a:lnTo>
                <a:lnTo>
                  <a:pt x="200705" y="1393598"/>
                </a:lnTo>
                <a:lnTo>
                  <a:pt x="204107" y="1394959"/>
                </a:lnTo>
                <a:lnTo>
                  <a:pt x="207509" y="1395866"/>
                </a:lnTo>
                <a:lnTo>
                  <a:pt x="210910" y="1397000"/>
                </a:lnTo>
                <a:lnTo>
                  <a:pt x="214539" y="1397681"/>
                </a:lnTo>
                <a:lnTo>
                  <a:pt x="218394" y="1398134"/>
                </a:lnTo>
                <a:lnTo>
                  <a:pt x="221796" y="1398588"/>
                </a:lnTo>
                <a:lnTo>
                  <a:pt x="225651" y="1399041"/>
                </a:lnTo>
                <a:lnTo>
                  <a:pt x="229507" y="1399041"/>
                </a:lnTo>
                <a:lnTo>
                  <a:pt x="2280330" y="1399041"/>
                </a:lnTo>
                <a:lnTo>
                  <a:pt x="2284186" y="1399041"/>
                </a:lnTo>
                <a:lnTo>
                  <a:pt x="2288041" y="1398588"/>
                </a:lnTo>
                <a:lnTo>
                  <a:pt x="2291670" y="1398134"/>
                </a:lnTo>
                <a:lnTo>
                  <a:pt x="2295298" y="1397681"/>
                </a:lnTo>
                <a:lnTo>
                  <a:pt x="2299154" y="1397000"/>
                </a:lnTo>
                <a:lnTo>
                  <a:pt x="2302555" y="1395866"/>
                </a:lnTo>
                <a:lnTo>
                  <a:pt x="2305957" y="1394959"/>
                </a:lnTo>
                <a:lnTo>
                  <a:pt x="2309359" y="1393598"/>
                </a:lnTo>
                <a:lnTo>
                  <a:pt x="2312534" y="1392238"/>
                </a:lnTo>
                <a:lnTo>
                  <a:pt x="2315709" y="1390650"/>
                </a:lnTo>
                <a:lnTo>
                  <a:pt x="2318884" y="1389063"/>
                </a:lnTo>
                <a:lnTo>
                  <a:pt x="2321832" y="1387248"/>
                </a:lnTo>
                <a:lnTo>
                  <a:pt x="2324780" y="1385207"/>
                </a:lnTo>
                <a:lnTo>
                  <a:pt x="2327502" y="1383393"/>
                </a:lnTo>
                <a:lnTo>
                  <a:pt x="2330223" y="1381125"/>
                </a:lnTo>
                <a:lnTo>
                  <a:pt x="2332945" y="1378857"/>
                </a:lnTo>
                <a:lnTo>
                  <a:pt x="2335213" y="1376590"/>
                </a:lnTo>
                <a:lnTo>
                  <a:pt x="2337707" y="1373868"/>
                </a:lnTo>
                <a:lnTo>
                  <a:pt x="2339748" y="1371373"/>
                </a:lnTo>
                <a:lnTo>
                  <a:pt x="2341789" y="1368652"/>
                </a:lnTo>
                <a:lnTo>
                  <a:pt x="2343830" y="1365931"/>
                </a:lnTo>
                <a:lnTo>
                  <a:pt x="2345418" y="1362756"/>
                </a:lnTo>
                <a:lnTo>
                  <a:pt x="2347232" y="1360034"/>
                </a:lnTo>
                <a:lnTo>
                  <a:pt x="2348593" y="1357086"/>
                </a:lnTo>
                <a:lnTo>
                  <a:pt x="2350180" y="1353684"/>
                </a:lnTo>
                <a:lnTo>
                  <a:pt x="2351088" y="1350509"/>
                </a:lnTo>
                <a:lnTo>
                  <a:pt x="2351995" y="1347561"/>
                </a:lnTo>
                <a:lnTo>
                  <a:pt x="2352902" y="1343932"/>
                </a:lnTo>
                <a:lnTo>
                  <a:pt x="2353582" y="1340531"/>
                </a:lnTo>
                <a:lnTo>
                  <a:pt x="2354036" y="1337129"/>
                </a:lnTo>
                <a:lnTo>
                  <a:pt x="2354263" y="1333500"/>
                </a:lnTo>
                <a:lnTo>
                  <a:pt x="2354263" y="1330098"/>
                </a:lnTo>
                <a:lnTo>
                  <a:pt x="2354263" y="160111"/>
                </a:lnTo>
                <a:lnTo>
                  <a:pt x="2354263" y="156709"/>
                </a:lnTo>
                <a:lnTo>
                  <a:pt x="2354036" y="153080"/>
                </a:lnTo>
                <a:lnTo>
                  <a:pt x="2353582" y="149679"/>
                </a:lnTo>
                <a:lnTo>
                  <a:pt x="2352902" y="146277"/>
                </a:lnTo>
                <a:lnTo>
                  <a:pt x="2351995" y="143102"/>
                </a:lnTo>
                <a:lnTo>
                  <a:pt x="2351088" y="139700"/>
                </a:lnTo>
                <a:lnTo>
                  <a:pt x="2350180" y="136525"/>
                </a:lnTo>
                <a:lnTo>
                  <a:pt x="2348593" y="133350"/>
                </a:lnTo>
                <a:lnTo>
                  <a:pt x="2347232" y="130402"/>
                </a:lnTo>
                <a:lnTo>
                  <a:pt x="2345418" y="127454"/>
                </a:lnTo>
                <a:lnTo>
                  <a:pt x="2343830" y="124505"/>
                </a:lnTo>
                <a:lnTo>
                  <a:pt x="2341789" y="121784"/>
                </a:lnTo>
                <a:lnTo>
                  <a:pt x="2339748" y="119062"/>
                </a:lnTo>
                <a:lnTo>
                  <a:pt x="2337707" y="116568"/>
                </a:lnTo>
                <a:lnTo>
                  <a:pt x="2335213" y="114073"/>
                </a:lnTo>
                <a:lnTo>
                  <a:pt x="2332945" y="111579"/>
                </a:lnTo>
                <a:lnTo>
                  <a:pt x="2330223" y="109311"/>
                </a:lnTo>
                <a:lnTo>
                  <a:pt x="2327502" y="107270"/>
                </a:lnTo>
                <a:lnTo>
                  <a:pt x="2324780" y="105002"/>
                </a:lnTo>
                <a:lnTo>
                  <a:pt x="2321832" y="103187"/>
                </a:lnTo>
                <a:lnTo>
                  <a:pt x="2318884" y="101373"/>
                </a:lnTo>
                <a:lnTo>
                  <a:pt x="2315709" y="99559"/>
                </a:lnTo>
                <a:lnTo>
                  <a:pt x="2312534" y="98198"/>
                </a:lnTo>
                <a:lnTo>
                  <a:pt x="2309359" y="96837"/>
                </a:lnTo>
                <a:lnTo>
                  <a:pt x="2305957" y="95704"/>
                </a:lnTo>
                <a:lnTo>
                  <a:pt x="2302555" y="94570"/>
                </a:lnTo>
                <a:lnTo>
                  <a:pt x="2299154" y="93662"/>
                </a:lnTo>
                <a:lnTo>
                  <a:pt x="2295298" y="92755"/>
                </a:lnTo>
                <a:lnTo>
                  <a:pt x="2291670" y="92075"/>
                </a:lnTo>
                <a:lnTo>
                  <a:pt x="2288041" y="91848"/>
                </a:lnTo>
                <a:lnTo>
                  <a:pt x="2284186" y="91621"/>
                </a:lnTo>
                <a:lnTo>
                  <a:pt x="2280330" y="91395"/>
                </a:lnTo>
                <a:lnTo>
                  <a:pt x="229507" y="91395"/>
                </a:lnTo>
                <a:close/>
                <a:moveTo>
                  <a:pt x="81642" y="0"/>
                </a:moveTo>
                <a:lnTo>
                  <a:pt x="86178" y="0"/>
                </a:lnTo>
                <a:lnTo>
                  <a:pt x="2424113" y="0"/>
                </a:lnTo>
                <a:lnTo>
                  <a:pt x="2428648" y="0"/>
                </a:lnTo>
                <a:lnTo>
                  <a:pt x="2432730" y="227"/>
                </a:lnTo>
                <a:lnTo>
                  <a:pt x="2436813" y="680"/>
                </a:lnTo>
                <a:lnTo>
                  <a:pt x="2441122" y="1361"/>
                </a:lnTo>
                <a:lnTo>
                  <a:pt x="2445204" y="2268"/>
                </a:lnTo>
                <a:lnTo>
                  <a:pt x="2449286" y="3402"/>
                </a:lnTo>
                <a:lnTo>
                  <a:pt x="2452914" y="4536"/>
                </a:lnTo>
                <a:lnTo>
                  <a:pt x="2456770" y="5896"/>
                </a:lnTo>
                <a:lnTo>
                  <a:pt x="2460625" y="7484"/>
                </a:lnTo>
                <a:lnTo>
                  <a:pt x="2464480" y="9298"/>
                </a:lnTo>
                <a:lnTo>
                  <a:pt x="2467882" y="11339"/>
                </a:lnTo>
                <a:lnTo>
                  <a:pt x="2471284" y="13380"/>
                </a:lnTo>
                <a:lnTo>
                  <a:pt x="2474459" y="15421"/>
                </a:lnTo>
                <a:lnTo>
                  <a:pt x="2477861" y="17916"/>
                </a:lnTo>
                <a:lnTo>
                  <a:pt x="2480809" y="20184"/>
                </a:lnTo>
                <a:lnTo>
                  <a:pt x="2483757" y="22905"/>
                </a:lnTo>
                <a:lnTo>
                  <a:pt x="2486479" y="25400"/>
                </a:lnTo>
                <a:lnTo>
                  <a:pt x="2489200" y="28348"/>
                </a:lnTo>
                <a:lnTo>
                  <a:pt x="2491695" y="31296"/>
                </a:lnTo>
                <a:lnTo>
                  <a:pt x="2493963" y="34471"/>
                </a:lnTo>
                <a:lnTo>
                  <a:pt x="2496230" y="37646"/>
                </a:lnTo>
                <a:lnTo>
                  <a:pt x="2498272" y="40821"/>
                </a:lnTo>
                <a:lnTo>
                  <a:pt x="2499859" y="44450"/>
                </a:lnTo>
                <a:lnTo>
                  <a:pt x="2501673" y="47625"/>
                </a:lnTo>
                <a:lnTo>
                  <a:pt x="2503261" y="51480"/>
                </a:lnTo>
                <a:lnTo>
                  <a:pt x="2504395" y="54882"/>
                </a:lnTo>
                <a:lnTo>
                  <a:pt x="2505755" y="58737"/>
                </a:lnTo>
                <a:lnTo>
                  <a:pt x="2506663" y="62593"/>
                </a:lnTo>
                <a:lnTo>
                  <a:pt x="2507343" y="66221"/>
                </a:lnTo>
                <a:lnTo>
                  <a:pt x="2508023" y="70304"/>
                </a:lnTo>
                <a:lnTo>
                  <a:pt x="2508250" y="74159"/>
                </a:lnTo>
                <a:lnTo>
                  <a:pt x="2508250" y="78241"/>
                </a:lnTo>
                <a:lnTo>
                  <a:pt x="2508250" y="1411968"/>
                </a:lnTo>
                <a:lnTo>
                  <a:pt x="2508250" y="1416050"/>
                </a:lnTo>
                <a:lnTo>
                  <a:pt x="2508023" y="1420132"/>
                </a:lnTo>
                <a:lnTo>
                  <a:pt x="2507343" y="1423988"/>
                </a:lnTo>
                <a:lnTo>
                  <a:pt x="2506663" y="1427616"/>
                </a:lnTo>
                <a:lnTo>
                  <a:pt x="2505755" y="1431472"/>
                </a:lnTo>
                <a:lnTo>
                  <a:pt x="2504395" y="1435327"/>
                </a:lnTo>
                <a:lnTo>
                  <a:pt x="2503261" y="1439182"/>
                </a:lnTo>
                <a:lnTo>
                  <a:pt x="2501673" y="1442584"/>
                </a:lnTo>
                <a:lnTo>
                  <a:pt x="2499859" y="1446213"/>
                </a:lnTo>
                <a:lnTo>
                  <a:pt x="2498272" y="1449388"/>
                </a:lnTo>
                <a:lnTo>
                  <a:pt x="2496230" y="1452790"/>
                </a:lnTo>
                <a:lnTo>
                  <a:pt x="2493963" y="1455965"/>
                </a:lnTo>
                <a:lnTo>
                  <a:pt x="2491695" y="1458913"/>
                </a:lnTo>
                <a:lnTo>
                  <a:pt x="2489200" y="1462088"/>
                </a:lnTo>
                <a:lnTo>
                  <a:pt x="2486479" y="1464809"/>
                </a:lnTo>
                <a:lnTo>
                  <a:pt x="2483757" y="1467531"/>
                </a:lnTo>
                <a:lnTo>
                  <a:pt x="2480809" y="1470025"/>
                </a:lnTo>
                <a:lnTo>
                  <a:pt x="2477861" y="1472747"/>
                </a:lnTo>
                <a:lnTo>
                  <a:pt x="2474459" y="1475015"/>
                </a:lnTo>
                <a:lnTo>
                  <a:pt x="2471284" y="1477282"/>
                </a:lnTo>
                <a:lnTo>
                  <a:pt x="2467882" y="1479097"/>
                </a:lnTo>
                <a:lnTo>
                  <a:pt x="2464480" y="1480911"/>
                </a:lnTo>
                <a:lnTo>
                  <a:pt x="2460625" y="1482725"/>
                </a:lnTo>
                <a:lnTo>
                  <a:pt x="2456770" y="1484313"/>
                </a:lnTo>
                <a:lnTo>
                  <a:pt x="2452914" y="1485674"/>
                </a:lnTo>
                <a:lnTo>
                  <a:pt x="2449286" y="1487034"/>
                </a:lnTo>
                <a:lnTo>
                  <a:pt x="2445204" y="1487941"/>
                </a:lnTo>
                <a:lnTo>
                  <a:pt x="2441122" y="1488849"/>
                </a:lnTo>
                <a:lnTo>
                  <a:pt x="2436813" y="1489529"/>
                </a:lnTo>
                <a:lnTo>
                  <a:pt x="2432730" y="1489982"/>
                </a:lnTo>
                <a:lnTo>
                  <a:pt x="2428648" y="1490209"/>
                </a:lnTo>
                <a:lnTo>
                  <a:pt x="2424113" y="1490663"/>
                </a:lnTo>
                <a:lnTo>
                  <a:pt x="86178" y="1490663"/>
                </a:lnTo>
                <a:lnTo>
                  <a:pt x="81642" y="1490209"/>
                </a:lnTo>
                <a:lnTo>
                  <a:pt x="77333" y="1489982"/>
                </a:lnTo>
                <a:lnTo>
                  <a:pt x="73251" y="1489529"/>
                </a:lnTo>
                <a:lnTo>
                  <a:pt x="68942" y="1488849"/>
                </a:lnTo>
                <a:lnTo>
                  <a:pt x="64860" y="1487941"/>
                </a:lnTo>
                <a:lnTo>
                  <a:pt x="60778" y="1487034"/>
                </a:lnTo>
                <a:lnTo>
                  <a:pt x="57150" y="1485674"/>
                </a:lnTo>
                <a:lnTo>
                  <a:pt x="53294" y="1484313"/>
                </a:lnTo>
                <a:lnTo>
                  <a:pt x="49439" y="1482725"/>
                </a:lnTo>
                <a:lnTo>
                  <a:pt x="45810" y="1480911"/>
                </a:lnTo>
                <a:lnTo>
                  <a:pt x="42182" y="1479097"/>
                </a:lnTo>
                <a:lnTo>
                  <a:pt x="39007" y="1477282"/>
                </a:lnTo>
                <a:lnTo>
                  <a:pt x="35605" y="1475015"/>
                </a:lnTo>
                <a:lnTo>
                  <a:pt x="32430" y="1472747"/>
                </a:lnTo>
                <a:lnTo>
                  <a:pt x="29255" y="1470025"/>
                </a:lnTo>
                <a:lnTo>
                  <a:pt x="26307" y="1467531"/>
                </a:lnTo>
                <a:lnTo>
                  <a:pt x="23585" y="1464809"/>
                </a:lnTo>
                <a:lnTo>
                  <a:pt x="21091" y="1462088"/>
                </a:lnTo>
                <a:lnTo>
                  <a:pt x="18596" y="1458913"/>
                </a:lnTo>
                <a:lnTo>
                  <a:pt x="16101" y="1455965"/>
                </a:lnTo>
                <a:lnTo>
                  <a:pt x="13833" y="1452790"/>
                </a:lnTo>
                <a:lnTo>
                  <a:pt x="12019" y="1449388"/>
                </a:lnTo>
                <a:lnTo>
                  <a:pt x="9978" y="1446213"/>
                </a:lnTo>
                <a:lnTo>
                  <a:pt x="8391" y="1442584"/>
                </a:lnTo>
                <a:lnTo>
                  <a:pt x="6803" y="1439182"/>
                </a:lnTo>
                <a:lnTo>
                  <a:pt x="5442" y="1435327"/>
                </a:lnTo>
                <a:lnTo>
                  <a:pt x="4308" y="1431472"/>
                </a:lnTo>
                <a:lnTo>
                  <a:pt x="3401" y="1427616"/>
                </a:lnTo>
                <a:lnTo>
                  <a:pt x="2494" y="1423988"/>
                </a:lnTo>
                <a:lnTo>
                  <a:pt x="2041" y="1420132"/>
                </a:lnTo>
                <a:lnTo>
                  <a:pt x="1814" y="1416050"/>
                </a:lnTo>
                <a:lnTo>
                  <a:pt x="1587" y="1411968"/>
                </a:lnTo>
                <a:lnTo>
                  <a:pt x="1587" y="78241"/>
                </a:lnTo>
                <a:lnTo>
                  <a:pt x="1814" y="74159"/>
                </a:lnTo>
                <a:lnTo>
                  <a:pt x="2041" y="70304"/>
                </a:lnTo>
                <a:lnTo>
                  <a:pt x="2494" y="66221"/>
                </a:lnTo>
                <a:lnTo>
                  <a:pt x="3401" y="62593"/>
                </a:lnTo>
                <a:lnTo>
                  <a:pt x="4308" y="58737"/>
                </a:lnTo>
                <a:lnTo>
                  <a:pt x="5442" y="54882"/>
                </a:lnTo>
                <a:lnTo>
                  <a:pt x="6803" y="51480"/>
                </a:lnTo>
                <a:lnTo>
                  <a:pt x="8391" y="47625"/>
                </a:lnTo>
                <a:lnTo>
                  <a:pt x="9978" y="44450"/>
                </a:lnTo>
                <a:lnTo>
                  <a:pt x="12019" y="40821"/>
                </a:lnTo>
                <a:lnTo>
                  <a:pt x="13833" y="37646"/>
                </a:lnTo>
                <a:lnTo>
                  <a:pt x="16101" y="34471"/>
                </a:lnTo>
                <a:lnTo>
                  <a:pt x="18596" y="31296"/>
                </a:lnTo>
                <a:lnTo>
                  <a:pt x="21091" y="28348"/>
                </a:lnTo>
                <a:lnTo>
                  <a:pt x="23585" y="25400"/>
                </a:lnTo>
                <a:lnTo>
                  <a:pt x="26307" y="22905"/>
                </a:lnTo>
                <a:lnTo>
                  <a:pt x="29255" y="20184"/>
                </a:lnTo>
                <a:lnTo>
                  <a:pt x="32430" y="17916"/>
                </a:lnTo>
                <a:lnTo>
                  <a:pt x="35605" y="15421"/>
                </a:lnTo>
                <a:lnTo>
                  <a:pt x="39007" y="13380"/>
                </a:lnTo>
                <a:lnTo>
                  <a:pt x="42182" y="11339"/>
                </a:lnTo>
                <a:lnTo>
                  <a:pt x="45810" y="9298"/>
                </a:lnTo>
                <a:lnTo>
                  <a:pt x="49439" y="7484"/>
                </a:lnTo>
                <a:lnTo>
                  <a:pt x="53294" y="5896"/>
                </a:lnTo>
                <a:lnTo>
                  <a:pt x="57150" y="4536"/>
                </a:lnTo>
                <a:lnTo>
                  <a:pt x="60778" y="3402"/>
                </a:lnTo>
                <a:lnTo>
                  <a:pt x="64860" y="2268"/>
                </a:lnTo>
                <a:lnTo>
                  <a:pt x="68942" y="1361"/>
                </a:lnTo>
                <a:lnTo>
                  <a:pt x="73251" y="680"/>
                </a:lnTo>
                <a:lnTo>
                  <a:pt x="77333" y="227"/>
                </a:lnTo>
                <a:lnTo>
                  <a:pt x="81642" y="0"/>
                </a:lnTo>
                <a:close/>
              </a:path>
            </a:pathLst>
          </a:custGeom>
          <a:solidFill>
            <a:srgbClr val="00FDFF"/>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3" name="KSO_Shape"/>
          <p:cNvSpPr/>
          <p:nvPr/>
        </p:nvSpPr>
        <p:spPr bwMode="auto">
          <a:xfrm>
            <a:off x="5645610" y="2378074"/>
            <a:ext cx="900779" cy="1225550"/>
          </a:xfrm>
          <a:custGeom>
            <a:avLst/>
            <a:gdLst>
              <a:gd name="T0" fmla="*/ 1986916 w 2092325"/>
              <a:gd name="T1" fmla="*/ 2844484 h 2844800"/>
              <a:gd name="T2" fmla="*/ 1969453 w 2092325"/>
              <a:gd name="T3" fmla="*/ 2834683 h 2844800"/>
              <a:gd name="T4" fmla="*/ 154940 w 2092325"/>
              <a:gd name="T5" fmla="*/ 2633663 h 2844800"/>
              <a:gd name="T6" fmla="*/ 2091061 w 2092325"/>
              <a:gd name="T7" fmla="*/ 2470151 h 2844800"/>
              <a:gd name="T8" fmla="*/ 1886541 w 2092325"/>
              <a:gd name="T9" fmla="*/ 2517458 h 2844800"/>
              <a:gd name="T10" fmla="*/ 1876425 w 2092325"/>
              <a:gd name="T11" fmla="*/ 2439353 h 2844800"/>
              <a:gd name="T12" fmla="*/ 604193 w 2092325"/>
              <a:gd name="T13" fmla="*/ 1560521 h 2844800"/>
              <a:gd name="T14" fmla="*/ 604193 w 2092325"/>
              <a:gd name="T15" fmla="*/ 1890386 h 2844800"/>
              <a:gd name="T16" fmla="*/ 371519 w 2092325"/>
              <a:gd name="T17" fmla="*/ 1899602 h 2844800"/>
              <a:gd name="T18" fmla="*/ 354013 w 2092325"/>
              <a:gd name="T19" fmla="*/ 1572915 h 2844800"/>
              <a:gd name="T20" fmla="*/ 373747 w 2092325"/>
              <a:gd name="T21" fmla="*/ 1551305 h 2844800"/>
              <a:gd name="T22" fmla="*/ 969955 w 2092325"/>
              <a:gd name="T23" fmla="*/ 1450989 h 2844800"/>
              <a:gd name="T24" fmla="*/ 974405 w 2092325"/>
              <a:gd name="T25" fmla="*/ 1886557 h 2844800"/>
              <a:gd name="T26" fmla="*/ 742022 w 2092325"/>
              <a:gd name="T27" fmla="*/ 1900238 h 2844800"/>
              <a:gd name="T28" fmla="*/ 722313 w 2092325"/>
              <a:gd name="T29" fmla="*/ 1878603 h 2844800"/>
              <a:gd name="T30" fmla="*/ 739797 w 2092325"/>
              <a:gd name="T31" fmla="*/ 1445262 h 2844800"/>
              <a:gd name="T32" fmla="*/ 1337979 w 2092325"/>
              <a:gd name="T33" fmla="*/ 1231906 h 2844800"/>
              <a:gd name="T34" fmla="*/ 1342718 w 2092325"/>
              <a:gd name="T35" fmla="*/ 1886573 h 2844800"/>
              <a:gd name="T36" fmla="*/ 1111786 w 2092325"/>
              <a:gd name="T37" fmla="*/ 1900238 h 2844800"/>
              <a:gd name="T38" fmla="*/ 1092200 w 2092325"/>
              <a:gd name="T39" fmla="*/ 1878628 h 2844800"/>
              <a:gd name="T40" fmla="*/ 1109575 w 2092325"/>
              <a:gd name="T41" fmla="*/ 1225868 h 2844800"/>
              <a:gd name="T42" fmla="*/ 1412876 w 2092325"/>
              <a:gd name="T43" fmla="*/ 1040448 h 2844800"/>
              <a:gd name="T44" fmla="*/ 1197928 w 2092325"/>
              <a:gd name="T45" fmla="*/ 1029018 h 2844800"/>
              <a:gd name="T46" fmla="*/ 1092201 w 2092325"/>
              <a:gd name="T47" fmla="*/ 1161416 h 2844800"/>
              <a:gd name="T48" fmla="*/ 949643 w 2092325"/>
              <a:gd name="T49" fmla="*/ 1278573 h 2844800"/>
              <a:gd name="T50" fmla="*/ 801370 w 2092325"/>
              <a:gd name="T51" fmla="*/ 1357313 h 2844800"/>
              <a:gd name="T52" fmla="*/ 658178 w 2092325"/>
              <a:gd name="T53" fmla="*/ 1404621 h 2844800"/>
              <a:gd name="T54" fmla="*/ 438150 w 2092325"/>
              <a:gd name="T55" fmla="*/ 1435736 h 2844800"/>
              <a:gd name="T56" fmla="*/ 378778 w 2092325"/>
              <a:gd name="T57" fmla="*/ 1314768 h 2844800"/>
              <a:gd name="T58" fmla="*/ 551498 w 2092325"/>
              <a:gd name="T59" fmla="*/ 1302386 h 2844800"/>
              <a:gd name="T60" fmla="*/ 733425 w 2092325"/>
              <a:gd name="T61" fmla="*/ 1253808 h 2844800"/>
              <a:gd name="T62" fmla="*/ 914083 w 2092325"/>
              <a:gd name="T63" fmla="*/ 1155383 h 2844800"/>
              <a:gd name="T64" fmla="*/ 1005206 w 2092325"/>
              <a:gd name="T65" fmla="*/ 1076326 h 2844800"/>
              <a:gd name="T66" fmla="*/ 1095376 w 2092325"/>
              <a:gd name="T67" fmla="*/ 963930 h 2844800"/>
              <a:gd name="T68" fmla="*/ 1083946 w 2092325"/>
              <a:gd name="T69" fmla="*/ 882015 h 2844800"/>
              <a:gd name="T70" fmla="*/ 1124903 w 2092325"/>
              <a:gd name="T71" fmla="*/ 736917 h 2844800"/>
              <a:gd name="T72" fmla="*/ 1993068 w 2092325"/>
              <a:gd name="T73" fmla="*/ 604837 h 2844800"/>
              <a:gd name="T74" fmla="*/ 2046490 w 2092325"/>
              <a:gd name="T75" fmla="*/ 623229 h 2844800"/>
              <a:gd name="T76" fmla="*/ 2072094 w 2092325"/>
              <a:gd name="T77" fmla="*/ 660330 h 2844800"/>
              <a:gd name="T78" fmla="*/ 2090745 w 2092325"/>
              <a:gd name="T79" fmla="*/ 727555 h 2844800"/>
              <a:gd name="T80" fmla="*/ 1876741 w 2092325"/>
              <a:gd name="T81" fmla="*/ 736434 h 2844800"/>
              <a:gd name="T82" fmla="*/ 1892231 w 2092325"/>
              <a:gd name="T83" fmla="*/ 672062 h 2844800"/>
              <a:gd name="T84" fmla="*/ 1915938 w 2092325"/>
              <a:gd name="T85" fmla="*/ 629571 h 2844800"/>
              <a:gd name="T86" fmla="*/ 1951026 w 2092325"/>
              <a:gd name="T87" fmla="*/ 608642 h 2844800"/>
              <a:gd name="T88" fmla="*/ 201612 w 2092325"/>
              <a:gd name="T89" fmla="*/ 0 h 2844800"/>
              <a:gd name="T90" fmla="*/ 1583373 w 2092325"/>
              <a:gd name="T91" fmla="*/ 15240 h 2844800"/>
              <a:gd name="T92" fmla="*/ 1653858 w 2092325"/>
              <a:gd name="T93" fmla="*/ 62230 h 2844800"/>
              <a:gd name="T94" fmla="*/ 1697356 w 2092325"/>
              <a:gd name="T95" fmla="*/ 133667 h 2844800"/>
              <a:gd name="T96" fmla="*/ 1705611 w 2092325"/>
              <a:gd name="T97" fmla="*/ 2674303 h 2844800"/>
              <a:gd name="T98" fmla="*/ 1677353 w 2092325"/>
              <a:gd name="T99" fmla="*/ 2753360 h 2844800"/>
              <a:gd name="T100" fmla="*/ 1617663 w 2092325"/>
              <a:gd name="T101" fmla="*/ 2812098 h 2844800"/>
              <a:gd name="T102" fmla="*/ 1535748 w 2092325"/>
              <a:gd name="T103" fmla="*/ 2842578 h 2844800"/>
              <a:gd name="T104" fmla="*/ 151447 w 2092325"/>
              <a:gd name="T105" fmla="*/ 2838768 h 2844800"/>
              <a:gd name="T106" fmla="*/ 73660 w 2092325"/>
              <a:gd name="T107" fmla="*/ 2801303 h 2844800"/>
              <a:gd name="T108" fmla="*/ 20002 w 2092325"/>
              <a:gd name="T109" fmla="*/ 2737168 h 2844800"/>
              <a:gd name="T110" fmla="*/ 0 w 2092325"/>
              <a:gd name="T111" fmla="*/ 2654935 h 2844800"/>
              <a:gd name="T112" fmla="*/ 15875 w 2092325"/>
              <a:gd name="T113" fmla="*/ 116205 h 2844800"/>
              <a:gd name="T114" fmla="*/ 66357 w 2092325"/>
              <a:gd name="T115" fmla="*/ 49212 h 2844800"/>
              <a:gd name="T116" fmla="*/ 141922 w 2092325"/>
              <a:gd name="T117" fmla="*/ 8572 h 2844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92325" h="2844800">
                <a:moveTo>
                  <a:pt x="1912938" y="2620962"/>
                </a:moveTo>
                <a:lnTo>
                  <a:pt x="2055813" y="2620962"/>
                </a:lnTo>
                <a:lnTo>
                  <a:pt x="2000568" y="2832470"/>
                </a:lnTo>
                <a:lnTo>
                  <a:pt x="1998663" y="2836264"/>
                </a:lnTo>
                <a:lnTo>
                  <a:pt x="1996441" y="2838793"/>
                </a:lnTo>
                <a:lnTo>
                  <a:pt x="1994218" y="2841006"/>
                </a:lnTo>
                <a:lnTo>
                  <a:pt x="1991678" y="2842587"/>
                </a:lnTo>
                <a:lnTo>
                  <a:pt x="1989456" y="2844168"/>
                </a:lnTo>
                <a:lnTo>
                  <a:pt x="1986916" y="2844484"/>
                </a:lnTo>
                <a:lnTo>
                  <a:pt x="1984693" y="2844800"/>
                </a:lnTo>
                <a:lnTo>
                  <a:pt x="1982153" y="2844484"/>
                </a:lnTo>
                <a:lnTo>
                  <a:pt x="1979931" y="2844168"/>
                </a:lnTo>
                <a:lnTo>
                  <a:pt x="1977708" y="2843219"/>
                </a:lnTo>
                <a:lnTo>
                  <a:pt x="1975486" y="2841955"/>
                </a:lnTo>
                <a:lnTo>
                  <a:pt x="1973581" y="2840690"/>
                </a:lnTo>
                <a:lnTo>
                  <a:pt x="1971993" y="2838793"/>
                </a:lnTo>
                <a:lnTo>
                  <a:pt x="1970406" y="2836896"/>
                </a:lnTo>
                <a:lnTo>
                  <a:pt x="1969453" y="2834683"/>
                </a:lnTo>
                <a:lnTo>
                  <a:pt x="1968501" y="2833102"/>
                </a:lnTo>
                <a:lnTo>
                  <a:pt x="1912938" y="2620962"/>
                </a:lnTo>
                <a:close/>
                <a:moveTo>
                  <a:pt x="1156018" y="2488248"/>
                </a:moveTo>
                <a:lnTo>
                  <a:pt x="1156018" y="2633663"/>
                </a:lnTo>
                <a:lnTo>
                  <a:pt x="1552258" y="2633663"/>
                </a:lnTo>
                <a:lnTo>
                  <a:pt x="1552258" y="2488248"/>
                </a:lnTo>
                <a:lnTo>
                  <a:pt x="1156018" y="2488248"/>
                </a:lnTo>
                <a:close/>
                <a:moveTo>
                  <a:pt x="154940" y="2488248"/>
                </a:moveTo>
                <a:lnTo>
                  <a:pt x="154940" y="2633663"/>
                </a:lnTo>
                <a:lnTo>
                  <a:pt x="550862" y="2633663"/>
                </a:lnTo>
                <a:lnTo>
                  <a:pt x="550862" y="2488248"/>
                </a:lnTo>
                <a:lnTo>
                  <a:pt x="154940" y="2488248"/>
                </a:lnTo>
                <a:close/>
                <a:moveTo>
                  <a:pt x="1876425" y="1765300"/>
                </a:moveTo>
                <a:lnTo>
                  <a:pt x="2092325" y="1765300"/>
                </a:lnTo>
                <a:lnTo>
                  <a:pt x="2092325" y="2439353"/>
                </a:lnTo>
                <a:lnTo>
                  <a:pt x="2092325" y="2449831"/>
                </a:lnTo>
                <a:lnTo>
                  <a:pt x="2091693" y="2460308"/>
                </a:lnTo>
                <a:lnTo>
                  <a:pt x="2091061" y="2470151"/>
                </a:lnTo>
                <a:lnTo>
                  <a:pt x="2089796" y="2479993"/>
                </a:lnTo>
                <a:lnTo>
                  <a:pt x="2088848" y="2488883"/>
                </a:lnTo>
                <a:lnTo>
                  <a:pt x="2086951" y="2497773"/>
                </a:lnTo>
                <a:lnTo>
                  <a:pt x="2085055" y="2506346"/>
                </a:lnTo>
                <a:lnTo>
                  <a:pt x="2082842" y="2513966"/>
                </a:lnTo>
                <a:lnTo>
                  <a:pt x="2082526" y="2517458"/>
                </a:lnTo>
                <a:lnTo>
                  <a:pt x="2070198" y="2563813"/>
                </a:lnTo>
                <a:lnTo>
                  <a:pt x="1898553" y="2563813"/>
                </a:lnTo>
                <a:lnTo>
                  <a:pt x="1886541" y="2517458"/>
                </a:lnTo>
                <a:lnTo>
                  <a:pt x="1886225" y="2513966"/>
                </a:lnTo>
                <a:lnTo>
                  <a:pt x="1883696" y="2506346"/>
                </a:lnTo>
                <a:lnTo>
                  <a:pt x="1882115" y="2497773"/>
                </a:lnTo>
                <a:lnTo>
                  <a:pt x="1880219" y="2488883"/>
                </a:lnTo>
                <a:lnTo>
                  <a:pt x="1878954" y="2479993"/>
                </a:lnTo>
                <a:lnTo>
                  <a:pt x="1878006" y="2470151"/>
                </a:lnTo>
                <a:lnTo>
                  <a:pt x="1876741" y="2460308"/>
                </a:lnTo>
                <a:lnTo>
                  <a:pt x="1876425" y="2450148"/>
                </a:lnTo>
                <a:lnTo>
                  <a:pt x="1876425" y="2439353"/>
                </a:lnTo>
                <a:lnTo>
                  <a:pt x="1876425" y="1765300"/>
                </a:lnTo>
                <a:close/>
                <a:moveTo>
                  <a:pt x="375975" y="1550987"/>
                </a:moveTo>
                <a:lnTo>
                  <a:pt x="586369" y="1550987"/>
                </a:lnTo>
                <a:lnTo>
                  <a:pt x="588597" y="1551305"/>
                </a:lnTo>
                <a:lnTo>
                  <a:pt x="590825" y="1551305"/>
                </a:lnTo>
                <a:lnTo>
                  <a:pt x="594963" y="1552894"/>
                </a:lnTo>
                <a:lnTo>
                  <a:pt x="598782" y="1554483"/>
                </a:lnTo>
                <a:lnTo>
                  <a:pt x="601647" y="1557343"/>
                </a:lnTo>
                <a:lnTo>
                  <a:pt x="604193" y="1560521"/>
                </a:lnTo>
                <a:lnTo>
                  <a:pt x="606740" y="1564334"/>
                </a:lnTo>
                <a:lnTo>
                  <a:pt x="607694" y="1568466"/>
                </a:lnTo>
                <a:lnTo>
                  <a:pt x="608013" y="1570690"/>
                </a:lnTo>
                <a:lnTo>
                  <a:pt x="608013" y="1572915"/>
                </a:lnTo>
                <a:lnTo>
                  <a:pt x="608013" y="1878628"/>
                </a:lnTo>
                <a:lnTo>
                  <a:pt x="608013" y="1880852"/>
                </a:lnTo>
                <a:lnTo>
                  <a:pt x="607694" y="1882759"/>
                </a:lnTo>
                <a:lnTo>
                  <a:pt x="606740" y="1886572"/>
                </a:lnTo>
                <a:lnTo>
                  <a:pt x="604193" y="1890386"/>
                </a:lnTo>
                <a:lnTo>
                  <a:pt x="601647" y="1893881"/>
                </a:lnTo>
                <a:lnTo>
                  <a:pt x="598782" y="1896424"/>
                </a:lnTo>
                <a:lnTo>
                  <a:pt x="594963" y="1898648"/>
                </a:lnTo>
                <a:lnTo>
                  <a:pt x="590825" y="1899602"/>
                </a:lnTo>
                <a:lnTo>
                  <a:pt x="588597" y="1900237"/>
                </a:lnTo>
                <a:lnTo>
                  <a:pt x="586369" y="1900237"/>
                </a:lnTo>
                <a:lnTo>
                  <a:pt x="375975" y="1900237"/>
                </a:lnTo>
                <a:lnTo>
                  <a:pt x="373747" y="1900237"/>
                </a:lnTo>
                <a:lnTo>
                  <a:pt x="371519" y="1899602"/>
                </a:lnTo>
                <a:lnTo>
                  <a:pt x="367381" y="1898648"/>
                </a:lnTo>
                <a:lnTo>
                  <a:pt x="363880" y="1896424"/>
                </a:lnTo>
                <a:lnTo>
                  <a:pt x="360379" y="1893881"/>
                </a:lnTo>
                <a:lnTo>
                  <a:pt x="357832" y="1890386"/>
                </a:lnTo>
                <a:lnTo>
                  <a:pt x="355604" y="1886572"/>
                </a:lnTo>
                <a:lnTo>
                  <a:pt x="354331" y="1882759"/>
                </a:lnTo>
                <a:lnTo>
                  <a:pt x="354013" y="1880852"/>
                </a:lnTo>
                <a:lnTo>
                  <a:pt x="354013" y="1878628"/>
                </a:lnTo>
                <a:lnTo>
                  <a:pt x="354013" y="1572915"/>
                </a:lnTo>
                <a:lnTo>
                  <a:pt x="354013" y="1570690"/>
                </a:lnTo>
                <a:lnTo>
                  <a:pt x="354331" y="1568466"/>
                </a:lnTo>
                <a:lnTo>
                  <a:pt x="355604" y="1564334"/>
                </a:lnTo>
                <a:lnTo>
                  <a:pt x="357832" y="1560521"/>
                </a:lnTo>
                <a:lnTo>
                  <a:pt x="360379" y="1557343"/>
                </a:lnTo>
                <a:lnTo>
                  <a:pt x="363880" y="1554483"/>
                </a:lnTo>
                <a:lnTo>
                  <a:pt x="367381" y="1552894"/>
                </a:lnTo>
                <a:lnTo>
                  <a:pt x="371519" y="1551305"/>
                </a:lnTo>
                <a:lnTo>
                  <a:pt x="373747" y="1551305"/>
                </a:lnTo>
                <a:lnTo>
                  <a:pt x="375975" y="1550987"/>
                </a:lnTo>
                <a:close/>
                <a:moveTo>
                  <a:pt x="742022" y="1444625"/>
                </a:moveTo>
                <a:lnTo>
                  <a:pt x="744248" y="1444625"/>
                </a:lnTo>
                <a:lnTo>
                  <a:pt x="954696" y="1444625"/>
                </a:lnTo>
                <a:lnTo>
                  <a:pt x="956603" y="1444625"/>
                </a:lnTo>
                <a:lnTo>
                  <a:pt x="958828" y="1445262"/>
                </a:lnTo>
                <a:lnTo>
                  <a:pt x="962961" y="1446216"/>
                </a:lnTo>
                <a:lnTo>
                  <a:pt x="966776" y="1448443"/>
                </a:lnTo>
                <a:lnTo>
                  <a:pt x="969955" y="1450989"/>
                </a:lnTo>
                <a:lnTo>
                  <a:pt x="972498" y="1454170"/>
                </a:lnTo>
                <a:lnTo>
                  <a:pt x="974405" y="1457670"/>
                </a:lnTo>
                <a:lnTo>
                  <a:pt x="975995" y="1461806"/>
                </a:lnTo>
                <a:lnTo>
                  <a:pt x="976313" y="1464033"/>
                </a:lnTo>
                <a:lnTo>
                  <a:pt x="976313" y="1466261"/>
                </a:lnTo>
                <a:lnTo>
                  <a:pt x="976313" y="1878603"/>
                </a:lnTo>
                <a:lnTo>
                  <a:pt x="976313" y="1880830"/>
                </a:lnTo>
                <a:lnTo>
                  <a:pt x="975995" y="1882739"/>
                </a:lnTo>
                <a:lnTo>
                  <a:pt x="974405" y="1886557"/>
                </a:lnTo>
                <a:lnTo>
                  <a:pt x="972498" y="1890375"/>
                </a:lnTo>
                <a:lnTo>
                  <a:pt x="969955" y="1893875"/>
                </a:lnTo>
                <a:lnTo>
                  <a:pt x="966776" y="1896420"/>
                </a:lnTo>
                <a:lnTo>
                  <a:pt x="962961" y="1898647"/>
                </a:lnTo>
                <a:lnTo>
                  <a:pt x="958828" y="1899602"/>
                </a:lnTo>
                <a:lnTo>
                  <a:pt x="956603" y="1900238"/>
                </a:lnTo>
                <a:lnTo>
                  <a:pt x="954696" y="1900238"/>
                </a:lnTo>
                <a:lnTo>
                  <a:pt x="744248" y="1900238"/>
                </a:lnTo>
                <a:lnTo>
                  <a:pt x="742022" y="1900238"/>
                </a:lnTo>
                <a:lnTo>
                  <a:pt x="739797" y="1899602"/>
                </a:lnTo>
                <a:lnTo>
                  <a:pt x="735664" y="1898647"/>
                </a:lnTo>
                <a:lnTo>
                  <a:pt x="731850" y="1896420"/>
                </a:lnTo>
                <a:lnTo>
                  <a:pt x="728989" y="1893875"/>
                </a:lnTo>
                <a:lnTo>
                  <a:pt x="726445" y="1890375"/>
                </a:lnTo>
                <a:lnTo>
                  <a:pt x="724220" y="1886557"/>
                </a:lnTo>
                <a:lnTo>
                  <a:pt x="722949" y="1882739"/>
                </a:lnTo>
                <a:lnTo>
                  <a:pt x="722631" y="1880830"/>
                </a:lnTo>
                <a:lnTo>
                  <a:pt x="722313" y="1878603"/>
                </a:lnTo>
                <a:lnTo>
                  <a:pt x="722313" y="1466261"/>
                </a:lnTo>
                <a:lnTo>
                  <a:pt x="722631" y="1464033"/>
                </a:lnTo>
                <a:lnTo>
                  <a:pt x="722949" y="1461806"/>
                </a:lnTo>
                <a:lnTo>
                  <a:pt x="724220" y="1457670"/>
                </a:lnTo>
                <a:lnTo>
                  <a:pt x="726445" y="1454170"/>
                </a:lnTo>
                <a:lnTo>
                  <a:pt x="728989" y="1450989"/>
                </a:lnTo>
                <a:lnTo>
                  <a:pt x="731850" y="1448443"/>
                </a:lnTo>
                <a:lnTo>
                  <a:pt x="735664" y="1446216"/>
                </a:lnTo>
                <a:lnTo>
                  <a:pt x="739797" y="1445262"/>
                </a:lnTo>
                <a:lnTo>
                  <a:pt x="742022" y="1444625"/>
                </a:lnTo>
                <a:close/>
                <a:moveTo>
                  <a:pt x="1111786" y="1225550"/>
                </a:moveTo>
                <a:lnTo>
                  <a:pt x="1113998" y="1225550"/>
                </a:lnTo>
                <a:lnTo>
                  <a:pt x="1322815" y="1225550"/>
                </a:lnTo>
                <a:lnTo>
                  <a:pt x="1325027" y="1225550"/>
                </a:lnTo>
                <a:lnTo>
                  <a:pt x="1327238" y="1225868"/>
                </a:lnTo>
                <a:lnTo>
                  <a:pt x="1331345" y="1227139"/>
                </a:lnTo>
                <a:lnTo>
                  <a:pt x="1335136" y="1229364"/>
                </a:lnTo>
                <a:lnTo>
                  <a:pt x="1337979" y="1231906"/>
                </a:lnTo>
                <a:lnTo>
                  <a:pt x="1340822" y="1235084"/>
                </a:lnTo>
                <a:lnTo>
                  <a:pt x="1342718" y="1238898"/>
                </a:lnTo>
                <a:lnTo>
                  <a:pt x="1343981" y="1243029"/>
                </a:lnTo>
                <a:lnTo>
                  <a:pt x="1344297" y="1245254"/>
                </a:lnTo>
                <a:lnTo>
                  <a:pt x="1344613" y="1247478"/>
                </a:lnTo>
                <a:lnTo>
                  <a:pt x="1344613" y="1878628"/>
                </a:lnTo>
                <a:lnTo>
                  <a:pt x="1344297" y="1880852"/>
                </a:lnTo>
                <a:lnTo>
                  <a:pt x="1343981" y="1882759"/>
                </a:lnTo>
                <a:lnTo>
                  <a:pt x="1342718" y="1886573"/>
                </a:lnTo>
                <a:lnTo>
                  <a:pt x="1340822" y="1890386"/>
                </a:lnTo>
                <a:lnTo>
                  <a:pt x="1337979" y="1893882"/>
                </a:lnTo>
                <a:lnTo>
                  <a:pt x="1335136" y="1896425"/>
                </a:lnTo>
                <a:lnTo>
                  <a:pt x="1331345" y="1898649"/>
                </a:lnTo>
                <a:lnTo>
                  <a:pt x="1327238" y="1899603"/>
                </a:lnTo>
                <a:lnTo>
                  <a:pt x="1325027" y="1900238"/>
                </a:lnTo>
                <a:lnTo>
                  <a:pt x="1322815" y="1900238"/>
                </a:lnTo>
                <a:lnTo>
                  <a:pt x="1113998" y="1900238"/>
                </a:lnTo>
                <a:lnTo>
                  <a:pt x="1111786" y="1900238"/>
                </a:lnTo>
                <a:lnTo>
                  <a:pt x="1109575" y="1899603"/>
                </a:lnTo>
                <a:lnTo>
                  <a:pt x="1105468" y="1898649"/>
                </a:lnTo>
                <a:lnTo>
                  <a:pt x="1101677" y="1896425"/>
                </a:lnTo>
                <a:lnTo>
                  <a:pt x="1098834" y="1893882"/>
                </a:lnTo>
                <a:lnTo>
                  <a:pt x="1095991" y="1890386"/>
                </a:lnTo>
                <a:lnTo>
                  <a:pt x="1094095" y="1886573"/>
                </a:lnTo>
                <a:lnTo>
                  <a:pt x="1092832" y="1882759"/>
                </a:lnTo>
                <a:lnTo>
                  <a:pt x="1092516" y="1880852"/>
                </a:lnTo>
                <a:lnTo>
                  <a:pt x="1092200" y="1878628"/>
                </a:lnTo>
                <a:lnTo>
                  <a:pt x="1092200" y="1247478"/>
                </a:lnTo>
                <a:lnTo>
                  <a:pt x="1092516" y="1245254"/>
                </a:lnTo>
                <a:lnTo>
                  <a:pt x="1092832" y="1243029"/>
                </a:lnTo>
                <a:lnTo>
                  <a:pt x="1094095" y="1238898"/>
                </a:lnTo>
                <a:lnTo>
                  <a:pt x="1095991" y="1235084"/>
                </a:lnTo>
                <a:lnTo>
                  <a:pt x="1098834" y="1231906"/>
                </a:lnTo>
                <a:lnTo>
                  <a:pt x="1101677" y="1229364"/>
                </a:lnTo>
                <a:lnTo>
                  <a:pt x="1105468" y="1227139"/>
                </a:lnTo>
                <a:lnTo>
                  <a:pt x="1109575" y="1225868"/>
                </a:lnTo>
                <a:lnTo>
                  <a:pt x="1111786" y="1225550"/>
                </a:lnTo>
                <a:close/>
                <a:moveTo>
                  <a:pt x="1876425" y="912812"/>
                </a:moveTo>
                <a:lnTo>
                  <a:pt x="2092325" y="912812"/>
                </a:lnTo>
                <a:lnTo>
                  <a:pt x="2092325" y="1709737"/>
                </a:lnTo>
                <a:lnTo>
                  <a:pt x="1876425" y="1709737"/>
                </a:lnTo>
                <a:lnTo>
                  <a:pt x="1876425" y="912812"/>
                </a:lnTo>
                <a:close/>
                <a:moveTo>
                  <a:pt x="1350011" y="644525"/>
                </a:moveTo>
                <a:lnTo>
                  <a:pt x="1362394" y="722630"/>
                </a:lnTo>
                <a:lnTo>
                  <a:pt x="1412876" y="1040448"/>
                </a:lnTo>
                <a:lnTo>
                  <a:pt x="1292861" y="1059498"/>
                </a:lnTo>
                <a:lnTo>
                  <a:pt x="1267779" y="902653"/>
                </a:lnTo>
                <a:lnTo>
                  <a:pt x="1258571" y="922020"/>
                </a:lnTo>
                <a:lnTo>
                  <a:pt x="1249363" y="941070"/>
                </a:lnTo>
                <a:lnTo>
                  <a:pt x="1239203" y="959485"/>
                </a:lnTo>
                <a:lnTo>
                  <a:pt x="1229361" y="977583"/>
                </a:lnTo>
                <a:lnTo>
                  <a:pt x="1219201" y="995045"/>
                </a:lnTo>
                <a:lnTo>
                  <a:pt x="1208723" y="1012190"/>
                </a:lnTo>
                <a:lnTo>
                  <a:pt x="1197928" y="1029018"/>
                </a:lnTo>
                <a:lnTo>
                  <a:pt x="1186816" y="1045210"/>
                </a:lnTo>
                <a:lnTo>
                  <a:pt x="1175703" y="1061403"/>
                </a:lnTo>
                <a:lnTo>
                  <a:pt x="1164273" y="1076961"/>
                </a:lnTo>
                <a:lnTo>
                  <a:pt x="1152843" y="1091883"/>
                </a:lnTo>
                <a:lnTo>
                  <a:pt x="1141096" y="1106806"/>
                </a:lnTo>
                <a:lnTo>
                  <a:pt x="1129031" y="1120776"/>
                </a:lnTo>
                <a:lnTo>
                  <a:pt x="1116966" y="1134428"/>
                </a:lnTo>
                <a:lnTo>
                  <a:pt x="1104901" y="1147763"/>
                </a:lnTo>
                <a:lnTo>
                  <a:pt x="1092201" y="1161416"/>
                </a:lnTo>
                <a:lnTo>
                  <a:pt x="1076961" y="1176656"/>
                </a:lnTo>
                <a:lnTo>
                  <a:pt x="1061721" y="1190943"/>
                </a:lnTo>
                <a:lnTo>
                  <a:pt x="1046163" y="1205231"/>
                </a:lnTo>
                <a:lnTo>
                  <a:pt x="1029971" y="1218883"/>
                </a:lnTo>
                <a:lnTo>
                  <a:pt x="1014096" y="1231901"/>
                </a:lnTo>
                <a:lnTo>
                  <a:pt x="998221" y="1244283"/>
                </a:lnTo>
                <a:lnTo>
                  <a:pt x="982346" y="1256348"/>
                </a:lnTo>
                <a:lnTo>
                  <a:pt x="965836" y="1267778"/>
                </a:lnTo>
                <a:lnTo>
                  <a:pt x="949643" y="1278573"/>
                </a:lnTo>
                <a:lnTo>
                  <a:pt x="933133" y="1289368"/>
                </a:lnTo>
                <a:lnTo>
                  <a:pt x="916306" y="1299528"/>
                </a:lnTo>
                <a:lnTo>
                  <a:pt x="900113" y="1309053"/>
                </a:lnTo>
                <a:lnTo>
                  <a:pt x="883603" y="1317943"/>
                </a:lnTo>
                <a:lnTo>
                  <a:pt x="867093" y="1326833"/>
                </a:lnTo>
                <a:lnTo>
                  <a:pt x="850583" y="1335088"/>
                </a:lnTo>
                <a:lnTo>
                  <a:pt x="834073" y="1343026"/>
                </a:lnTo>
                <a:lnTo>
                  <a:pt x="817563" y="1350328"/>
                </a:lnTo>
                <a:lnTo>
                  <a:pt x="801370" y="1357313"/>
                </a:lnTo>
                <a:lnTo>
                  <a:pt x="784860" y="1363981"/>
                </a:lnTo>
                <a:lnTo>
                  <a:pt x="768668" y="1370331"/>
                </a:lnTo>
                <a:lnTo>
                  <a:pt x="752475" y="1376363"/>
                </a:lnTo>
                <a:lnTo>
                  <a:pt x="736600" y="1382078"/>
                </a:lnTo>
                <a:lnTo>
                  <a:pt x="720725" y="1387158"/>
                </a:lnTo>
                <a:lnTo>
                  <a:pt x="704533" y="1391921"/>
                </a:lnTo>
                <a:lnTo>
                  <a:pt x="688975" y="1396366"/>
                </a:lnTo>
                <a:lnTo>
                  <a:pt x="673735" y="1400493"/>
                </a:lnTo>
                <a:lnTo>
                  <a:pt x="658178" y="1404621"/>
                </a:lnTo>
                <a:lnTo>
                  <a:pt x="643255" y="1408431"/>
                </a:lnTo>
                <a:lnTo>
                  <a:pt x="613728" y="1414781"/>
                </a:lnTo>
                <a:lnTo>
                  <a:pt x="585153" y="1420178"/>
                </a:lnTo>
                <a:lnTo>
                  <a:pt x="557530" y="1424623"/>
                </a:lnTo>
                <a:lnTo>
                  <a:pt x="530860" y="1428433"/>
                </a:lnTo>
                <a:lnTo>
                  <a:pt x="505460" y="1430973"/>
                </a:lnTo>
                <a:lnTo>
                  <a:pt x="481648" y="1433196"/>
                </a:lnTo>
                <a:lnTo>
                  <a:pt x="459423" y="1434783"/>
                </a:lnTo>
                <a:lnTo>
                  <a:pt x="438150" y="1435736"/>
                </a:lnTo>
                <a:lnTo>
                  <a:pt x="419100" y="1436371"/>
                </a:lnTo>
                <a:lnTo>
                  <a:pt x="401638" y="1436688"/>
                </a:lnTo>
                <a:lnTo>
                  <a:pt x="385445" y="1436371"/>
                </a:lnTo>
                <a:lnTo>
                  <a:pt x="371793" y="1435736"/>
                </a:lnTo>
                <a:lnTo>
                  <a:pt x="350838" y="1434783"/>
                </a:lnTo>
                <a:lnTo>
                  <a:pt x="350838" y="1313181"/>
                </a:lnTo>
                <a:lnTo>
                  <a:pt x="352425" y="1313181"/>
                </a:lnTo>
                <a:lnTo>
                  <a:pt x="362585" y="1314133"/>
                </a:lnTo>
                <a:lnTo>
                  <a:pt x="378778" y="1314768"/>
                </a:lnTo>
                <a:lnTo>
                  <a:pt x="401638" y="1315086"/>
                </a:lnTo>
                <a:lnTo>
                  <a:pt x="425133" y="1314768"/>
                </a:lnTo>
                <a:lnTo>
                  <a:pt x="452438" y="1313498"/>
                </a:lnTo>
                <a:lnTo>
                  <a:pt x="467360" y="1312546"/>
                </a:lnTo>
                <a:lnTo>
                  <a:pt x="482918" y="1311276"/>
                </a:lnTo>
                <a:lnTo>
                  <a:pt x="499110" y="1309371"/>
                </a:lnTo>
                <a:lnTo>
                  <a:pt x="515938" y="1307783"/>
                </a:lnTo>
                <a:lnTo>
                  <a:pt x="533718" y="1305561"/>
                </a:lnTo>
                <a:lnTo>
                  <a:pt x="551498" y="1302386"/>
                </a:lnTo>
                <a:lnTo>
                  <a:pt x="570548" y="1299528"/>
                </a:lnTo>
                <a:lnTo>
                  <a:pt x="589598" y="1295718"/>
                </a:lnTo>
                <a:lnTo>
                  <a:pt x="609283" y="1291591"/>
                </a:lnTo>
                <a:lnTo>
                  <a:pt x="628968" y="1286828"/>
                </a:lnTo>
                <a:lnTo>
                  <a:pt x="649288" y="1281431"/>
                </a:lnTo>
                <a:lnTo>
                  <a:pt x="670243" y="1275716"/>
                </a:lnTo>
                <a:lnTo>
                  <a:pt x="690880" y="1269048"/>
                </a:lnTo>
                <a:lnTo>
                  <a:pt x="711835" y="1262063"/>
                </a:lnTo>
                <a:lnTo>
                  <a:pt x="733425" y="1253808"/>
                </a:lnTo>
                <a:lnTo>
                  <a:pt x="754380" y="1245236"/>
                </a:lnTo>
                <a:lnTo>
                  <a:pt x="775970" y="1236028"/>
                </a:lnTo>
                <a:lnTo>
                  <a:pt x="797243" y="1225868"/>
                </a:lnTo>
                <a:lnTo>
                  <a:pt x="818833" y="1215073"/>
                </a:lnTo>
                <a:lnTo>
                  <a:pt x="840423" y="1203326"/>
                </a:lnTo>
                <a:lnTo>
                  <a:pt x="861378" y="1190943"/>
                </a:lnTo>
                <a:lnTo>
                  <a:pt x="882651" y="1177291"/>
                </a:lnTo>
                <a:lnTo>
                  <a:pt x="903923" y="1163003"/>
                </a:lnTo>
                <a:lnTo>
                  <a:pt x="914083" y="1155383"/>
                </a:lnTo>
                <a:lnTo>
                  <a:pt x="924561" y="1147446"/>
                </a:lnTo>
                <a:lnTo>
                  <a:pt x="935038" y="1139826"/>
                </a:lnTo>
                <a:lnTo>
                  <a:pt x="945516" y="1131571"/>
                </a:lnTo>
                <a:lnTo>
                  <a:pt x="955358" y="1122998"/>
                </a:lnTo>
                <a:lnTo>
                  <a:pt x="965518" y="1114108"/>
                </a:lnTo>
                <a:lnTo>
                  <a:pt x="975996" y="1105218"/>
                </a:lnTo>
                <a:lnTo>
                  <a:pt x="985521" y="1096011"/>
                </a:lnTo>
                <a:lnTo>
                  <a:pt x="995681" y="1086168"/>
                </a:lnTo>
                <a:lnTo>
                  <a:pt x="1005206" y="1076326"/>
                </a:lnTo>
                <a:lnTo>
                  <a:pt x="1016001" y="1065531"/>
                </a:lnTo>
                <a:lnTo>
                  <a:pt x="1026478" y="1053783"/>
                </a:lnTo>
                <a:lnTo>
                  <a:pt x="1036956" y="1042035"/>
                </a:lnTo>
                <a:lnTo>
                  <a:pt x="1046798" y="1029970"/>
                </a:lnTo>
                <a:lnTo>
                  <a:pt x="1056958" y="1017588"/>
                </a:lnTo>
                <a:lnTo>
                  <a:pt x="1066801" y="1004888"/>
                </a:lnTo>
                <a:lnTo>
                  <a:pt x="1076643" y="991553"/>
                </a:lnTo>
                <a:lnTo>
                  <a:pt x="1086168" y="977583"/>
                </a:lnTo>
                <a:lnTo>
                  <a:pt x="1095376" y="963930"/>
                </a:lnTo>
                <a:lnTo>
                  <a:pt x="1104901" y="949643"/>
                </a:lnTo>
                <a:lnTo>
                  <a:pt x="1113791" y="934720"/>
                </a:lnTo>
                <a:lnTo>
                  <a:pt x="1122681" y="919798"/>
                </a:lnTo>
                <a:lnTo>
                  <a:pt x="1131571" y="904240"/>
                </a:lnTo>
                <a:lnTo>
                  <a:pt x="1140143" y="888048"/>
                </a:lnTo>
                <a:lnTo>
                  <a:pt x="1148398" y="871855"/>
                </a:lnTo>
                <a:lnTo>
                  <a:pt x="1156336" y="854710"/>
                </a:lnTo>
                <a:lnTo>
                  <a:pt x="1120141" y="868363"/>
                </a:lnTo>
                <a:lnTo>
                  <a:pt x="1083946" y="882015"/>
                </a:lnTo>
                <a:lnTo>
                  <a:pt x="1048068" y="895985"/>
                </a:lnTo>
                <a:lnTo>
                  <a:pt x="1029653" y="903288"/>
                </a:lnTo>
                <a:lnTo>
                  <a:pt x="1011873" y="911225"/>
                </a:lnTo>
                <a:lnTo>
                  <a:pt x="963931" y="799465"/>
                </a:lnTo>
                <a:lnTo>
                  <a:pt x="984886" y="790892"/>
                </a:lnTo>
                <a:lnTo>
                  <a:pt x="1005206" y="782320"/>
                </a:lnTo>
                <a:lnTo>
                  <a:pt x="1046163" y="766762"/>
                </a:lnTo>
                <a:lnTo>
                  <a:pt x="1085851" y="751522"/>
                </a:lnTo>
                <a:lnTo>
                  <a:pt x="1124903" y="736917"/>
                </a:lnTo>
                <a:lnTo>
                  <a:pt x="1163956" y="722630"/>
                </a:lnTo>
                <a:lnTo>
                  <a:pt x="1202056" y="708025"/>
                </a:lnTo>
                <a:lnTo>
                  <a:pt x="1240156" y="692785"/>
                </a:lnTo>
                <a:lnTo>
                  <a:pt x="1258889" y="684530"/>
                </a:lnTo>
                <a:lnTo>
                  <a:pt x="1277939" y="676275"/>
                </a:lnTo>
                <a:lnTo>
                  <a:pt x="1350011" y="644525"/>
                </a:lnTo>
                <a:close/>
                <a:moveTo>
                  <a:pt x="1975682" y="604837"/>
                </a:moveTo>
                <a:lnTo>
                  <a:pt x="1984533" y="604837"/>
                </a:lnTo>
                <a:lnTo>
                  <a:pt x="1993068" y="604837"/>
                </a:lnTo>
                <a:lnTo>
                  <a:pt x="2001603" y="605788"/>
                </a:lnTo>
                <a:lnTo>
                  <a:pt x="2009506" y="606739"/>
                </a:lnTo>
                <a:lnTo>
                  <a:pt x="2017408" y="608642"/>
                </a:lnTo>
                <a:lnTo>
                  <a:pt x="2024995" y="610862"/>
                </a:lnTo>
                <a:lnTo>
                  <a:pt x="2032581" y="614350"/>
                </a:lnTo>
                <a:lnTo>
                  <a:pt x="2036375" y="615935"/>
                </a:lnTo>
                <a:lnTo>
                  <a:pt x="2039536" y="618472"/>
                </a:lnTo>
                <a:lnTo>
                  <a:pt x="2043329" y="620692"/>
                </a:lnTo>
                <a:lnTo>
                  <a:pt x="2046490" y="623229"/>
                </a:lnTo>
                <a:lnTo>
                  <a:pt x="2049651" y="626083"/>
                </a:lnTo>
                <a:lnTo>
                  <a:pt x="2052812" y="629571"/>
                </a:lnTo>
                <a:lnTo>
                  <a:pt x="2055973" y="632742"/>
                </a:lnTo>
                <a:lnTo>
                  <a:pt x="2058818" y="636547"/>
                </a:lnTo>
                <a:lnTo>
                  <a:pt x="2061663" y="640669"/>
                </a:lnTo>
                <a:lnTo>
                  <a:pt x="2064508" y="645109"/>
                </a:lnTo>
                <a:lnTo>
                  <a:pt x="2067037" y="649865"/>
                </a:lnTo>
                <a:lnTo>
                  <a:pt x="2069566" y="654622"/>
                </a:lnTo>
                <a:lnTo>
                  <a:pt x="2072094" y="660330"/>
                </a:lnTo>
                <a:lnTo>
                  <a:pt x="2074307" y="665720"/>
                </a:lnTo>
                <a:lnTo>
                  <a:pt x="2076520" y="672062"/>
                </a:lnTo>
                <a:lnTo>
                  <a:pt x="2078417" y="678404"/>
                </a:lnTo>
                <a:lnTo>
                  <a:pt x="2080313" y="685381"/>
                </a:lnTo>
                <a:lnTo>
                  <a:pt x="2082210" y="692674"/>
                </a:lnTo>
                <a:lnTo>
                  <a:pt x="2085371" y="708529"/>
                </a:lnTo>
                <a:lnTo>
                  <a:pt x="2086951" y="714871"/>
                </a:lnTo>
                <a:lnTo>
                  <a:pt x="2088532" y="719628"/>
                </a:lnTo>
                <a:lnTo>
                  <a:pt x="2090745" y="727555"/>
                </a:lnTo>
                <a:lnTo>
                  <a:pt x="2091377" y="731360"/>
                </a:lnTo>
                <a:lnTo>
                  <a:pt x="2092009" y="736434"/>
                </a:lnTo>
                <a:lnTo>
                  <a:pt x="2092325" y="742776"/>
                </a:lnTo>
                <a:lnTo>
                  <a:pt x="2092325" y="750704"/>
                </a:lnTo>
                <a:lnTo>
                  <a:pt x="2092325" y="857250"/>
                </a:lnTo>
                <a:lnTo>
                  <a:pt x="1876425" y="857250"/>
                </a:lnTo>
                <a:lnTo>
                  <a:pt x="1876425" y="750704"/>
                </a:lnTo>
                <a:lnTo>
                  <a:pt x="1876425" y="742776"/>
                </a:lnTo>
                <a:lnTo>
                  <a:pt x="1876741" y="736434"/>
                </a:lnTo>
                <a:lnTo>
                  <a:pt x="1877690" y="731360"/>
                </a:lnTo>
                <a:lnTo>
                  <a:pt x="1878322" y="727555"/>
                </a:lnTo>
                <a:lnTo>
                  <a:pt x="1880535" y="719628"/>
                </a:lnTo>
                <a:lnTo>
                  <a:pt x="1882115" y="714871"/>
                </a:lnTo>
                <a:lnTo>
                  <a:pt x="1883380" y="708529"/>
                </a:lnTo>
                <a:lnTo>
                  <a:pt x="1886857" y="692674"/>
                </a:lnTo>
                <a:lnTo>
                  <a:pt x="1888753" y="685381"/>
                </a:lnTo>
                <a:lnTo>
                  <a:pt x="1890650" y="678404"/>
                </a:lnTo>
                <a:lnTo>
                  <a:pt x="1892231" y="672062"/>
                </a:lnTo>
                <a:lnTo>
                  <a:pt x="1894443" y="665720"/>
                </a:lnTo>
                <a:lnTo>
                  <a:pt x="1896656" y="660330"/>
                </a:lnTo>
                <a:lnTo>
                  <a:pt x="1899501" y="654622"/>
                </a:lnTo>
                <a:lnTo>
                  <a:pt x="1901714" y="649865"/>
                </a:lnTo>
                <a:lnTo>
                  <a:pt x="1904243" y="645109"/>
                </a:lnTo>
                <a:lnTo>
                  <a:pt x="1907087" y="640669"/>
                </a:lnTo>
                <a:lnTo>
                  <a:pt x="1910249" y="636547"/>
                </a:lnTo>
                <a:lnTo>
                  <a:pt x="1912777" y="632742"/>
                </a:lnTo>
                <a:lnTo>
                  <a:pt x="1915938" y="629571"/>
                </a:lnTo>
                <a:lnTo>
                  <a:pt x="1919099" y="626083"/>
                </a:lnTo>
                <a:lnTo>
                  <a:pt x="1922261" y="623229"/>
                </a:lnTo>
                <a:lnTo>
                  <a:pt x="1925738" y="620692"/>
                </a:lnTo>
                <a:lnTo>
                  <a:pt x="1928899" y="618472"/>
                </a:lnTo>
                <a:lnTo>
                  <a:pt x="1932692" y="615935"/>
                </a:lnTo>
                <a:lnTo>
                  <a:pt x="1935853" y="614350"/>
                </a:lnTo>
                <a:lnTo>
                  <a:pt x="1939646" y="612447"/>
                </a:lnTo>
                <a:lnTo>
                  <a:pt x="1943440" y="610862"/>
                </a:lnTo>
                <a:lnTo>
                  <a:pt x="1951026" y="608642"/>
                </a:lnTo>
                <a:lnTo>
                  <a:pt x="1959245" y="606739"/>
                </a:lnTo>
                <a:lnTo>
                  <a:pt x="1967464" y="605788"/>
                </a:lnTo>
                <a:lnTo>
                  <a:pt x="1975682" y="604837"/>
                </a:lnTo>
                <a:close/>
                <a:moveTo>
                  <a:pt x="154940" y="259715"/>
                </a:moveTo>
                <a:lnTo>
                  <a:pt x="154940" y="2241868"/>
                </a:lnTo>
                <a:lnTo>
                  <a:pt x="1552258" y="2241868"/>
                </a:lnTo>
                <a:lnTo>
                  <a:pt x="1552258" y="259715"/>
                </a:lnTo>
                <a:lnTo>
                  <a:pt x="154940" y="259715"/>
                </a:lnTo>
                <a:close/>
                <a:moveTo>
                  <a:pt x="201612" y="0"/>
                </a:moveTo>
                <a:lnTo>
                  <a:pt x="1504951" y="0"/>
                </a:lnTo>
                <a:lnTo>
                  <a:pt x="1515428" y="317"/>
                </a:lnTo>
                <a:lnTo>
                  <a:pt x="1525906" y="952"/>
                </a:lnTo>
                <a:lnTo>
                  <a:pt x="1535748" y="2222"/>
                </a:lnTo>
                <a:lnTo>
                  <a:pt x="1545591" y="3810"/>
                </a:lnTo>
                <a:lnTo>
                  <a:pt x="1555116" y="5715"/>
                </a:lnTo>
                <a:lnTo>
                  <a:pt x="1564958" y="8572"/>
                </a:lnTo>
                <a:lnTo>
                  <a:pt x="1574166" y="11430"/>
                </a:lnTo>
                <a:lnTo>
                  <a:pt x="1583373" y="15240"/>
                </a:lnTo>
                <a:lnTo>
                  <a:pt x="1592263" y="18732"/>
                </a:lnTo>
                <a:lnTo>
                  <a:pt x="1600836" y="22860"/>
                </a:lnTo>
                <a:lnTo>
                  <a:pt x="1609408" y="27305"/>
                </a:lnTo>
                <a:lnTo>
                  <a:pt x="1617663" y="32702"/>
                </a:lnTo>
                <a:lnTo>
                  <a:pt x="1625283" y="37782"/>
                </a:lnTo>
                <a:lnTo>
                  <a:pt x="1633221" y="43497"/>
                </a:lnTo>
                <a:lnTo>
                  <a:pt x="1640206" y="49212"/>
                </a:lnTo>
                <a:lnTo>
                  <a:pt x="1647191" y="55562"/>
                </a:lnTo>
                <a:lnTo>
                  <a:pt x="1653858" y="62230"/>
                </a:lnTo>
                <a:lnTo>
                  <a:pt x="1660208" y="69215"/>
                </a:lnTo>
                <a:lnTo>
                  <a:pt x="1666558" y="76517"/>
                </a:lnTo>
                <a:lnTo>
                  <a:pt x="1672273" y="83820"/>
                </a:lnTo>
                <a:lnTo>
                  <a:pt x="1677353" y="91757"/>
                </a:lnTo>
                <a:lnTo>
                  <a:pt x="1682116" y="99377"/>
                </a:lnTo>
                <a:lnTo>
                  <a:pt x="1686561" y="107632"/>
                </a:lnTo>
                <a:lnTo>
                  <a:pt x="1690688" y="116205"/>
                </a:lnTo>
                <a:lnTo>
                  <a:pt x="1694498" y="124777"/>
                </a:lnTo>
                <a:lnTo>
                  <a:pt x="1697356" y="133667"/>
                </a:lnTo>
                <a:lnTo>
                  <a:pt x="1700531" y="142557"/>
                </a:lnTo>
                <a:lnTo>
                  <a:pt x="1702753" y="151447"/>
                </a:lnTo>
                <a:lnTo>
                  <a:pt x="1704023" y="160972"/>
                </a:lnTo>
                <a:lnTo>
                  <a:pt x="1705611" y="170497"/>
                </a:lnTo>
                <a:lnTo>
                  <a:pt x="1706246" y="180022"/>
                </a:lnTo>
                <a:lnTo>
                  <a:pt x="1706563" y="189865"/>
                </a:lnTo>
                <a:lnTo>
                  <a:pt x="1706563" y="2654935"/>
                </a:lnTo>
                <a:lnTo>
                  <a:pt x="1706246" y="2664460"/>
                </a:lnTo>
                <a:lnTo>
                  <a:pt x="1705611" y="2674303"/>
                </a:lnTo>
                <a:lnTo>
                  <a:pt x="1704023" y="2683828"/>
                </a:lnTo>
                <a:lnTo>
                  <a:pt x="1702753" y="2693353"/>
                </a:lnTo>
                <a:lnTo>
                  <a:pt x="1700531" y="2702560"/>
                </a:lnTo>
                <a:lnTo>
                  <a:pt x="1697356" y="2711450"/>
                </a:lnTo>
                <a:lnTo>
                  <a:pt x="1694498" y="2720023"/>
                </a:lnTo>
                <a:lnTo>
                  <a:pt x="1690688" y="2728913"/>
                </a:lnTo>
                <a:lnTo>
                  <a:pt x="1686561" y="2737168"/>
                </a:lnTo>
                <a:lnTo>
                  <a:pt x="1682116" y="2745105"/>
                </a:lnTo>
                <a:lnTo>
                  <a:pt x="1677353" y="2753360"/>
                </a:lnTo>
                <a:lnTo>
                  <a:pt x="1672273" y="2760980"/>
                </a:lnTo>
                <a:lnTo>
                  <a:pt x="1666558" y="2768283"/>
                </a:lnTo>
                <a:lnTo>
                  <a:pt x="1660208" y="2775585"/>
                </a:lnTo>
                <a:lnTo>
                  <a:pt x="1653858" y="2782253"/>
                </a:lnTo>
                <a:lnTo>
                  <a:pt x="1647191" y="2788920"/>
                </a:lnTo>
                <a:lnTo>
                  <a:pt x="1640206" y="2795270"/>
                </a:lnTo>
                <a:lnTo>
                  <a:pt x="1633221" y="2801303"/>
                </a:lnTo>
                <a:lnTo>
                  <a:pt x="1625283" y="2807018"/>
                </a:lnTo>
                <a:lnTo>
                  <a:pt x="1617663" y="2812098"/>
                </a:lnTo>
                <a:lnTo>
                  <a:pt x="1609408" y="2817178"/>
                </a:lnTo>
                <a:lnTo>
                  <a:pt x="1600836" y="2821623"/>
                </a:lnTo>
                <a:lnTo>
                  <a:pt x="1592263" y="2825750"/>
                </a:lnTo>
                <a:lnTo>
                  <a:pt x="1583373" y="2829878"/>
                </a:lnTo>
                <a:lnTo>
                  <a:pt x="1574166" y="2833370"/>
                </a:lnTo>
                <a:lnTo>
                  <a:pt x="1564958" y="2836228"/>
                </a:lnTo>
                <a:lnTo>
                  <a:pt x="1555116" y="2838768"/>
                </a:lnTo>
                <a:lnTo>
                  <a:pt x="1545591" y="2840673"/>
                </a:lnTo>
                <a:lnTo>
                  <a:pt x="1535748" y="2842578"/>
                </a:lnTo>
                <a:lnTo>
                  <a:pt x="1525906" y="2843848"/>
                </a:lnTo>
                <a:lnTo>
                  <a:pt x="1515428" y="2844483"/>
                </a:lnTo>
                <a:lnTo>
                  <a:pt x="1504951" y="2844800"/>
                </a:lnTo>
                <a:lnTo>
                  <a:pt x="201612" y="2844800"/>
                </a:lnTo>
                <a:lnTo>
                  <a:pt x="191135" y="2844483"/>
                </a:lnTo>
                <a:lnTo>
                  <a:pt x="180975" y="2843848"/>
                </a:lnTo>
                <a:lnTo>
                  <a:pt x="170815" y="2842578"/>
                </a:lnTo>
                <a:lnTo>
                  <a:pt x="161290" y="2840673"/>
                </a:lnTo>
                <a:lnTo>
                  <a:pt x="151447" y="2838768"/>
                </a:lnTo>
                <a:lnTo>
                  <a:pt x="141922" y="2836228"/>
                </a:lnTo>
                <a:lnTo>
                  <a:pt x="132715" y="2833370"/>
                </a:lnTo>
                <a:lnTo>
                  <a:pt x="123190" y="2829878"/>
                </a:lnTo>
                <a:lnTo>
                  <a:pt x="114300" y="2825750"/>
                </a:lnTo>
                <a:lnTo>
                  <a:pt x="105727" y="2821623"/>
                </a:lnTo>
                <a:lnTo>
                  <a:pt x="97155" y="2817178"/>
                </a:lnTo>
                <a:lnTo>
                  <a:pt x="89217" y="2812098"/>
                </a:lnTo>
                <a:lnTo>
                  <a:pt x="81280" y="2807018"/>
                </a:lnTo>
                <a:lnTo>
                  <a:pt x="73660" y="2801303"/>
                </a:lnTo>
                <a:lnTo>
                  <a:pt x="66357" y="2795270"/>
                </a:lnTo>
                <a:lnTo>
                  <a:pt x="59372" y="2788920"/>
                </a:lnTo>
                <a:lnTo>
                  <a:pt x="52705" y="2782253"/>
                </a:lnTo>
                <a:lnTo>
                  <a:pt x="46355" y="2775585"/>
                </a:lnTo>
                <a:lnTo>
                  <a:pt x="40322" y="2768283"/>
                </a:lnTo>
                <a:lnTo>
                  <a:pt x="34607" y="2760980"/>
                </a:lnTo>
                <a:lnTo>
                  <a:pt x="29210" y="2753360"/>
                </a:lnTo>
                <a:lnTo>
                  <a:pt x="24447" y="2745105"/>
                </a:lnTo>
                <a:lnTo>
                  <a:pt x="20002" y="2737168"/>
                </a:lnTo>
                <a:lnTo>
                  <a:pt x="15875" y="2728913"/>
                </a:lnTo>
                <a:lnTo>
                  <a:pt x="12065" y="2720023"/>
                </a:lnTo>
                <a:lnTo>
                  <a:pt x="9207" y="2711450"/>
                </a:lnTo>
                <a:lnTo>
                  <a:pt x="6667" y="2702560"/>
                </a:lnTo>
                <a:lnTo>
                  <a:pt x="4127" y="2693353"/>
                </a:lnTo>
                <a:lnTo>
                  <a:pt x="2540" y="2683828"/>
                </a:lnTo>
                <a:lnTo>
                  <a:pt x="952" y="2674303"/>
                </a:lnTo>
                <a:lnTo>
                  <a:pt x="317" y="2664460"/>
                </a:lnTo>
                <a:lnTo>
                  <a:pt x="0" y="2654935"/>
                </a:lnTo>
                <a:lnTo>
                  <a:pt x="0" y="189865"/>
                </a:lnTo>
                <a:lnTo>
                  <a:pt x="317" y="180022"/>
                </a:lnTo>
                <a:lnTo>
                  <a:pt x="952" y="170497"/>
                </a:lnTo>
                <a:lnTo>
                  <a:pt x="2540" y="160972"/>
                </a:lnTo>
                <a:lnTo>
                  <a:pt x="4127" y="151447"/>
                </a:lnTo>
                <a:lnTo>
                  <a:pt x="6667" y="142557"/>
                </a:lnTo>
                <a:lnTo>
                  <a:pt x="9207" y="133667"/>
                </a:lnTo>
                <a:lnTo>
                  <a:pt x="12065" y="124777"/>
                </a:lnTo>
                <a:lnTo>
                  <a:pt x="15875" y="116205"/>
                </a:lnTo>
                <a:lnTo>
                  <a:pt x="20002" y="107632"/>
                </a:lnTo>
                <a:lnTo>
                  <a:pt x="24447" y="99377"/>
                </a:lnTo>
                <a:lnTo>
                  <a:pt x="29210" y="91757"/>
                </a:lnTo>
                <a:lnTo>
                  <a:pt x="34607" y="83820"/>
                </a:lnTo>
                <a:lnTo>
                  <a:pt x="40322" y="76517"/>
                </a:lnTo>
                <a:lnTo>
                  <a:pt x="46355" y="69215"/>
                </a:lnTo>
                <a:lnTo>
                  <a:pt x="52705" y="62230"/>
                </a:lnTo>
                <a:lnTo>
                  <a:pt x="59372" y="55562"/>
                </a:lnTo>
                <a:lnTo>
                  <a:pt x="66357" y="49212"/>
                </a:lnTo>
                <a:lnTo>
                  <a:pt x="73660" y="43497"/>
                </a:lnTo>
                <a:lnTo>
                  <a:pt x="81280" y="37782"/>
                </a:lnTo>
                <a:lnTo>
                  <a:pt x="89217" y="32702"/>
                </a:lnTo>
                <a:lnTo>
                  <a:pt x="97155" y="27305"/>
                </a:lnTo>
                <a:lnTo>
                  <a:pt x="105727" y="22860"/>
                </a:lnTo>
                <a:lnTo>
                  <a:pt x="114300" y="18732"/>
                </a:lnTo>
                <a:lnTo>
                  <a:pt x="123190" y="15240"/>
                </a:lnTo>
                <a:lnTo>
                  <a:pt x="132715" y="11430"/>
                </a:lnTo>
                <a:lnTo>
                  <a:pt x="141922" y="8572"/>
                </a:lnTo>
                <a:lnTo>
                  <a:pt x="151447" y="5715"/>
                </a:lnTo>
                <a:lnTo>
                  <a:pt x="161290" y="3810"/>
                </a:lnTo>
                <a:lnTo>
                  <a:pt x="170815" y="2222"/>
                </a:lnTo>
                <a:lnTo>
                  <a:pt x="180975" y="952"/>
                </a:lnTo>
                <a:lnTo>
                  <a:pt x="191135" y="317"/>
                </a:lnTo>
                <a:lnTo>
                  <a:pt x="201612" y="0"/>
                </a:lnTo>
                <a:close/>
              </a:path>
            </a:pathLst>
          </a:custGeom>
          <a:solidFill>
            <a:srgbClr val="00FDFF"/>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4" name="KSO_Shape"/>
          <p:cNvSpPr/>
          <p:nvPr/>
        </p:nvSpPr>
        <p:spPr bwMode="auto">
          <a:xfrm>
            <a:off x="8879919" y="2378074"/>
            <a:ext cx="1194911" cy="1225550"/>
          </a:xfrm>
          <a:custGeom>
            <a:avLst/>
            <a:gdLst>
              <a:gd name="T0" fmla="*/ 342531 w 2482850"/>
              <a:gd name="T1" fmla="*/ 1411756 h 2544763"/>
              <a:gd name="T2" fmla="*/ 306547 w 2482850"/>
              <a:gd name="T3" fmla="*/ 1492974 h 2544763"/>
              <a:gd name="T4" fmla="*/ 13579 w 2482850"/>
              <a:gd name="T5" fmla="*/ 1472457 h 2544763"/>
              <a:gd name="T6" fmla="*/ 20029 w 2482850"/>
              <a:gd name="T7" fmla="*/ 1384118 h 2544763"/>
              <a:gd name="T8" fmla="*/ 1841954 w 2482850"/>
              <a:gd name="T9" fmla="*/ 1334060 h 2544763"/>
              <a:gd name="T10" fmla="*/ 1837887 w 2482850"/>
              <a:gd name="T11" fmla="*/ 1604505 h 2544763"/>
              <a:gd name="T12" fmla="*/ 1149584 w 2482850"/>
              <a:gd name="T13" fmla="*/ 1082629 h 2544763"/>
              <a:gd name="T14" fmla="*/ 1326475 w 2482850"/>
              <a:gd name="T15" fmla="*/ 1289240 h 2544763"/>
              <a:gd name="T16" fmla="*/ 574873 w 2482850"/>
              <a:gd name="T17" fmla="*/ 1171589 h 2544763"/>
              <a:gd name="T18" fmla="*/ 1815518 w 2482850"/>
              <a:gd name="T19" fmla="*/ 969269 h 2544763"/>
              <a:gd name="T20" fmla="*/ 1853647 w 2482850"/>
              <a:gd name="T21" fmla="*/ 1234357 h 2544763"/>
              <a:gd name="T22" fmla="*/ 290931 w 2482850"/>
              <a:gd name="T23" fmla="*/ 886711 h 2544763"/>
              <a:gd name="T24" fmla="*/ 345416 w 2482850"/>
              <a:gd name="T25" fmla="*/ 956400 h 2544763"/>
              <a:gd name="T26" fmla="*/ 284141 w 2482850"/>
              <a:gd name="T27" fmla="*/ 1020493 h 2544763"/>
              <a:gd name="T28" fmla="*/ 3055 w 2482850"/>
              <a:gd name="T29" fmla="*/ 973186 h 2544763"/>
              <a:gd name="T30" fmla="*/ 38870 w 2482850"/>
              <a:gd name="T31" fmla="*/ 892137 h 2544763"/>
              <a:gd name="T32" fmla="*/ 1092019 w 2482850"/>
              <a:gd name="T33" fmla="*/ 666011 h 2544763"/>
              <a:gd name="T34" fmla="*/ 1142276 w 2482850"/>
              <a:gd name="T35" fmla="*/ 816768 h 2544763"/>
              <a:gd name="T36" fmla="*/ 1014427 w 2482850"/>
              <a:gd name="T37" fmla="*/ 1013872 h 2544763"/>
              <a:gd name="T38" fmla="*/ 872485 w 2482850"/>
              <a:gd name="T39" fmla="*/ 1026945 h 2544763"/>
              <a:gd name="T40" fmla="*/ 735127 w 2482850"/>
              <a:gd name="T41" fmla="*/ 831198 h 2544763"/>
              <a:gd name="T42" fmla="*/ 767726 w 2482850"/>
              <a:gd name="T43" fmla="*/ 705058 h 2544763"/>
              <a:gd name="T44" fmla="*/ 937004 w 2482850"/>
              <a:gd name="T45" fmla="*/ 631887 h 2544763"/>
              <a:gd name="T46" fmla="*/ 1839921 w 2482850"/>
              <a:gd name="T47" fmla="*/ 646042 h 2544763"/>
              <a:gd name="T48" fmla="*/ 1839921 w 2482850"/>
              <a:gd name="T49" fmla="*/ 916908 h 2544763"/>
              <a:gd name="T50" fmla="*/ 1041836 w 2482850"/>
              <a:gd name="T51" fmla="*/ 497072 h 2544763"/>
              <a:gd name="T52" fmla="*/ 1122120 w 2482850"/>
              <a:gd name="T53" fmla="*/ 564600 h 2544763"/>
              <a:gd name="T54" fmla="*/ 1106537 w 2482850"/>
              <a:gd name="T55" fmla="*/ 695751 h 2544763"/>
              <a:gd name="T56" fmla="*/ 1008639 w 2482850"/>
              <a:gd name="T57" fmla="*/ 596666 h 2544763"/>
              <a:gd name="T58" fmla="*/ 789300 w 2482850"/>
              <a:gd name="T59" fmla="*/ 616178 h 2544763"/>
              <a:gd name="T60" fmla="*/ 727987 w 2482850"/>
              <a:gd name="T61" fmla="*/ 682008 h 2544763"/>
              <a:gd name="T62" fmla="*/ 807762 w 2482850"/>
              <a:gd name="T63" fmla="*/ 502672 h 2544763"/>
              <a:gd name="T64" fmla="*/ 315373 w 2482850"/>
              <a:gd name="T65" fmla="*/ 416928 h 2544763"/>
              <a:gd name="T66" fmla="*/ 338797 w 2482850"/>
              <a:gd name="T67" fmla="*/ 502278 h 2544763"/>
              <a:gd name="T68" fmla="*/ 51431 w 2482850"/>
              <a:gd name="T69" fmla="*/ 538518 h 2544763"/>
              <a:gd name="T70" fmla="*/ 340 w 2482850"/>
              <a:gd name="T71" fmla="*/ 466038 h 2544763"/>
              <a:gd name="T72" fmla="*/ 65010 w 2482850"/>
              <a:gd name="T73" fmla="*/ 405412 h 2544763"/>
              <a:gd name="T74" fmla="*/ 1857375 w 2482850"/>
              <a:gd name="T75" fmla="*/ 519685 h 2544763"/>
              <a:gd name="T76" fmla="*/ 343343 w 2482850"/>
              <a:gd name="T77" fmla="*/ 17148 h 2544763"/>
              <a:gd name="T78" fmla="*/ 191196 w 2482850"/>
              <a:gd name="T79" fmla="*/ 148054 h 2544763"/>
              <a:gd name="T80" fmla="*/ 371159 w 2482850"/>
              <a:gd name="T81" fmla="*/ 432954 h 2544763"/>
              <a:gd name="T82" fmla="*/ 329603 w 2482850"/>
              <a:gd name="T83" fmla="*/ 559954 h 2544763"/>
              <a:gd name="T84" fmla="*/ 345547 w 2482850"/>
              <a:gd name="T85" fmla="*/ 876945 h 2544763"/>
              <a:gd name="T86" fmla="*/ 361661 w 2482850"/>
              <a:gd name="T87" fmla="*/ 1009548 h 2544763"/>
              <a:gd name="T88" fmla="*/ 306875 w 2482850"/>
              <a:gd name="T89" fmla="*/ 1334859 h 2544763"/>
              <a:gd name="T90" fmla="*/ 377944 w 2482850"/>
              <a:gd name="T91" fmla="*/ 1447766 h 2544763"/>
              <a:gd name="T92" fmla="*/ 276513 w 2482850"/>
              <a:gd name="T93" fmla="*/ 1534357 h 2544763"/>
              <a:gd name="T94" fmla="*/ 305009 w 2482850"/>
              <a:gd name="T95" fmla="*/ 1883098 h 2544763"/>
              <a:gd name="T96" fmla="*/ 1657699 w 2482850"/>
              <a:gd name="T97" fmla="*/ 1800412 h 2544763"/>
              <a:gd name="T98" fmla="*/ 1610885 w 2482850"/>
              <a:gd name="T99" fmla="*/ 47879 h 2544763"/>
              <a:gd name="T100" fmla="*/ 1621063 w 2482850"/>
              <a:gd name="T101" fmla="*/ 34297 h 2544763"/>
              <a:gd name="T102" fmla="*/ 1672965 w 2482850"/>
              <a:gd name="T103" fmla="*/ 1807712 h 2544763"/>
              <a:gd name="T104" fmla="*/ 300769 w 2482850"/>
              <a:gd name="T105" fmla="*/ 1899567 h 2544763"/>
              <a:gd name="T106" fmla="*/ 276513 w 2482850"/>
              <a:gd name="T107" fmla="*/ 1517378 h 2544763"/>
              <a:gd name="T108" fmla="*/ 360982 w 2482850"/>
              <a:gd name="T109" fmla="*/ 1445389 h 2544763"/>
              <a:gd name="T110" fmla="*/ 301787 w 2482850"/>
              <a:gd name="T111" fmla="*/ 1351158 h 2544763"/>
              <a:gd name="T112" fmla="*/ 347413 w 2482850"/>
              <a:gd name="T113" fmla="*/ 1000040 h 2544763"/>
              <a:gd name="T114" fmla="*/ 333843 w 2482850"/>
              <a:gd name="T115" fmla="*/ 889679 h 2544763"/>
              <a:gd name="T116" fmla="*/ 320614 w 2482850"/>
              <a:gd name="T117" fmla="*/ 545353 h 2544763"/>
              <a:gd name="T118" fmla="*/ 355215 w 2482850"/>
              <a:gd name="T119" fmla="*/ 439746 h 2544763"/>
              <a:gd name="T120" fmla="*/ 174065 w 2482850"/>
              <a:gd name="T121" fmla="*/ 145506 h 2544763"/>
              <a:gd name="T122" fmla="*/ 343343 w 2482850"/>
              <a:gd name="T123" fmla="*/ 0 h 254476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482850" h="2544763">
                <a:moveTo>
                  <a:pt x="86902" y="1822450"/>
                </a:moveTo>
                <a:lnTo>
                  <a:pt x="91667" y="1822450"/>
                </a:lnTo>
                <a:lnTo>
                  <a:pt x="370523" y="1822450"/>
                </a:lnTo>
                <a:lnTo>
                  <a:pt x="375061" y="1822450"/>
                </a:lnTo>
                <a:lnTo>
                  <a:pt x="379826" y="1822903"/>
                </a:lnTo>
                <a:lnTo>
                  <a:pt x="384137" y="1823583"/>
                </a:lnTo>
                <a:lnTo>
                  <a:pt x="388902" y="1824262"/>
                </a:lnTo>
                <a:lnTo>
                  <a:pt x="393213" y="1825395"/>
                </a:lnTo>
                <a:lnTo>
                  <a:pt x="397524" y="1826527"/>
                </a:lnTo>
                <a:lnTo>
                  <a:pt x="401835" y="1827886"/>
                </a:lnTo>
                <a:lnTo>
                  <a:pt x="405919" y="1829472"/>
                </a:lnTo>
                <a:lnTo>
                  <a:pt x="409777" y="1831284"/>
                </a:lnTo>
                <a:lnTo>
                  <a:pt x="414088" y="1833322"/>
                </a:lnTo>
                <a:lnTo>
                  <a:pt x="417718" y="1835587"/>
                </a:lnTo>
                <a:lnTo>
                  <a:pt x="421575" y="1838079"/>
                </a:lnTo>
                <a:lnTo>
                  <a:pt x="425206" y="1840344"/>
                </a:lnTo>
                <a:lnTo>
                  <a:pt x="428609" y="1843062"/>
                </a:lnTo>
                <a:lnTo>
                  <a:pt x="432013" y="1846006"/>
                </a:lnTo>
                <a:lnTo>
                  <a:pt x="434962" y="1848951"/>
                </a:lnTo>
                <a:lnTo>
                  <a:pt x="438139" y="1852122"/>
                </a:lnTo>
                <a:lnTo>
                  <a:pt x="441088" y="1855293"/>
                </a:lnTo>
                <a:lnTo>
                  <a:pt x="443584" y="1858691"/>
                </a:lnTo>
                <a:lnTo>
                  <a:pt x="446307" y="1862315"/>
                </a:lnTo>
                <a:lnTo>
                  <a:pt x="448803" y="1865939"/>
                </a:lnTo>
                <a:lnTo>
                  <a:pt x="450845" y="1869789"/>
                </a:lnTo>
                <a:lnTo>
                  <a:pt x="452887" y="1873640"/>
                </a:lnTo>
                <a:lnTo>
                  <a:pt x="454702" y="1877490"/>
                </a:lnTo>
                <a:lnTo>
                  <a:pt x="456291" y="1881794"/>
                </a:lnTo>
                <a:lnTo>
                  <a:pt x="457879" y="1885871"/>
                </a:lnTo>
                <a:lnTo>
                  <a:pt x="459240" y="1890401"/>
                </a:lnTo>
                <a:lnTo>
                  <a:pt x="460148" y="1894704"/>
                </a:lnTo>
                <a:lnTo>
                  <a:pt x="461055" y="1899008"/>
                </a:lnTo>
                <a:lnTo>
                  <a:pt x="461509" y="1903538"/>
                </a:lnTo>
                <a:lnTo>
                  <a:pt x="461736" y="1908068"/>
                </a:lnTo>
                <a:lnTo>
                  <a:pt x="461963" y="1912824"/>
                </a:lnTo>
                <a:lnTo>
                  <a:pt x="461736" y="1917581"/>
                </a:lnTo>
                <a:lnTo>
                  <a:pt x="461509" y="1922111"/>
                </a:lnTo>
                <a:lnTo>
                  <a:pt x="461055" y="1926641"/>
                </a:lnTo>
                <a:lnTo>
                  <a:pt x="460148" y="1930945"/>
                </a:lnTo>
                <a:lnTo>
                  <a:pt x="459240" y="1935248"/>
                </a:lnTo>
                <a:lnTo>
                  <a:pt x="457879" y="1939778"/>
                </a:lnTo>
                <a:lnTo>
                  <a:pt x="456291" y="1943855"/>
                </a:lnTo>
                <a:lnTo>
                  <a:pt x="454702" y="1947932"/>
                </a:lnTo>
                <a:lnTo>
                  <a:pt x="452887" y="1952009"/>
                </a:lnTo>
                <a:lnTo>
                  <a:pt x="450845" y="1955860"/>
                </a:lnTo>
                <a:lnTo>
                  <a:pt x="448803" y="1959710"/>
                </a:lnTo>
                <a:lnTo>
                  <a:pt x="446307" y="1963334"/>
                </a:lnTo>
                <a:lnTo>
                  <a:pt x="443584" y="1966958"/>
                </a:lnTo>
                <a:lnTo>
                  <a:pt x="441088" y="1970356"/>
                </a:lnTo>
                <a:lnTo>
                  <a:pt x="438139" y="1973753"/>
                </a:lnTo>
                <a:lnTo>
                  <a:pt x="434962" y="1976698"/>
                </a:lnTo>
                <a:lnTo>
                  <a:pt x="432013" y="1979643"/>
                </a:lnTo>
                <a:lnTo>
                  <a:pt x="428609" y="1982587"/>
                </a:lnTo>
                <a:lnTo>
                  <a:pt x="425206" y="1985305"/>
                </a:lnTo>
                <a:lnTo>
                  <a:pt x="421575" y="1988023"/>
                </a:lnTo>
                <a:lnTo>
                  <a:pt x="417718" y="1990288"/>
                </a:lnTo>
                <a:lnTo>
                  <a:pt x="414088" y="1992327"/>
                </a:lnTo>
                <a:lnTo>
                  <a:pt x="409777" y="1994365"/>
                </a:lnTo>
                <a:lnTo>
                  <a:pt x="405919" y="1996177"/>
                </a:lnTo>
                <a:lnTo>
                  <a:pt x="401835" y="1997763"/>
                </a:lnTo>
                <a:lnTo>
                  <a:pt x="397524" y="1999348"/>
                </a:lnTo>
                <a:lnTo>
                  <a:pt x="393213" y="2000254"/>
                </a:lnTo>
                <a:lnTo>
                  <a:pt x="388902" y="2001387"/>
                </a:lnTo>
                <a:lnTo>
                  <a:pt x="384137" y="2002066"/>
                </a:lnTo>
                <a:lnTo>
                  <a:pt x="379826" y="2002972"/>
                </a:lnTo>
                <a:lnTo>
                  <a:pt x="375061" y="2003199"/>
                </a:lnTo>
                <a:lnTo>
                  <a:pt x="370523" y="2003425"/>
                </a:lnTo>
                <a:lnTo>
                  <a:pt x="91667" y="2003425"/>
                </a:lnTo>
                <a:lnTo>
                  <a:pt x="86902" y="2003199"/>
                </a:lnTo>
                <a:lnTo>
                  <a:pt x="82364" y="2002972"/>
                </a:lnTo>
                <a:lnTo>
                  <a:pt x="77599" y="2002066"/>
                </a:lnTo>
                <a:lnTo>
                  <a:pt x="73288" y="2001387"/>
                </a:lnTo>
                <a:lnTo>
                  <a:pt x="68750" y="2000254"/>
                </a:lnTo>
                <a:lnTo>
                  <a:pt x="64439" y="1999348"/>
                </a:lnTo>
                <a:lnTo>
                  <a:pt x="60128" y="1997763"/>
                </a:lnTo>
                <a:lnTo>
                  <a:pt x="56044" y="1996177"/>
                </a:lnTo>
                <a:lnTo>
                  <a:pt x="51959" y="1994365"/>
                </a:lnTo>
                <a:lnTo>
                  <a:pt x="48102" y="1992327"/>
                </a:lnTo>
                <a:lnTo>
                  <a:pt x="44245" y="1990288"/>
                </a:lnTo>
                <a:lnTo>
                  <a:pt x="40615" y="1988023"/>
                </a:lnTo>
                <a:lnTo>
                  <a:pt x="36757" y="1985305"/>
                </a:lnTo>
                <a:lnTo>
                  <a:pt x="33581" y="1982587"/>
                </a:lnTo>
                <a:lnTo>
                  <a:pt x="30177" y="1979643"/>
                </a:lnTo>
                <a:lnTo>
                  <a:pt x="26774" y="1976698"/>
                </a:lnTo>
                <a:lnTo>
                  <a:pt x="23824" y="1973753"/>
                </a:lnTo>
                <a:lnTo>
                  <a:pt x="21101" y="1970356"/>
                </a:lnTo>
                <a:lnTo>
                  <a:pt x="18152" y="1966958"/>
                </a:lnTo>
                <a:lnTo>
                  <a:pt x="15656" y="1963334"/>
                </a:lnTo>
                <a:lnTo>
                  <a:pt x="13160" y="1959710"/>
                </a:lnTo>
                <a:lnTo>
                  <a:pt x="11118" y="1955860"/>
                </a:lnTo>
                <a:lnTo>
                  <a:pt x="9076" y="1952009"/>
                </a:lnTo>
                <a:lnTo>
                  <a:pt x="7261" y="1947932"/>
                </a:lnTo>
                <a:lnTo>
                  <a:pt x="5446" y="1943855"/>
                </a:lnTo>
                <a:lnTo>
                  <a:pt x="4084" y="1939778"/>
                </a:lnTo>
                <a:lnTo>
                  <a:pt x="2950" y="1935248"/>
                </a:lnTo>
                <a:lnTo>
                  <a:pt x="1815" y="1930945"/>
                </a:lnTo>
                <a:lnTo>
                  <a:pt x="1134" y="1926641"/>
                </a:lnTo>
                <a:lnTo>
                  <a:pt x="454" y="1922111"/>
                </a:lnTo>
                <a:lnTo>
                  <a:pt x="0" y="1917581"/>
                </a:lnTo>
                <a:lnTo>
                  <a:pt x="0" y="1912824"/>
                </a:lnTo>
                <a:lnTo>
                  <a:pt x="0" y="1908068"/>
                </a:lnTo>
                <a:lnTo>
                  <a:pt x="454" y="1903538"/>
                </a:lnTo>
                <a:lnTo>
                  <a:pt x="1134" y="1899008"/>
                </a:lnTo>
                <a:lnTo>
                  <a:pt x="1815" y="1894704"/>
                </a:lnTo>
                <a:lnTo>
                  <a:pt x="2950" y="1890401"/>
                </a:lnTo>
                <a:lnTo>
                  <a:pt x="4084" y="1885871"/>
                </a:lnTo>
                <a:lnTo>
                  <a:pt x="5446" y="1881794"/>
                </a:lnTo>
                <a:lnTo>
                  <a:pt x="7261" y="1877490"/>
                </a:lnTo>
                <a:lnTo>
                  <a:pt x="9076" y="1873640"/>
                </a:lnTo>
                <a:lnTo>
                  <a:pt x="11118" y="1869789"/>
                </a:lnTo>
                <a:lnTo>
                  <a:pt x="13160" y="1865939"/>
                </a:lnTo>
                <a:lnTo>
                  <a:pt x="15656" y="1862315"/>
                </a:lnTo>
                <a:lnTo>
                  <a:pt x="18152" y="1858691"/>
                </a:lnTo>
                <a:lnTo>
                  <a:pt x="21101" y="1855293"/>
                </a:lnTo>
                <a:lnTo>
                  <a:pt x="23824" y="1852122"/>
                </a:lnTo>
                <a:lnTo>
                  <a:pt x="26774" y="1848951"/>
                </a:lnTo>
                <a:lnTo>
                  <a:pt x="30177" y="1846006"/>
                </a:lnTo>
                <a:lnTo>
                  <a:pt x="33581" y="1843062"/>
                </a:lnTo>
                <a:lnTo>
                  <a:pt x="36757" y="1840344"/>
                </a:lnTo>
                <a:lnTo>
                  <a:pt x="40615" y="1838079"/>
                </a:lnTo>
                <a:lnTo>
                  <a:pt x="44245" y="1835587"/>
                </a:lnTo>
                <a:lnTo>
                  <a:pt x="48102" y="1833322"/>
                </a:lnTo>
                <a:lnTo>
                  <a:pt x="51959" y="1831284"/>
                </a:lnTo>
                <a:lnTo>
                  <a:pt x="56044" y="1829472"/>
                </a:lnTo>
                <a:lnTo>
                  <a:pt x="60128" y="1827886"/>
                </a:lnTo>
                <a:lnTo>
                  <a:pt x="64439" y="1826527"/>
                </a:lnTo>
                <a:lnTo>
                  <a:pt x="68750" y="1825395"/>
                </a:lnTo>
                <a:lnTo>
                  <a:pt x="73288" y="1824262"/>
                </a:lnTo>
                <a:lnTo>
                  <a:pt x="77599" y="1823583"/>
                </a:lnTo>
                <a:lnTo>
                  <a:pt x="82364" y="1822903"/>
                </a:lnTo>
                <a:lnTo>
                  <a:pt x="86902" y="1822450"/>
                </a:lnTo>
                <a:close/>
                <a:moveTo>
                  <a:pt x="2282825" y="1685925"/>
                </a:moveTo>
                <a:lnTo>
                  <a:pt x="2412173" y="1745797"/>
                </a:lnTo>
                <a:lnTo>
                  <a:pt x="2422140" y="1750786"/>
                </a:lnTo>
                <a:lnTo>
                  <a:pt x="2426897" y="1753281"/>
                </a:lnTo>
                <a:lnTo>
                  <a:pt x="2431201" y="1756002"/>
                </a:lnTo>
                <a:lnTo>
                  <a:pt x="2435732" y="1758724"/>
                </a:lnTo>
                <a:lnTo>
                  <a:pt x="2439583" y="1761445"/>
                </a:lnTo>
                <a:lnTo>
                  <a:pt x="2443434" y="1764166"/>
                </a:lnTo>
                <a:lnTo>
                  <a:pt x="2447058" y="1767115"/>
                </a:lnTo>
                <a:lnTo>
                  <a:pt x="2450456" y="1769836"/>
                </a:lnTo>
                <a:lnTo>
                  <a:pt x="2453628" y="1773011"/>
                </a:lnTo>
                <a:lnTo>
                  <a:pt x="2456799" y="1775959"/>
                </a:lnTo>
                <a:lnTo>
                  <a:pt x="2459518" y="1778907"/>
                </a:lnTo>
                <a:lnTo>
                  <a:pt x="2462236" y="1782082"/>
                </a:lnTo>
                <a:lnTo>
                  <a:pt x="2464501" y="1785257"/>
                </a:lnTo>
                <a:lnTo>
                  <a:pt x="2466766" y="1788432"/>
                </a:lnTo>
                <a:lnTo>
                  <a:pt x="2468805" y="1791607"/>
                </a:lnTo>
                <a:lnTo>
                  <a:pt x="2470617" y="1794782"/>
                </a:lnTo>
                <a:lnTo>
                  <a:pt x="2472430" y="1798184"/>
                </a:lnTo>
                <a:lnTo>
                  <a:pt x="2474015" y="1801813"/>
                </a:lnTo>
                <a:lnTo>
                  <a:pt x="2475601" y="1805215"/>
                </a:lnTo>
                <a:lnTo>
                  <a:pt x="2477866" y="1812245"/>
                </a:lnTo>
                <a:lnTo>
                  <a:pt x="2479905" y="1819502"/>
                </a:lnTo>
                <a:lnTo>
                  <a:pt x="2481264" y="1826986"/>
                </a:lnTo>
                <a:lnTo>
                  <a:pt x="2482397" y="1834697"/>
                </a:lnTo>
                <a:lnTo>
                  <a:pt x="2482850" y="1842861"/>
                </a:lnTo>
                <a:lnTo>
                  <a:pt x="2482850" y="1851025"/>
                </a:lnTo>
                <a:lnTo>
                  <a:pt x="2482850" y="2068286"/>
                </a:lnTo>
                <a:lnTo>
                  <a:pt x="2482850" y="2076677"/>
                </a:lnTo>
                <a:lnTo>
                  <a:pt x="2482397" y="2084388"/>
                </a:lnTo>
                <a:lnTo>
                  <a:pt x="2481264" y="2092326"/>
                </a:lnTo>
                <a:lnTo>
                  <a:pt x="2479905" y="2099810"/>
                </a:lnTo>
                <a:lnTo>
                  <a:pt x="2477866" y="2107067"/>
                </a:lnTo>
                <a:lnTo>
                  <a:pt x="2475601" y="2114324"/>
                </a:lnTo>
                <a:lnTo>
                  <a:pt x="2474015" y="2117726"/>
                </a:lnTo>
                <a:lnTo>
                  <a:pt x="2472430" y="2121127"/>
                </a:lnTo>
                <a:lnTo>
                  <a:pt x="2470617" y="2124302"/>
                </a:lnTo>
                <a:lnTo>
                  <a:pt x="2468805" y="2127704"/>
                </a:lnTo>
                <a:lnTo>
                  <a:pt x="2466766" y="2130879"/>
                </a:lnTo>
                <a:lnTo>
                  <a:pt x="2464501" y="2134281"/>
                </a:lnTo>
                <a:lnTo>
                  <a:pt x="2462236" y="2137456"/>
                </a:lnTo>
                <a:lnTo>
                  <a:pt x="2459518" y="2140404"/>
                </a:lnTo>
                <a:lnTo>
                  <a:pt x="2456799" y="2143352"/>
                </a:lnTo>
                <a:lnTo>
                  <a:pt x="2453628" y="2146527"/>
                </a:lnTo>
                <a:lnTo>
                  <a:pt x="2450456" y="2149249"/>
                </a:lnTo>
                <a:lnTo>
                  <a:pt x="2447058" y="2152197"/>
                </a:lnTo>
                <a:lnTo>
                  <a:pt x="2443434" y="2154919"/>
                </a:lnTo>
                <a:lnTo>
                  <a:pt x="2439583" y="2157867"/>
                </a:lnTo>
                <a:lnTo>
                  <a:pt x="2435732" y="2160588"/>
                </a:lnTo>
                <a:lnTo>
                  <a:pt x="2431201" y="2163310"/>
                </a:lnTo>
                <a:lnTo>
                  <a:pt x="2426897" y="2165804"/>
                </a:lnTo>
                <a:lnTo>
                  <a:pt x="2422140" y="2168526"/>
                </a:lnTo>
                <a:lnTo>
                  <a:pt x="2412173" y="2173742"/>
                </a:lnTo>
                <a:lnTo>
                  <a:pt x="2282825" y="2233613"/>
                </a:lnTo>
                <a:lnTo>
                  <a:pt x="2282825" y="1685925"/>
                </a:lnTo>
                <a:close/>
                <a:moveTo>
                  <a:pt x="1216535" y="1436687"/>
                </a:moveTo>
                <a:lnTo>
                  <a:pt x="1274253" y="1436687"/>
                </a:lnTo>
                <a:lnTo>
                  <a:pt x="1303338" y="1492629"/>
                </a:lnTo>
                <a:lnTo>
                  <a:pt x="1283046" y="1513778"/>
                </a:lnTo>
                <a:lnTo>
                  <a:pt x="1301534" y="1642262"/>
                </a:lnTo>
                <a:lnTo>
                  <a:pt x="1245394" y="1852612"/>
                </a:lnTo>
                <a:lnTo>
                  <a:pt x="1189254" y="1642262"/>
                </a:lnTo>
                <a:lnTo>
                  <a:pt x="1207516" y="1513778"/>
                </a:lnTo>
                <a:lnTo>
                  <a:pt x="1187450" y="1492629"/>
                </a:lnTo>
                <a:lnTo>
                  <a:pt x="1216535" y="1436687"/>
                </a:lnTo>
                <a:close/>
                <a:moveTo>
                  <a:pt x="1389519" y="1379537"/>
                </a:moveTo>
                <a:lnTo>
                  <a:pt x="1401785" y="1384753"/>
                </a:lnTo>
                <a:lnTo>
                  <a:pt x="1434494" y="1399267"/>
                </a:lnTo>
                <a:lnTo>
                  <a:pt x="1456754" y="1409246"/>
                </a:lnTo>
                <a:lnTo>
                  <a:pt x="1481740" y="1420358"/>
                </a:lnTo>
                <a:lnTo>
                  <a:pt x="1508543" y="1432831"/>
                </a:lnTo>
                <a:lnTo>
                  <a:pt x="1536709" y="1446212"/>
                </a:lnTo>
                <a:lnTo>
                  <a:pt x="1565557" y="1460273"/>
                </a:lnTo>
                <a:lnTo>
                  <a:pt x="1593950" y="1474560"/>
                </a:lnTo>
                <a:lnTo>
                  <a:pt x="1607578" y="1481818"/>
                </a:lnTo>
                <a:lnTo>
                  <a:pt x="1621207" y="1489075"/>
                </a:lnTo>
                <a:lnTo>
                  <a:pt x="1634154" y="1496105"/>
                </a:lnTo>
                <a:lnTo>
                  <a:pt x="1646647" y="1503362"/>
                </a:lnTo>
                <a:lnTo>
                  <a:pt x="1658232" y="1509939"/>
                </a:lnTo>
                <a:lnTo>
                  <a:pt x="1669589" y="1516743"/>
                </a:lnTo>
                <a:lnTo>
                  <a:pt x="1679584" y="1523546"/>
                </a:lnTo>
                <a:lnTo>
                  <a:pt x="1688669" y="1529669"/>
                </a:lnTo>
                <a:lnTo>
                  <a:pt x="1697074" y="1536019"/>
                </a:lnTo>
                <a:lnTo>
                  <a:pt x="1704115" y="1541689"/>
                </a:lnTo>
                <a:lnTo>
                  <a:pt x="1707068" y="1544410"/>
                </a:lnTo>
                <a:lnTo>
                  <a:pt x="1709794" y="1547132"/>
                </a:lnTo>
                <a:lnTo>
                  <a:pt x="1712292" y="1549853"/>
                </a:lnTo>
                <a:lnTo>
                  <a:pt x="1714337" y="1552348"/>
                </a:lnTo>
                <a:lnTo>
                  <a:pt x="1716154" y="1554843"/>
                </a:lnTo>
                <a:lnTo>
                  <a:pt x="1717971" y="1558018"/>
                </a:lnTo>
                <a:lnTo>
                  <a:pt x="1721833" y="1565048"/>
                </a:lnTo>
                <a:lnTo>
                  <a:pt x="1726148" y="1573666"/>
                </a:lnTo>
                <a:lnTo>
                  <a:pt x="1730237" y="1583191"/>
                </a:lnTo>
                <a:lnTo>
                  <a:pt x="1734326" y="1593850"/>
                </a:lnTo>
                <a:lnTo>
                  <a:pt x="1738869" y="1605416"/>
                </a:lnTo>
                <a:lnTo>
                  <a:pt x="1742957" y="1618116"/>
                </a:lnTo>
                <a:lnTo>
                  <a:pt x="1747500" y="1631269"/>
                </a:lnTo>
                <a:lnTo>
                  <a:pt x="1751816" y="1645330"/>
                </a:lnTo>
                <a:lnTo>
                  <a:pt x="1755904" y="1659844"/>
                </a:lnTo>
                <a:lnTo>
                  <a:pt x="1764536" y="1690460"/>
                </a:lnTo>
                <a:lnTo>
                  <a:pt x="1773168" y="1722210"/>
                </a:lnTo>
                <a:lnTo>
                  <a:pt x="1781118" y="1753960"/>
                </a:lnTo>
                <a:lnTo>
                  <a:pt x="1788613" y="1785030"/>
                </a:lnTo>
                <a:lnTo>
                  <a:pt x="1795428" y="1814966"/>
                </a:lnTo>
                <a:lnTo>
                  <a:pt x="1801561" y="1842180"/>
                </a:lnTo>
                <a:lnTo>
                  <a:pt x="1807012" y="1866446"/>
                </a:lnTo>
                <a:lnTo>
                  <a:pt x="1814962" y="1902505"/>
                </a:lnTo>
                <a:lnTo>
                  <a:pt x="1817688" y="1916112"/>
                </a:lnTo>
                <a:lnTo>
                  <a:pt x="1244600" y="1916112"/>
                </a:lnTo>
                <a:lnTo>
                  <a:pt x="1389519" y="1379537"/>
                </a:lnTo>
                <a:close/>
                <a:moveTo>
                  <a:pt x="1100083" y="1379537"/>
                </a:moveTo>
                <a:lnTo>
                  <a:pt x="1244600" y="1916112"/>
                </a:lnTo>
                <a:lnTo>
                  <a:pt x="673100" y="1916112"/>
                </a:lnTo>
                <a:lnTo>
                  <a:pt x="676045" y="1902505"/>
                </a:lnTo>
                <a:lnTo>
                  <a:pt x="683520" y="1866446"/>
                </a:lnTo>
                <a:lnTo>
                  <a:pt x="688956" y="1842180"/>
                </a:lnTo>
                <a:lnTo>
                  <a:pt x="695072" y="1814966"/>
                </a:lnTo>
                <a:lnTo>
                  <a:pt x="702094" y="1785030"/>
                </a:lnTo>
                <a:lnTo>
                  <a:pt x="709569" y="1753960"/>
                </a:lnTo>
                <a:lnTo>
                  <a:pt x="717724" y="1722210"/>
                </a:lnTo>
                <a:lnTo>
                  <a:pt x="725878" y="1690460"/>
                </a:lnTo>
                <a:lnTo>
                  <a:pt x="734486" y="1659844"/>
                </a:lnTo>
                <a:lnTo>
                  <a:pt x="739016" y="1645330"/>
                </a:lnTo>
                <a:lnTo>
                  <a:pt x="743320" y="1631269"/>
                </a:lnTo>
                <a:lnTo>
                  <a:pt x="747397" y="1618116"/>
                </a:lnTo>
                <a:lnTo>
                  <a:pt x="751928" y="1605416"/>
                </a:lnTo>
                <a:lnTo>
                  <a:pt x="756005" y="1593850"/>
                </a:lnTo>
                <a:lnTo>
                  <a:pt x="760082" y="1583191"/>
                </a:lnTo>
                <a:lnTo>
                  <a:pt x="764386" y="1573666"/>
                </a:lnTo>
                <a:lnTo>
                  <a:pt x="768463" y="1565048"/>
                </a:lnTo>
                <a:lnTo>
                  <a:pt x="772314" y="1558018"/>
                </a:lnTo>
                <a:lnTo>
                  <a:pt x="774353" y="1554843"/>
                </a:lnTo>
                <a:lnTo>
                  <a:pt x="776165" y="1552348"/>
                </a:lnTo>
                <a:lnTo>
                  <a:pt x="778203" y="1549853"/>
                </a:lnTo>
                <a:lnTo>
                  <a:pt x="780695" y="1547132"/>
                </a:lnTo>
                <a:lnTo>
                  <a:pt x="783413" y="1544410"/>
                </a:lnTo>
                <a:lnTo>
                  <a:pt x="786358" y="1541689"/>
                </a:lnTo>
                <a:lnTo>
                  <a:pt x="793607" y="1536019"/>
                </a:lnTo>
                <a:lnTo>
                  <a:pt x="801535" y="1529669"/>
                </a:lnTo>
                <a:lnTo>
                  <a:pt x="810822" y="1523546"/>
                </a:lnTo>
                <a:lnTo>
                  <a:pt x="821015" y="1516743"/>
                </a:lnTo>
                <a:lnTo>
                  <a:pt x="831888" y="1509939"/>
                </a:lnTo>
                <a:lnTo>
                  <a:pt x="843893" y="1503362"/>
                </a:lnTo>
                <a:lnTo>
                  <a:pt x="855898" y="1496105"/>
                </a:lnTo>
                <a:lnTo>
                  <a:pt x="869263" y="1489075"/>
                </a:lnTo>
                <a:lnTo>
                  <a:pt x="882401" y="1481818"/>
                </a:lnTo>
                <a:lnTo>
                  <a:pt x="896445" y="1474560"/>
                </a:lnTo>
                <a:lnTo>
                  <a:pt x="924533" y="1460273"/>
                </a:lnTo>
                <a:lnTo>
                  <a:pt x="953074" y="1446212"/>
                </a:lnTo>
                <a:lnTo>
                  <a:pt x="981388" y="1432831"/>
                </a:lnTo>
                <a:lnTo>
                  <a:pt x="1008117" y="1420358"/>
                </a:lnTo>
                <a:lnTo>
                  <a:pt x="1033034" y="1409246"/>
                </a:lnTo>
                <a:lnTo>
                  <a:pt x="1055006" y="1399267"/>
                </a:lnTo>
                <a:lnTo>
                  <a:pt x="1088077" y="1384753"/>
                </a:lnTo>
                <a:lnTo>
                  <a:pt x="1100083" y="1379537"/>
                </a:lnTo>
                <a:close/>
                <a:moveTo>
                  <a:pt x="2282825" y="1227137"/>
                </a:moveTo>
                <a:lnTo>
                  <a:pt x="2412173" y="1287064"/>
                </a:lnTo>
                <a:lnTo>
                  <a:pt x="2422140" y="1292285"/>
                </a:lnTo>
                <a:lnTo>
                  <a:pt x="2426897" y="1294782"/>
                </a:lnTo>
                <a:lnTo>
                  <a:pt x="2431201" y="1297505"/>
                </a:lnTo>
                <a:lnTo>
                  <a:pt x="2435732" y="1300002"/>
                </a:lnTo>
                <a:lnTo>
                  <a:pt x="2439583" y="1302953"/>
                </a:lnTo>
                <a:lnTo>
                  <a:pt x="2443434" y="1305677"/>
                </a:lnTo>
                <a:lnTo>
                  <a:pt x="2447058" y="1308628"/>
                </a:lnTo>
                <a:lnTo>
                  <a:pt x="2450456" y="1311352"/>
                </a:lnTo>
                <a:lnTo>
                  <a:pt x="2453628" y="1314303"/>
                </a:lnTo>
                <a:lnTo>
                  <a:pt x="2456799" y="1317481"/>
                </a:lnTo>
                <a:lnTo>
                  <a:pt x="2459518" y="1320205"/>
                </a:lnTo>
                <a:lnTo>
                  <a:pt x="2462236" y="1323383"/>
                </a:lnTo>
                <a:lnTo>
                  <a:pt x="2464501" y="1326561"/>
                </a:lnTo>
                <a:lnTo>
                  <a:pt x="2466766" y="1329966"/>
                </a:lnTo>
                <a:lnTo>
                  <a:pt x="2468805" y="1332917"/>
                </a:lnTo>
                <a:lnTo>
                  <a:pt x="2470617" y="1336322"/>
                </a:lnTo>
                <a:lnTo>
                  <a:pt x="2472430" y="1339727"/>
                </a:lnTo>
                <a:lnTo>
                  <a:pt x="2474015" y="1343132"/>
                </a:lnTo>
                <a:lnTo>
                  <a:pt x="2475601" y="1346537"/>
                </a:lnTo>
                <a:lnTo>
                  <a:pt x="2477866" y="1353800"/>
                </a:lnTo>
                <a:lnTo>
                  <a:pt x="2479905" y="1361064"/>
                </a:lnTo>
                <a:lnTo>
                  <a:pt x="2481264" y="1368555"/>
                </a:lnTo>
                <a:lnTo>
                  <a:pt x="2482397" y="1376273"/>
                </a:lnTo>
                <a:lnTo>
                  <a:pt x="2482850" y="1384445"/>
                </a:lnTo>
                <a:lnTo>
                  <a:pt x="2482850" y="1392390"/>
                </a:lnTo>
                <a:lnTo>
                  <a:pt x="2482850" y="1609852"/>
                </a:lnTo>
                <a:lnTo>
                  <a:pt x="2482850" y="1618251"/>
                </a:lnTo>
                <a:lnTo>
                  <a:pt x="2482397" y="1626196"/>
                </a:lnTo>
                <a:lnTo>
                  <a:pt x="2481264" y="1634141"/>
                </a:lnTo>
                <a:lnTo>
                  <a:pt x="2479905" y="1641632"/>
                </a:lnTo>
                <a:lnTo>
                  <a:pt x="2477866" y="1648895"/>
                </a:lnTo>
                <a:lnTo>
                  <a:pt x="2475601" y="1655932"/>
                </a:lnTo>
                <a:lnTo>
                  <a:pt x="2474015" y="1659337"/>
                </a:lnTo>
                <a:lnTo>
                  <a:pt x="2472430" y="1662969"/>
                </a:lnTo>
                <a:lnTo>
                  <a:pt x="2470617" y="1666147"/>
                </a:lnTo>
                <a:lnTo>
                  <a:pt x="2468805" y="1669325"/>
                </a:lnTo>
                <a:lnTo>
                  <a:pt x="2466766" y="1672730"/>
                </a:lnTo>
                <a:lnTo>
                  <a:pt x="2464501" y="1675908"/>
                </a:lnTo>
                <a:lnTo>
                  <a:pt x="2462236" y="1678859"/>
                </a:lnTo>
                <a:lnTo>
                  <a:pt x="2459518" y="1682037"/>
                </a:lnTo>
                <a:lnTo>
                  <a:pt x="2456799" y="1685215"/>
                </a:lnTo>
                <a:lnTo>
                  <a:pt x="2453628" y="1687939"/>
                </a:lnTo>
                <a:lnTo>
                  <a:pt x="2450456" y="1691117"/>
                </a:lnTo>
                <a:lnTo>
                  <a:pt x="2447058" y="1694068"/>
                </a:lnTo>
                <a:lnTo>
                  <a:pt x="2443434" y="1696792"/>
                </a:lnTo>
                <a:lnTo>
                  <a:pt x="2439583" y="1699743"/>
                </a:lnTo>
                <a:lnTo>
                  <a:pt x="2435732" y="1702240"/>
                </a:lnTo>
                <a:lnTo>
                  <a:pt x="2431201" y="1705190"/>
                </a:lnTo>
                <a:lnTo>
                  <a:pt x="2426897" y="1707687"/>
                </a:lnTo>
                <a:lnTo>
                  <a:pt x="2422140" y="1710411"/>
                </a:lnTo>
                <a:lnTo>
                  <a:pt x="2412173" y="1715178"/>
                </a:lnTo>
                <a:lnTo>
                  <a:pt x="2406963" y="1717675"/>
                </a:lnTo>
                <a:lnTo>
                  <a:pt x="2282825" y="1660018"/>
                </a:lnTo>
                <a:lnTo>
                  <a:pt x="2282825" y="1227137"/>
                </a:lnTo>
                <a:close/>
                <a:moveTo>
                  <a:pt x="91667" y="1182687"/>
                </a:moveTo>
                <a:lnTo>
                  <a:pt x="370523" y="1182687"/>
                </a:lnTo>
                <a:lnTo>
                  <a:pt x="375061" y="1182913"/>
                </a:lnTo>
                <a:lnTo>
                  <a:pt x="379826" y="1183140"/>
                </a:lnTo>
                <a:lnTo>
                  <a:pt x="384137" y="1183593"/>
                </a:lnTo>
                <a:lnTo>
                  <a:pt x="388902" y="1184499"/>
                </a:lnTo>
                <a:lnTo>
                  <a:pt x="393213" y="1185405"/>
                </a:lnTo>
                <a:lnTo>
                  <a:pt x="397524" y="1186764"/>
                </a:lnTo>
                <a:lnTo>
                  <a:pt x="401835" y="1188349"/>
                </a:lnTo>
                <a:lnTo>
                  <a:pt x="405919" y="1189935"/>
                </a:lnTo>
                <a:lnTo>
                  <a:pt x="409777" y="1191747"/>
                </a:lnTo>
                <a:lnTo>
                  <a:pt x="414088" y="1193785"/>
                </a:lnTo>
                <a:lnTo>
                  <a:pt x="417718" y="1195824"/>
                </a:lnTo>
                <a:lnTo>
                  <a:pt x="421575" y="1198089"/>
                </a:lnTo>
                <a:lnTo>
                  <a:pt x="425206" y="1200807"/>
                </a:lnTo>
                <a:lnTo>
                  <a:pt x="428609" y="1203298"/>
                </a:lnTo>
                <a:lnTo>
                  <a:pt x="432013" y="1206243"/>
                </a:lnTo>
                <a:lnTo>
                  <a:pt x="434962" y="1209187"/>
                </a:lnTo>
                <a:lnTo>
                  <a:pt x="438139" y="1212358"/>
                </a:lnTo>
                <a:lnTo>
                  <a:pt x="441088" y="1215756"/>
                </a:lnTo>
                <a:lnTo>
                  <a:pt x="443584" y="1219154"/>
                </a:lnTo>
                <a:lnTo>
                  <a:pt x="446307" y="1222778"/>
                </a:lnTo>
                <a:lnTo>
                  <a:pt x="448803" y="1226402"/>
                </a:lnTo>
                <a:lnTo>
                  <a:pt x="450845" y="1230026"/>
                </a:lnTo>
                <a:lnTo>
                  <a:pt x="452887" y="1233876"/>
                </a:lnTo>
                <a:lnTo>
                  <a:pt x="454702" y="1237953"/>
                </a:lnTo>
                <a:lnTo>
                  <a:pt x="456291" y="1242257"/>
                </a:lnTo>
                <a:lnTo>
                  <a:pt x="457879" y="1246334"/>
                </a:lnTo>
                <a:lnTo>
                  <a:pt x="459240" y="1250411"/>
                </a:lnTo>
                <a:lnTo>
                  <a:pt x="460148" y="1254941"/>
                </a:lnTo>
                <a:lnTo>
                  <a:pt x="461055" y="1259471"/>
                </a:lnTo>
                <a:lnTo>
                  <a:pt x="461509" y="1264001"/>
                </a:lnTo>
                <a:lnTo>
                  <a:pt x="461736" y="1268531"/>
                </a:lnTo>
                <a:lnTo>
                  <a:pt x="461963" y="1273061"/>
                </a:lnTo>
                <a:lnTo>
                  <a:pt x="461736" y="1277591"/>
                </a:lnTo>
                <a:lnTo>
                  <a:pt x="461509" y="1282348"/>
                </a:lnTo>
                <a:lnTo>
                  <a:pt x="461055" y="1286651"/>
                </a:lnTo>
                <a:lnTo>
                  <a:pt x="460148" y="1291408"/>
                </a:lnTo>
                <a:lnTo>
                  <a:pt x="459240" y="1295485"/>
                </a:lnTo>
                <a:lnTo>
                  <a:pt x="457879" y="1300015"/>
                </a:lnTo>
                <a:lnTo>
                  <a:pt x="456291" y="1304092"/>
                </a:lnTo>
                <a:lnTo>
                  <a:pt x="454702" y="1308169"/>
                </a:lnTo>
                <a:lnTo>
                  <a:pt x="452887" y="1312246"/>
                </a:lnTo>
                <a:lnTo>
                  <a:pt x="450845" y="1316323"/>
                </a:lnTo>
                <a:lnTo>
                  <a:pt x="448803" y="1319947"/>
                </a:lnTo>
                <a:lnTo>
                  <a:pt x="446307" y="1323571"/>
                </a:lnTo>
                <a:lnTo>
                  <a:pt x="443584" y="1327195"/>
                </a:lnTo>
                <a:lnTo>
                  <a:pt x="441088" y="1330366"/>
                </a:lnTo>
                <a:lnTo>
                  <a:pt x="438139" y="1333764"/>
                </a:lnTo>
                <a:lnTo>
                  <a:pt x="434962" y="1336935"/>
                </a:lnTo>
                <a:lnTo>
                  <a:pt x="432013" y="1340106"/>
                </a:lnTo>
                <a:lnTo>
                  <a:pt x="428609" y="1342824"/>
                </a:lnTo>
                <a:lnTo>
                  <a:pt x="425206" y="1345542"/>
                </a:lnTo>
                <a:lnTo>
                  <a:pt x="421575" y="1348033"/>
                </a:lnTo>
                <a:lnTo>
                  <a:pt x="417718" y="1350525"/>
                </a:lnTo>
                <a:lnTo>
                  <a:pt x="414088" y="1352563"/>
                </a:lnTo>
                <a:lnTo>
                  <a:pt x="409777" y="1354602"/>
                </a:lnTo>
                <a:lnTo>
                  <a:pt x="405919" y="1356414"/>
                </a:lnTo>
                <a:lnTo>
                  <a:pt x="401835" y="1357999"/>
                </a:lnTo>
                <a:lnTo>
                  <a:pt x="397524" y="1359585"/>
                </a:lnTo>
                <a:lnTo>
                  <a:pt x="393213" y="1360717"/>
                </a:lnTo>
                <a:lnTo>
                  <a:pt x="388902" y="1361850"/>
                </a:lnTo>
                <a:lnTo>
                  <a:pt x="384137" y="1362529"/>
                </a:lnTo>
                <a:lnTo>
                  <a:pt x="379826" y="1363209"/>
                </a:lnTo>
                <a:lnTo>
                  <a:pt x="375061" y="1363435"/>
                </a:lnTo>
                <a:lnTo>
                  <a:pt x="370523" y="1363662"/>
                </a:lnTo>
                <a:lnTo>
                  <a:pt x="91667" y="1363662"/>
                </a:lnTo>
                <a:lnTo>
                  <a:pt x="86902" y="1363435"/>
                </a:lnTo>
                <a:lnTo>
                  <a:pt x="82364" y="1363209"/>
                </a:lnTo>
                <a:lnTo>
                  <a:pt x="77599" y="1362529"/>
                </a:lnTo>
                <a:lnTo>
                  <a:pt x="73288" y="1361850"/>
                </a:lnTo>
                <a:lnTo>
                  <a:pt x="68750" y="1360717"/>
                </a:lnTo>
                <a:lnTo>
                  <a:pt x="64439" y="1359585"/>
                </a:lnTo>
                <a:lnTo>
                  <a:pt x="60128" y="1357999"/>
                </a:lnTo>
                <a:lnTo>
                  <a:pt x="56044" y="1356414"/>
                </a:lnTo>
                <a:lnTo>
                  <a:pt x="51959" y="1354602"/>
                </a:lnTo>
                <a:lnTo>
                  <a:pt x="48102" y="1352563"/>
                </a:lnTo>
                <a:lnTo>
                  <a:pt x="44245" y="1350525"/>
                </a:lnTo>
                <a:lnTo>
                  <a:pt x="40615" y="1348033"/>
                </a:lnTo>
                <a:lnTo>
                  <a:pt x="36757" y="1345542"/>
                </a:lnTo>
                <a:lnTo>
                  <a:pt x="33581" y="1342824"/>
                </a:lnTo>
                <a:lnTo>
                  <a:pt x="30177" y="1340106"/>
                </a:lnTo>
                <a:lnTo>
                  <a:pt x="26774" y="1336935"/>
                </a:lnTo>
                <a:lnTo>
                  <a:pt x="23824" y="1333764"/>
                </a:lnTo>
                <a:lnTo>
                  <a:pt x="21101" y="1330366"/>
                </a:lnTo>
                <a:lnTo>
                  <a:pt x="18152" y="1327195"/>
                </a:lnTo>
                <a:lnTo>
                  <a:pt x="15656" y="1323571"/>
                </a:lnTo>
                <a:lnTo>
                  <a:pt x="13160" y="1319947"/>
                </a:lnTo>
                <a:lnTo>
                  <a:pt x="11118" y="1316323"/>
                </a:lnTo>
                <a:lnTo>
                  <a:pt x="9076" y="1312246"/>
                </a:lnTo>
                <a:lnTo>
                  <a:pt x="7261" y="1308169"/>
                </a:lnTo>
                <a:lnTo>
                  <a:pt x="5446" y="1304092"/>
                </a:lnTo>
                <a:lnTo>
                  <a:pt x="4084" y="1300015"/>
                </a:lnTo>
                <a:lnTo>
                  <a:pt x="2950" y="1295485"/>
                </a:lnTo>
                <a:lnTo>
                  <a:pt x="1815" y="1291408"/>
                </a:lnTo>
                <a:lnTo>
                  <a:pt x="1134" y="1286651"/>
                </a:lnTo>
                <a:lnTo>
                  <a:pt x="454" y="1282348"/>
                </a:lnTo>
                <a:lnTo>
                  <a:pt x="0" y="1277591"/>
                </a:lnTo>
                <a:lnTo>
                  <a:pt x="0" y="1273061"/>
                </a:lnTo>
                <a:lnTo>
                  <a:pt x="0" y="1268531"/>
                </a:lnTo>
                <a:lnTo>
                  <a:pt x="454" y="1264001"/>
                </a:lnTo>
                <a:lnTo>
                  <a:pt x="1134" y="1259471"/>
                </a:lnTo>
                <a:lnTo>
                  <a:pt x="1815" y="1254941"/>
                </a:lnTo>
                <a:lnTo>
                  <a:pt x="2950" y="1250411"/>
                </a:lnTo>
                <a:lnTo>
                  <a:pt x="4084" y="1246334"/>
                </a:lnTo>
                <a:lnTo>
                  <a:pt x="5446" y="1242257"/>
                </a:lnTo>
                <a:lnTo>
                  <a:pt x="7261" y="1237953"/>
                </a:lnTo>
                <a:lnTo>
                  <a:pt x="9076" y="1233876"/>
                </a:lnTo>
                <a:lnTo>
                  <a:pt x="11118" y="1230026"/>
                </a:lnTo>
                <a:lnTo>
                  <a:pt x="13160" y="1226402"/>
                </a:lnTo>
                <a:lnTo>
                  <a:pt x="15656" y="1222778"/>
                </a:lnTo>
                <a:lnTo>
                  <a:pt x="18152" y="1219154"/>
                </a:lnTo>
                <a:lnTo>
                  <a:pt x="21101" y="1215756"/>
                </a:lnTo>
                <a:lnTo>
                  <a:pt x="23824" y="1212358"/>
                </a:lnTo>
                <a:lnTo>
                  <a:pt x="26774" y="1209187"/>
                </a:lnTo>
                <a:lnTo>
                  <a:pt x="30177" y="1206243"/>
                </a:lnTo>
                <a:lnTo>
                  <a:pt x="33581" y="1203298"/>
                </a:lnTo>
                <a:lnTo>
                  <a:pt x="36757" y="1200807"/>
                </a:lnTo>
                <a:lnTo>
                  <a:pt x="40615" y="1198089"/>
                </a:lnTo>
                <a:lnTo>
                  <a:pt x="44245" y="1195824"/>
                </a:lnTo>
                <a:lnTo>
                  <a:pt x="48102" y="1193785"/>
                </a:lnTo>
                <a:lnTo>
                  <a:pt x="51959" y="1191747"/>
                </a:lnTo>
                <a:lnTo>
                  <a:pt x="56044" y="1189935"/>
                </a:lnTo>
                <a:lnTo>
                  <a:pt x="60128" y="1188349"/>
                </a:lnTo>
                <a:lnTo>
                  <a:pt x="64439" y="1186764"/>
                </a:lnTo>
                <a:lnTo>
                  <a:pt x="68750" y="1185405"/>
                </a:lnTo>
                <a:lnTo>
                  <a:pt x="73288" y="1184499"/>
                </a:lnTo>
                <a:lnTo>
                  <a:pt x="77599" y="1183593"/>
                </a:lnTo>
                <a:lnTo>
                  <a:pt x="82364" y="1183140"/>
                </a:lnTo>
                <a:lnTo>
                  <a:pt x="86902" y="1182913"/>
                </a:lnTo>
                <a:lnTo>
                  <a:pt x="91667" y="1182687"/>
                </a:lnTo>
                <a:close/>
                <a:moveTo>
                  <a:pt x="1390308" y="782637"/>
                </a:moveTo>
                <a:lnTo>
                  <a:pt x="1396663" y="786039"/>
                </a:lnTo>
                <a:lnTo>
                  <a:pt x="1402564" y="789894"/>
                </a:lnTo>
                <a:lnTo>
                  <a:pt x="1408238" y="793749"/>
                </a:lnTo>
                <a:lnTo>
                  <a:pt x="1413458" y="797831"/>
                </a:lnTo>
                <a:lnTo>
                  <a:pt x="1418225" y="802140"/>
                </a:lnTo>
                <a:lnTo>
                  <a:pt x="1422764" y="806449"/>
                </a:lnTo>
                <a:lnTo>
                  <a:pt x="1426849" y="811439"/>
                </a:lnTo>
                <a:lnTo>
                  <a:pt x="1430935" y="816428"/>
                </a:lnTo>
                <a:lnTo>
                  <a:pt x="1434112" y="821417"/>
                </a:lnTo>
                <a:lnTo>
                  <a:pt x="1437516" y="826860"/>
                </a:lnTo>
                <a:lnTo>
                  <a:pt x="1440694" y="832303"/>
                </a:lnTo>
                <a:lnTo>
                  <a:pt x="1443644" y="837973"/>
                </a:lnTo>
                <a:lnTo>
                  <a:pt x="1446141" y="843869"/>
                </a:lnTo>
                <a:lnTo>
                  <a:pt x="1448411" y="849765"/>
                </a:lnTo>
                <a:lnTo>
                  <a:pt x="1450907" y="856115"/>
                </a:lnTo>
                <a:lnTo>
                  <a:pt x="1452723" y="862465"/>
                </a:lnTo>
                <a:lnTo>
                  <a:pt x="1454766" y="869042"/>
                </a:lnTo>
                <a:lnTo>
                  <a:pt x="1456581" y="875846"/>
                </a:lnTo>
                <a:lnTo>
                  <a:pt x="1459759" y="889680"/>
                </a:lnTo>
                <a:lnTo>
                  <a:pt x="1462709" y="904648"/>
                </a:lnTo>
                <a:lnTo>
                  <a:pt x="1465433" y="919842"/>
                </a:lnTo>
                <a:lnTo>
                  <a:pt x="1471107" y="952499"/>
                </a:lnTo>
                <a:lnTo>
                  <a:pt x="1474284" y="969735"/>
                </a:lnTo>
                <a:lnTo>
                  <a:pt x="1477462" y="987424"/>
                </a:lnTo>
                <a:lnTo>
                  <a:pt x="1483363" y="988785"/>
                </a:lnTo>
                <a:lnTo>
                  <a:pt x="1489037" y="990146"/>
                </a:lnTo>
                <a:lnTo>
                  <a:pt x="1494484" y="992187"/>
                </a:lnTo>
                <a:lnTo>
                  <a:pt x="1499704" y="994228"/>
                </a:lnTo>
                <a:lnTo>
                  <a:pt x="1504470" y="996949"/>
                </a:lnTo>
                <a:lnTo>
                  <a:pt x="1509237" y="999671"/>
                </a:lnTo>
                <a:lnTo>
                  <a:pt x="1513549" y="1003073"/>
                </a:lnTo>
                <a:lnTo>
                  <a:pt x="1517407" y="1006474"/>
                </a:lnTo>
                <a:lnTo>
                  <a:pt x="1521493" y="1010330"/>
                </a:lnTo>
                <a:lnTo>
                  <a:pt x="1525124" y="1014185"/>
                </a:lnTo>
                <a:lnTo>
                  <a:pt x="1528075" y="1018721"/>
                </a:lnTo>
                <a:lnTo>
                  <a:pt x="1530798" y="1023030"/>
                </a:lnTo>
                <a:lnTo>
                  <a:pt x="1533068" y="1027792"/>
                </a:lnTo>
                <a:lnTo>
                  <a:pt x="1535110" y="1032555"/>
                </a:lnTo>
                <a:lnTo>
                  <a:pt x="1536472" y="1037771"/>
                </a:lnTo>
                <a:lnTo>
                  <a:pt x="1537607" y="1043214"/>
                </a:lnTo>
                <a:lnTo>
                  <a:pt x="1538288" y="1048657"/>
                </a:lnTo>
                <a:lnTo>
                  <a:pt x="1538288" y="1054326"/>
                </a:lnTo>
                <a:lnTo>
                  <a:pt x="1537834" y="1060223"/>
                </a:lnTo>
                <a:lnTo>
                  <a:pt x="1536699" y="1066119"/>
                </a:lnTo>
                <a:lnTo>
                  <a:pt x="1535110" y="1072016"/>
                </a:lnTo>
                <a:lnTo>
                  <a:pt x="1533068" y="1078366"/>
                </a:lnTo>
                <a:lnTo>
                  <a:pt x="1530117" y="1084489"/>
                </a:lnTo>
                <a:lnTo>
                  <a:pt x="1526940" y="1091066"/>
                </a:lnTo>
                <a:lnTo>
                  <a:pt x="1522854" y="1097416"/>
                </a:lnTo>
                <a:lnTo>
                  <a:pt x="1518315" y="1103766"/>
                </a:lnTo>
                <a:lnTo>
                  <a:pt x="1512868" y="1110342"/>
                </a:lnTo>
                <a:lnTo>
                  <a:pt x="1506967" y="1116919"/>
                </a:lnTo>
                <a:lnTo>
                  <a:pt x="1500158" y="1123496"/>
                </a:lnTo>
                <a:lnTo>
                  <a:pt x="1492668" y="1129846"/>
                </a:lnTo>
                <a:lnTo>
                  <a:pt x="1484271" y="1136650"/>
                </a:lnTo>
                <a:lnTo>
                  <a:pt x="1474965" y="1143000"/>
                </a:lnTo>
                <a:lnTo>
                  <a:pt x="1472696" y="1155019"/>
                </a:lnTo>
                <a:lnTo>
                  <a:pt x="1469745" y="1167266"/>
                </a:lnTo>
                <a:lnTo>
                  <a:pt x="1466568" y="1179059"/>
                </a:lnTo>
                <a:lnTo>
                  <a:pt x="1462936" y="1190851"/>
                </a:lnTo>
                <a:lnTo>
                  <a:pt x="1459078" y="1202417"/>
                </a:lnTo>
                <a:lnTo>
                  <a:pt x="1454993" y="1213984"/>
                </a:lnTo>
                <a:lnTo>
                  <a:pt x="1450680" y="1225323"/>
                </a:lnTo>
                <a:lnTo>
                  <a:pt x="1445687" y="1236435"/>
                </a:lnTo>
                <a:lnTo>
                  <a:pt x="1440467" y="1247321"/>
                </a:lnTo>
                <a:lnTo>
                  <a:pt x="1435020" y="1257980"/>
                </a:lnTo>
                <a:lnTo>
                  <a:pt x="1429346" y="1268412"/>
                </a:lnTo>
                <a:lnTo>
                  <a:pt x="1423218" y="1278391"/>
                </a:lnTo>
                <a:lnTo>
                  <a:pt x="1416863" y="1288369"/>
                </a:lnTo>
                <a:lnTo>
                  <a:pt x="1410281" y="1297894"/>
                </a:lnTo>
                <a:lnTo>
                  <a:pt x="1403245" y="1307193"/>
                </a:lnTo>
                <a:lnTo>
                  <a:pt x="1395982" y="1316037"/>
                </a:lnTo>
                <a:lnTo>
                  <a:pt x="1388719" y="1324655"/>
                </a:lnTo>
                <a:lnTo>
                  <a:pt x="1381003" y="1332593"/>
                </a:lnTo>
                <a:lnTo>
                  <a:pt x="1373059" y="1340077"/>
                </a:lnTo>
                <a:lnTo>
                  <a:pt x="1364661" y="1347334"/>
                </a:lnTo>
                <a:lnTo>
                  <a:pt x="1356037" y="1354364"/>
                </a:lnTo>
                <a:lnTo>
                  <a:pt x="1347639" y="1360714"/>
                </a:lnTo>
                <a:lnTo>
                  <a:pt x="1338561" y="1366610"/>
                </a:lnTo>
                <a:lnTo>
                  <a:pt x="1329028" y="1371827"/>
                </a:lnTo>
                <a:lnTo>
                  <a:pt x="1319723" y="1376816"/>
                </a:lnTo>
                <a:lnTo>
                  <a:pt x="1310190" y="1380898"/>
                </a:lnTo>
                <a:lnTo>
                  <a:pt x="1300431" y="1384527"/>
                </a:lnTo>
                <a:lnTo>
                  <a:pt x="1295211" y="1386341"/>
                </a:lnTo>
                <a:lnTo>
                  <a:pt x="1290218" y="1387702"/>
                </a:lnTo>
                <a:lnTo>
                  <a:pt x="1284997" y="1389062"/>
                </a:lnTo>
                <a:lnTo>
                  <a:pt x="1279777" y="1390196"/>
                </a:lnTo>
                <a:lnTo>
                  <a:pt x="1274557" y="1391330"/>
                </a:lnTo>
                <a:lnTo>
                  <a:pt x="1269110" y="1392010"/>
                </a:lnTo>
                <a:lnTo>
                  <a:pt x="1264117" y="1392691"/>
                </a:lnTo>
                <a:lnTo>
                  <a:pt x="1258670" y="1393371"/>
                </a:lnTo>
                <a:lnTo>
                  <a:pt x="1253223" y="1393825"/>
                </a:lnTo>
                <a:lnTo>
                  <a:pt x="1247776" y="1393825"/>
                </a:lnTo>
                <a:lnTo>
                  <a:pt x="1242328" y="1393825"/>
                </a:lnTo>
                <a:lnTo>
                  <a:pt x="1236881" y="1393371"/>
                </a:lnTo>
                <a:lnTo>
                  <a:pt x="1231661" y="1392691"/>
                </a:lnTo>
                <a:lnTo>
                  <a:pt x="1226214" y="1392010"/>
                </a:lnTo>
                <a:lnTo>
                  <a:pt x="1220994" y="1391330"/>
                </a:lnTo>
                <a:lnTo>
                  <a:pt x="1215774" y="1390196"/>
                </a:lnTo>
                <a:lnTo>
                  <a:pt x="1210554" y="1389062"/>
                </a:lnTo>
                <a:lnTo>
                  <a:pt x="1205333" y="1387702"/>
                </a:lnTo>
                <a:lnTo>
                  <a:pt x="1200113" y="1386341"/>
                </a:lnTo>
                <a:lnTo>
                  <a:pt x="1195347" y="1384527"/>
                </a:lnTo>
                <a:lnTo>
                  <a:pt x="1185361" y="1380898"/>
                </a:lnTo>
                <a:lnTo>
                  <a:pt x="1175828" y="1376816"/>
                </a:lnTo>
                <a:lnTo>
                  <a:pt x="1166296" y="1371827"/>
                </a:lnTo>
                <a:lnTo>
                  <a:pt x="1157217" y="1366610"/>
                </a:lnTo>
                <a:lnTo>
                  <a:pt x="1148139" y="1360714"/>
                </a:lnTo>
                <a:lnTo>
                  <a:pt x="1139514" y="1354364"/>
                </a:lnTo>
                <a:lnTo>
                  <a:pt x="1130890" y="1347334"/>
                </a:lnTo>
                <a:lnTo>
                  <a:pt x="1122492" y="1340077"/>
                </a:lnTo>
                <a:lnTo>
                  <a:pt x="1114548" y="1332593"/>
                </a:lnTo>
                <a:lnTo>
                  <a:pt x="1106832" y="1324655"/>
                </a:lnTo>
                <a:lnTo>
                  <a:pt x="1099569" y="1316037"/>
                </a:lnTo>
                <a:lnTo>
                  <a:pt x="1092306" y="1307193"/>
                </a:lnTo>
                <a:lnTo>
                  <a:pt x="1085270" y="1297894"/>
                </a:lnTo>
                <a:lnTo>
                  <a:pt x="1078688" y="1288369"/>
                </a:lnTo>
                <a:lnTo>
                  <a:pt x="1072333" y="1278391"/>
                </a:lnTo>
                <a:lnTo>
                  <a:pt x="1066205" y="1268412"/>
                </a:lnTo>
                <a:lnTo>
                  <a:pt x="1060531" y="1257980"/>
                </a:lnTo>
                <a:lnTo>
                  <a:pt x="1055084" y="1247321"/>
                </a:lnTo>
                <a:lnTo>
                  <a:pt x="1049864" y="1236435"/>
                </a:lnTo>
                <a:lnTo>
                  <a:pt x="1045098" y="1225323"/>
                </a:lnTo>
                <a:lnTo>
                  <a:pt x="1040558" y="1213984"/>
                </a:lnTo>
                <a:lnTo>
                  <a:pt x="1036473" y="1202417"/>
                </a:lnTo>
                <a:lnTo>
                  <a:pt x="1032615" y="1190851"/>
                </a:lnTo>
                <a:lnTo>
                  <a:pt x="1028983" y="1179059"/>
                </a:lnTo>
                <a:lnTo>
                  <a:pt x="1025806" y="1167266"/>
                </a:lnTo>
                <a:lnTo>
                  <a:pt x="1022855" y="1155019"/>
                </a:lnTo>
                <a:lnTo>
                  <a:pt x="1020586" y="1143000"/>
                </a:lnTo>
                <a:lnTo>
                  <a:pt x="1011507" y="1136650"/>
                </a:lnTo>
                <a:lnTo>
                  <a:pt x="1003336" y="1129846"/>
                </a:lnTo>
                <a:lnTo>
                  <a:pt x="995620" y="1123496"/>
                </a:lnTo>
                <a:lnTo>
                  <a:pt x="988811" y="1116919"/>
                </a:lnTo>
                <a:lnTo>
                  <a:pt x="982683" y="1110342"/>
                </a:lnTo>
                <a:lnTo>
                  <a:pt x="977236" y="1103766"/>
                </a:lnTo>
                <a:lnTo>
                  <a:pt x="972696" y="1097416"/>
                </a:lnTo>
                <a:lnTo>
                  <a:pt x="968838" y="1091066"/>
                </a:lnTo>
                <a:lnTo>
                  <a:pt x="965434" y="1084489"/>
                </a:lnTo>
                <a:lnTo>
                  <a:pt x="962483" y="1078366"/>
                </a:lnTo>
                <a:lnTo>
                  <a:pt x="960440" y="1072016"/>
                </a:lnTo>
                <a:lnTo>
                  <a:pt x="958852" y="1066119"/>
                </a:lnTo>
                <a:lnTo>
                  <a:pt x="957944" y="1060223"/>
                </a:lnTo>
                <a:lnTo>
                  <a:pt x="957263" y="1054326"/>
                </a:lnTo>
                <a:lnTo>
                  <a:pt x="957263" y="1048657"/>
                </a:lnTo>
                <a:lnTo>
                  <a:pt x="958171" y="1043214"/>
                </a:lnTo>
                <a:lnTo>
                  <a:pt x="959079" y="1037771"/>
                </a:lnTo>
                <a:lnTo>
                  <a:pt x="960440" y="1032555"/>
                </a:lnTo>
                <a:lnTo>
                  <a:pt x="962483" y="1027792"/>
                </a:lnTo>
                <a:lnTo>
                  <a:pt x="964753" y="1023030"/>
                </a:lnTo>
                <a:lnTo>
                  <a:pt x="967476" y="1018721"/>
                </a:lnTo>
                <a:lnTo>
                  <a:pt x="970654" y="1014185"/>
                </a:lnTo>
                <a:lnTo>
                  <a:pt x="974285" y="1010330"/>
                </a:lnTo>
                <a:lnTo>
                  <a:pt x="978144" y="1006474"/>
                </a:lnTo>
                <a:lnTo>
                  <a:pt x="982002" y="1003073"/>
                </a:lnTo>
                <a:lnTo>
                  <a:pt x="986541" y="999671"/>
                </a:lnTo>
                <a:lnTo>
                  <a:pt x="991307" y="996949"/>
                </a:lnTo>
                <a:lnTo>
                  <a:pt x="996301" y="994228"/>
                </a:lnTo>
                <a:lnTo>
                  <a:pt x="1001521" y="992187"/>
                </a:lnTo>
                <a:lnTo>
                  <a:pt x="1006514" y="990146"/>
                </a:lnTo>
                <a:lnTo>
                  <a:pt x="1012415" y="988785"/>
                </a:lnTo>
                <a:lnTo>
                  <a:pt x="1018089" y="987424"/>
                </a:lnTo>
                <a:lnTo>
                  <a:pt x="1022401" y="964292"/>
                </a:lnTo>
                <a:lnTo>
                  <a:pt x="1026260" y="941840"/>
                </a:lnTo>
                <a:lnTo>
                  <a:pt x="1029891" y="920523"/>
                </a:lnTo>
                <a:lnTo>
                  <a:pt x="1033749" y="900339"/>
                </a:lnTo>
                <a:lnTo>
                  <a:pt x="1035792" y="890587"/>
                </a:lnTo>
                <a:lnTo>
                  <a:pt x="1037835" y="881289"/>
                </a:lnTo>
                <a:lnTo>
                  <a:pt x="1040104" y="872217"/>
                </a:lnTo>
                <a:lnTo>
                  <a:pt x="1042374" y="863373"/>
                </a:lnTo>
                <a:lnTo>
                  <a:pt x="1045325" y="854981"/>
                </a:lnTo>
                <a:lnTo>
                  <a:pt x="1048048" y="846817"/>
                </a:lnTo>
                <a:lnTo>
                  <a:pt x="1051453" y="838880"/>
                </a:lnTo>
                <a:lnTo>
                  <a:pt x="1055311" y="831396"/>
                </a:lnTo>
                <a:lnTo>
                  <a:pt x="1062574" y="834117"/>
                </a:lnTo>
                <a:lnTo>
                  <a:pt x="1072787" y="837065"/>
                </a:lnTo>
                <a:lnTo>
                  <a:pt x="1085270" y="840467"/>
                </a:lnTo>
                <a:lnTo>
                  <a:pt x="1092306" y="842281"/>
                </a:lnTo>
                <a:lnTo>
                  <a:pt x="1100023" y="843869"/>
                </a:lnTo>
                <a:lnTo>
                  <a:pt x="1108420" y="845456"/>
                </a:lnTo>
                <a:lnTo>
                  <a:pt x="1116818" y="847044"/>
                </a:lnTo>
                <a:lnTo>
                  <a:pt x="1126123" y="848178"/>
                </a:lnTo>
                <a:lnTo>
                  <a:pt x="1135883" y="849539"/>
                </a:lnTo>
                <a:lnTo>
                  <a:pt x="1145869" y="850673"/>
                </a:lnTo>
                <a:lnTo>
                  <a:pt x="1156309" y="851126"/>
                </a:lnTo>
                <a:lnTo>
                  <a:pt x="1167204" y="851580"/>
                </a:lnTo>
                <a:lnTo>
                  <a:pt x="1178552" y="851806"/>
                </a:lnTo>
                <a:lnTo>
                  <a:pt x="1190354" y="851580"/>
                </a:lnTo>
                <a:lnTo>
                  <a:pt x="1202156" y="851126"/>
                </a:lnTo>
                <a:lnTo>
                  <a:pt x="1214412" y="849992"/>
                </a:lnTo>
                <a:lnTo>
                  <a:pt x="1226895" y="848631"/>
                </a:lnTo>
                <a:lnTo>
                  <a:pt x="1239605" y="846364"/>
                </a:lnTo>
                <a:lnTo>
                  <a:pt x="1252542" y="844096"/>
                </a:lnTo>
                <a:lnTo>
                  <a:pt x="1265933" y="840921"/>
                </a:lnTo>
                <a:lnTo>
                  <a:pt x="1279323" y="837292"/>
                </a:lnTo>
                <a:lnTo>
                  <a:pt x="1292714" y="832983"/>
                </a:lnTo>
                <a:lnTo>
                  <a:pt x="1306559" y="827994"/>
                </a:lnTo>
                <a:lnTo>
                  <a:pt x="1313368" y="825499"/>
                </a:lnTo>
                <a:lnTo>
                  <a:pt x="1320404" y="822551"/>
                </a:lnTo>
                <a:lnTo>
                  <a:pt x="1327212" y="819603"/>
                </a:lnTo>
                <a:lnTo>
                  <a:pt x="1334248" y="816201"/>
                </a:lnTo>
                <a:lnTo>
                  <a:pt x="1341057" y="812799"/>
                </a:lnTo>
                <a:lnTo>
                  <a:pt x="1348093" y="809171"/>
                </a:lnTo>
                <a:lnTo>
                  <a:pt x="1355129" y="805315"/>
                </a:lnTo>
                <a:lnTo>
                  <a:pt x="1362165" y="801006"/>
                </a:lnTo>
                <a:lnTo>
                  <a:pt x="1369201" y="796924"/>
                </a:lnTo>
                <a:lnTo>
                  <a:pt x="1376463" y="792389"/>
                </a:lnTo>
                <a:lnTo>
                  <a:pt x="1383272" y="787626"/>
                </a:lnTo>
                <a:lnTo>
                  <a:pt x="1390308" y="782637"/>
                </a:lnTo>
                <a:close/>
                <a:moveTo>
                  <a:pt x="2282825" y="769937"/>
                </a:moveTo>
                <a:lnTo>
                  <a:pt x="2412173" y="829864"/>
                </a:lnTo>
                <a:lnTo>
                  <a:pt x="2422140" y="834858"/>
                </a:lnTo>
                <a:lnTo>
                  <a:pt x="2426897" y="837355"/>
                </a:lnTo>
                <a:lnTo>
                  <a:pt x="2431201" y="840078"/>
                </a:lnTo>
                <a:lnTo>
                  <a:pt x="2435732" y="842802"/>
                </a:lnTo>
                <a:lnTo>
                  <a:pt x="2439583" y="845526"/>
                </a:lnTo>
                <a:lnTo>
                  <a:pt x="2443434" y="848250"/>
                </a:lnTo>
                <a:lnTo>
                  <a:pt x="2447058" y="851201"/>
                </a:lnTo>
                <a:lnTo>
                  <a:pt x="2450456" y="853925"/>
                </a:lnTo>
                <a:lnTo>
                  <a:pt x="2453628" y="857103"/>
                </a:lnTo>
                <a:lnTo>
                  <a:pt x="2456799" y="860054"/>
                </a:lnTo>
                <a:lnTo>
                  <a:pt x="2459518" y="863005"/>
                </a:lnTo>
                <a:lnTo>
                  <a:pt x="2462236" y="866183"/>
                </a:lnTo>
                <a:lnTo>
                  <a:pt x="2464501" y="869361"/>
                </a:lnTo>
                <a:lnTo>
                  <a:pt x="2466766" y="872539"/>
                </a:lnTo>
                <a:lnTo>
                  <a:pt x="2468805" y="875717"/>
                </a:lnTo>
                <a:lnTo>
                  <a:pt x="2470617" y="878895"/>
                </a:lnTo>
                <a:lnTo>
                  <a:pt x="2472430" y="882300"/>
                </a:lnTo>
                <a:lnTo>
                  <a:pt x="2474015" y="885932"/>
                </a:lnTo>
                <a:lnTo>
                  <a:pt x="2475601" y="889337"/>
                </a:lnTo>
                <a:lnTo>
                  <a:pt x="2477866" y="896373"/>
                </a:lnTo>
                <a:lnTo>
                  <a:pt x="2479905" y="903637"/>
                </a:lnTo>
                <a:lnTo>
                  <a:pt x="2481264" y="911128"/>
                </a:lnTo>
                <a:lnTo>
                  <a:pt x="2482397" y="918846"/>
                </a:lnTo>
                <a:lnTo>
                  <a:pt x="2482850" y="927018"/>
                </a:lnTo>
                <a:lnTo>
                  <a:pt x="2482850" y="935190"/>
                </a:lnTo>
                <a:lnTo>
                  <a:pt x="2482850" y="1152652"/>
                </a:lnTo>
                <a:lnTo>
                  <a:pt x="2482850" y="1160824"/>
                </a:lnTo>
                <a:lnTo>
                  <a:pt x="2482397" y="1168768"/>
                </a:lnTo>
                <a:lnTo>
                  <a:pt x="2481264" y="1176486"/>
                </a:lnTo>
                <a:lnTo>
                  <a:pt x="2479905" y="1184204"/>
                </a:lnTo>
                <a:lnTo>
                  <a:pt x="2477866" y="1191468"/>
                </a:lnTo>
                <a:lnTo>
                  <a:pt x="2475601" y="1198732"/>
                </a:lnTo>
                <a:lnTo>
                  <a:pt x="2474015" y="1202137"/>
                </a:lnTo>
                <a:lnTo>
                  <a:pt x="2472430" y="1205315"/>
                </a:lnTo>
                <a:lnTo>
                  <a:pt x="2470617" y="1208720"/>
                </a:lnTo>
                <a:lnTo>
                  <a:pt x="2468805" y="1212125"/>
                </a:lnTo>
                <a:lnTo>
                  <a:pt x="2466766" y="1215303"/>
                </a:lnTo>
                <a:lnTo>
                  <a:pt x="2464501" y="1218708"/>
                </a:lnTo>
                <a:lnTo>
                  <a:pt x="2462236" y="1221658"/>
                </a:lnTo>
                <a:lnTo>
                  <a:pt x="2459518" y="1224836"/>
                </a:lnTo>
                <a:lnTo>
                  <a:pt x="2456799" y="1227787"/>
                </a:lnTo>
                <a:lnTo>
                  <a:pt x="2453628" y="1230738"/>
                </a:lnTo>
                <a:lnTo>
                  <a:pt x="2450456" y="1233689"/>
                </a:lnTo>
                <a:lnTo>
                  <a:pt x="2447058" y="1236640"/>
                </a:lnTo>
                <a:lnTo>
                  <a:pt x="2443434" y="1239364"/>
                </a:lnTo>
                <a:lnTo>
                  <a:pt x="2439583" y="1242315"/>
                </a:lnTo>
                <a:lnTo>
                  <a:pt x="2435732" y="1245039"/>
                </a:lnTo>
                <a:lnTo>
                  <a:pt x="2431201" y="1247763"/>
                </a:lnTo>
                <a:lnTo>
                  <a:pt x="2426897" y="1250260"/>
                </a:lnTo>
                <a:lnTo>
                  <a:pt x="2422140" y="1252984"/>
                </a:lnTo>
                <a:lnTo>
                  <a:pt x="2412173" y="1257978"/>
                </a:lnTo>
                <a:lnTo>
                  <a:pt x="2406963" y="1260475"/>
                </a:lnTo>
                <a:lnTo>
                  <a:pt x="2282825" y="1202818"/>
                </a:lnTo>
                <a:lnTo>
                  <a:pt x="2282825" y="769937"/>
                </a:lnTo>
                <a:close/>
                <a:moveTo>
                  <a:pt x="1247774" y="628650"/>
                </a:moveTo>
                <a:lnTo>
                  <a:pt x="1262265" y="628876"/>
                </a:lnTo>
                <a:lnTo>
                  <a:pt x="1276302" y="629556"/>
                </a:lnTo>
                <a:lnTo>
                  <a:pt x="1290113" y="631143"/>
                </a:lnTo>
                <a:lnTo>
                  <a:pt x="1303472" y="632956"/>
                </a:lnTo>
                <a:lnTo>
                  <a:pt x="1316830" y="635222"/>
                </a:lnTo>
                <a:lnTo>
                  <a:pt x="1329282" y="638169"/>
                </a:lnTo>
                <a:lnTo>
                  <a:pt x="1341282" y="641569"/>
                </a:lnTo>
                <a:lnTo>
                  <a:pt x="1353056" y="645195"/>
                </a:lnTo>
                <a:lnTo>
                  <a:pt x="1363923" y="649274"/>
                </a:lnTo>
                <a:lnTo>
                  <a:pt x="1374338" y="654034"/>
                </a:lnTo>
                <a:lnTo>
                  <a:pt x="1378866" y="656300"/>
                </a:lnTo>
                <a:lnTo>
                  <a:pt x="1383847" y="658794"/>
                </a:lnTo>
                <a:lnTo>
                  <a:pt x="1388149" y="661513"/>
                </a:lnTo>
                <a:lnTo>
                  <a:pt x="1392677" y="664006"/>
                </a:lnTo>
                <a:lnTo>
                  <a:pt x="1396753" y="666953"/>
                </a:lnTo>
                <a:lnTo>
                  <a:pt x="1400602" y="669672"/>
                </a:lnTo>
                <a:lnTo>
                  <a:pt x="1404451" y="672619"/>
                </a:lnTo>
                <a:lnTo>
                  <a:pt x="1407847" y="675565"/>
                </a:lnTo>
                <a:lnTo>
                  <a:pt x="1411243" y="678512"/>
                </a:lnTo>
                <a:lnTo>
                  <a:pt x="1414413" y="681685"/>
                </a:lnTo>
                <a:lnTo>
                  <a:pt x="1417130" y="685084"/>
                </a:lnTo>
                <a:lnTo>
                  <a:pt x="1419847" y="688257"/>
                </a:lnTo>
                <a:lnTo>
                  <a:pt x="1425507" y="688484"/>
                </a:lnTo>
                <a:lnTo>
                  <a:pt x="1430941" y="689164"/>
                </a:lnTo>
                <a:lnTo>
                  <a:pt x="1436148" y="690297"/>
                </a:lnTo>
                <a:lnTo>
                  <a:pt x="1441356" y="691430"/>
                </a:lnTo>
                <a:lnTo>
                  <a:pt x="1446110" y="693017"/>
                </a:lnTo>
                <a:lnTo>
                  <a:pt x="1450865" y="694830"/>
                </a:lnTo>
                <a:lnTo>
                  <a:pt x="1455167" y="697323"/>
                </a:lnTo>
                <a:lnTo>
                  <a:pt x="1459695" y="699816"/>
                </a:lnTo>
                <a:lnTo>
                  <a:pt x="1463544" y="702763"/>
                </a:lnTo>
                <a:lnTo>
                  <a:pt x="1467619" y="705709"/>
                </a:lnTo>
                <a:lnTo>
                  <a:pt x="1471242" y="708882"/>
                </a:lnTo>
                <a:lnTo>
                  <a:pt x="1474865" y="712508"/>
                </a:lnTo>
                <a:lnTo>
                  <a:pt x="1478261" y="716361"/>
                </a:lnTo>
                <a:lnTo>
                  <a:pt x="1481657" y="720668"/>
                </a:lnTo>
                <a:lnTo>
                  <a:pt x="1484827" y="724747"/>
                </a:lnTo>
                <a:lnTo>
                  <a:pt x="1487544" y="729053"/>
                </a:lnTo>
                <a:lnTo>
                  <a:pt x="1490487" y="733813"/>
                </a:lnTo>
                <a:lnTo>
                  <a:pt x="1492977" y="738799"/>
                </a:lnTo>
                <a:lnTo>
                  <a:pt x="1495468" y="743785"/>
                </a:lnTo>
                <a:lnTo>
                  <a:pt x="1497732" y="748998"/>
                </a:lnTo>
                <a:lnTo>
                  <a:pt x="1499996" y="754211"/>
                </a:lnTo>
                <a:lnTo>
                  <a:pt x="1502034" y="759877"/>
                </a:lnTo>
                <a:lnTo>
                  <a:pt x="1503845" y="765543"/>
                </a:lnTo>
                <a:lnTo>
                  <a:pt x="1505656" y="771436"/>
                </a:lnTo>
                <a:lnTo>
                  <a:pt x="1509053" y="783222"/>
                </a:lnTo>
                <a:lnTo>
                  <a:pt x="1511996" y="795460"/>
                </a:lnTo>
                <a:lnTo>
                  <a:pt x="1514260" y="808153"/>
                </a:lnTo>
                <a:lnTo>
                  <a:pt x="1516071" y="821071"/>
                </a:lnTo>
                <a:lnTo>
                  <a:pt x="1517656" y="833990"/>
                </a:lnTo>
                <a:lnTo>
                  <a:pt x="1519015" y="846909"/>
                </a:lnTo>
                <a:lnTo>
                  <a:pt x="1519694" y="860281"/>
                </a:lnTo>
                <a:lnTo>
                  <a:pt x="1520147" y="873200"/>
                </a:lnTo>
                <a:lnTo>
                  <a:pt x="1520826" y="886118"/>
                </a:lnTo>
                <a:lnTo>
                  <a:pt x="1520826" y="898584"/>
                </a:lnTo>
                <a:lnTo>
                  <a:pt x="1520373" y="910823"/>
                </a:lnTo>
                <a:lnTo>
                  <a:pt x="1520147" y="922608"/>
                </a:lnTo>
                <a:lnTo>
                  <a:pt x="1519241" y="945046"/>
                </a:lnTo>
                <a:lnTo>
                  <a:pt x="1517883" y="964311"/>
                </a:lnTo>
                <a:lnTo>
                  <a:pt x="1516524" y="981083"/>
                </a:lnTo>
                <a:lnTo>
                  <a:pt x="1514939" y="993321"/>
                </a:lnTo>
                <a:lnTo>
                  <a:pt x="1511996" y="991508"/>
                </a:lnTo>
                <a:lnTo>
                  <a:pt x="1508600" y="990148"/>
                </a:lnTo>
                <a:lnTo>
                  <a:pt x="1505204" y="988562"/>
                </a:lnTo>
                <a:lnTo>
                  <a:pt x="1501808" y="987202"/>
                </a:lnTo>
                <a:lnTo>
                  <a:pt x="1498185" y="985842"/>
                </a:lnTo>
                <a:lnTo>
                  <a:pt x="1494562" y="984936"/>
                </a:lnTo>
                <a:lnTo>
                  <a:pt x="1490713" y="983802"/>
                </a:lnTo>
                <a:lnTo>
                  <a:pt x="1487091" y="983349"/>
                </a:lnTo>
                <a:lnTo>
                  <a:pt x="1481657" y="946859"/>
                </a:lnTo>
                <a:lnTo>
                  <a:pt x="1479166" y="929408"/>
                </a:lnTo>
                <a:lnTo>
                  <a:pt x="1476223" y="912636"/>
                </a:lnTo>
                <a:lnTo>
                  <a:pt x="1473280" y="896544"/>
                </a:lnTo>
                <a:lnTo>
                  <a:pt x="1469657" y="881132"/>
                </a:lnTo>
                <a:lnTo>
                  <a:pt x="1467846" y="873653"/>
                </a:lnTo>
                <a:lnTo>
                  <a:pt x="1465808" y="866400"/>
                </a:lnTo>
                <a:lnTo>
                  <a:pt x="1463770" y="859374"/>
                </a:lnTo>
                <a:lnTo>
                  <a:pt x="1461506" y="852802"/>
                </a:lnTo>
                <a:lnTo>
                  <a:pt x="1459242" y="846002"/>
                </a:lnTo>
                <a:lnTo>
                  <a:pt x="1456299" y="839430"/>
                </a:lnTo>
                <a:lnTo>
                  <a:pt x="1453356" y="833310"/>
                </a:lnTo>
                <a:lnTo>
                  <a:pt x="1450412" y="826964"/>
                </a:lnTo>
                <a:lnTo>
                  <a:pt x="1447242" y="821071"/>
                </a:lnTo>
                <a:lnTo>
                  <a:pt x="1443620" y="815405"/>
                </a:lnTo>
                <a:lnTo>
                  <a:pt x="1439771" y="809966"/>
                </a:lnTo>
                <a:lnTo>
                  <a:pt x="1435922" y="804526"/>
                </a:lnTo>
                <a:lnTo>
                  <a:pt x="1431394" y="799313"/>
                </a:lnTo>
                <a:lnTo>
                  <a:pt x="1426865" y="794780"/>
                </a:lnTo>
                <a:lnTo>
                  <a:pt x="1421884" y="789794"/>
                </a:lnTo>
                <a:lnTo>
                  <a:pt x="1416677" y="785261"/>
                </a:lnTo>
                <a:lnTo>
                  <a:pt x="1411017" y="781182"/>
                </a:lnTo>
                <a:lnTo>
                  <a:pt x="1405130" y="777102"/>
                </a:lnTo>
                <a:lnTo>
                  <a:pt x="1398791" y="773249"/>
                </a:lnTo>
                <a:lnTo>
                  <a:pt x="1391998" y="769623"/>
                </a:lnTo>
                <a:lnTo>
                  <a:pt x="1384753" y="774609"/>
                </a:lnTo>
                <a:lnTo>
                  <a:pt x="1377508" y="779595"/>
                </a:lnTo>
                <a:lnTo>
                  <a:pt x="1370263" y="784355"/>
                </a:lnTo>
                <a:lnTo>
                  <a:pt x="1363018" y="788661"/>
                </a:lnTo>
                <a:lnTo>
                  <a:pt x="1355772" y="793194"/>
                </a:lnTo>
                <a:lnTo>
                  <a:pt x="1348301" y="797047"/>
                </a:lnTo>
                <a:lnTo>
                  <a:pt x="1341056" y="800900"/>
                </a:lnTo>
                <a:lnTo>
                  <a:pt x="1334037" y="804526"/>
                </a:lnTo>
                <a:lnTo>
                  <a:pt x="1326792" y="807926"/>
                </a:lnTo>
                <a:lnTo>
                  <a:pt x="1319547" y="811326"/>
                </a:lnTo>
                <a:lnTo>
                  <a:pt x="1312302" y="814045"/>
                </a:lnTo>
                <a:lnTo>
                  <a:pt x="1305283" y="816992"/>
                </a:lnTo>
                <a:lnTo>
                  <a:pt x="1298038" y="819711"/>
                </a:lnTo>
                <a:lnTo>
                  <a:pt x="1291245" y="822205"/>
                </a:lnTo>
                <a:lnTo>
                  <a:pt x="1277208" y="826511"/>
                </a:lnTo>
                <a:lnTo>
                  <a:pt x="1263397" y="830364"/>
                </a:lnTo>
                <a:lnTo>
                  <a:pt x="1249812" y="833537"/>
                </a:lnTo>
                <a:lnTo>
                  <a:pt x="1236454" y="836030"/>
                </a:lnTo>
                <a:lnTo>
                  <a:pt x="1223322" y="838296"/>
                </a:lnTo>
                <a:lnTo>
                  <a:pt x="1210417" y="839656"/>
                </a:lnTo>
                <a:lnTo>
                  <a:pt x="1197964" y="840789"/>
                </a:lnTo>
                <a:lnTo>
                  <a:pt x="1185511" y="841469"/>
                </a:lnTo>
                <a:lnTo>
                  <a:pt x="1173738" y="841469"/>
                </a:lnTo>
                <a:lnTo>
                  <a:pt x="1162191" y="841469"/>
                </a:lnTo>
                <a:lnTo>
                  <a:pt x="1151097" y="841016"/>
                </a:lnTo>
                <a:lnTo>
                  <a:pt x="1140229" y="840336"/>
                </a:lnTo>
                <a:lnTo>
                  <a:pt x="1129814" y="839203"/>
                </a:lnTo>
                <a:lnTo>
                  <a:pt x="1120079" y="837843"/>
                </a:lnTo>
                <a:lnTo>
                  <a:pt x="1110796" y="836710"/>
                </a:lnTo>
                <a:lnTo>
                  <a:pt x="1101739" y="835123"/>
                </a:lnTo>
                <a:lnTo>
                  <a:pt x="1093362" y="833310"/>
                </a:lnTo>
                <a:lnTo>
                  <a:pt x="1085438" y="831724"/>
                </a:lnTo>
                <a:lnTo>
                  <a:pt x="1078193" y="829910"/>
                </a:lnTo>
                <a:lnTo>
                  <a:pt x="1065514" y="826284"/>
                </a:lnTo>
                <a:lnTo>
                  <a:pt x="1055099" y="823111"/>
                </a:lnTo>
                <a:lnTo>
                  <a:pt x="1047401" y="820391"/>
                </a:lnTo>
                <a:lnTo>
                  <a:pt x="1043552" y="828097"/>
                </a:lnTo>
                <a:lnTo>
                  <a:pt x="1040156" y="836483"/>
                </a:lnTo>
                <a:lnTo>
                  <a:pt x="1036986" y="844869"/>
                </a:lnTo>
                <a:lnTo>
                  <a:pt x="1034043" y="853708"/>
                </a:lnTo>
                <a:lnTo>
                  <a:pt x="1031552" y="862774"/>
                </a:lnTo>
                <a:lnTo>
                  <a:pt x="1029288" y="872520"/>
                </a:lnTo>
                <a:lnTo>
                  <a:pt x="1027024" y="882265"/>
                </a:lnTo>
                <a:lnTo>
                  <a:pt x="1024986" y="892464"/>
                </a:lnTo>
                <a:lnTo>
                  <a:pt x="1021137" y="913316"/>
                </a:lnTo>
                <a:lnTo>
                  <a:pt x="1017288" y="935527"/>
                </a:lnTo>
                <a:lnTo>
                  <a:pt x="1013213" y="958871"/>
                </a:lnTo>
                <a:lnTo>
                  <a:pt x="1011175" y="970884"/>
                </a:lnTo>
                <a:lnTo>
                  <a:pt x="1008458" y="983349"/>
                </a:lnTo>
                <a:lnTo>
                  <a:pt x="1004609" y="984029"/>
                </a:lnTo>
                <a:lnTo>
                  <a:pt x="1000760" y="984936"/>
                </a:lnTo>
                <a:lnTo>
                  <a:pt x="997138" y="985842"/>
                </a:lnTo>
                <a:lnTo>
                  <a:pt x="993515" y="987202"/>
                </a:lnTo>
                <a:lnTo>
                  <a:pt x="989892" y="988789"/>
                </a:lnTo>
                <a:lnTo>
                  <a:pt x="986496" y="990375"/>
                </a:lnTo>
                <a:lnTo>
                  <a:pt x="983100" y="991962"/>
                </a:lnTo>
                <a:lnTo>
                  <a:pt x="979704" y="993775"/>
                </a:lnTo>
                <a:lnTo>
                  <a:pt x="977666" y="979723"/>
                </a:lnTo>
                <a:lnTo>
                  <a:pt x="976761" y="970657"/>
                </a:lnTo>
                <a:lnTo>
                  <a:pt x="975402" y="960458"/>
                </a:lnTo>
                <a:lnTo>
                  <a:pt x="974496" y="949352"/>
                </a:lnTo>
                <a:lnTo>
                  <a:pt x="973817" y="937340"/>
                </a:lnTo>
                <a:lnTo>
                  <a:pt x="973364" y="924421"/>
                </a:lnTo>
                <a:lnTo>
                  <a:pt x="973138" y="911049"/>
                </a:lnTo>
                <a:lnTo>
                  <a:pt x="973364" y="896771"/>
                </a:lnTo>
                <a:lnTo>
                  <a:pt x="974044" y="882039"/>
                </a:lnTo>
                <a:lnTo>
                  <a:pt x="975402" y="866854"/>
                </a:lnTo>
                <a:lnTo>
                  <a:pt x="977213" y="851442"/>
                </a:lnTo>
                <a:lnTo>
                  <a:pt x="978119" y="843736"/>
                </a:lnTo>
                <a:lnTo>
                  <a:pt x="979704" y="835577"/>
                </a:lnTo>
                <a:lnTo>
                  <a:pt x="981062" y="827871"/>
                </a:lnTo>
                <a:lnTo>
                  <a:pt x="982874" y="819711"/>
                </a:lnTo>
                <a:lnTo>
                  <a:pt x="984911" y="812006"/>
                </a:lnTo>
                <a:lnTo>
                  <a:pt x="986949" y="804073"/>
                </a:lnTo>
                <a:lnTo>
                  <a:pt x="989440" y="796140"/>
                </a:lnTo>
                <a:lnTo>
                  <a:pt x="991930" y="788208"/>
                </a:lnTo>
                <a:lnTo>
                  <a:pt x="994873" y="780502"/>
                </a:lnTo>
                <a:lnTo>
                  <a:pt x="997817" y="772569"/>
                </a:lnTo>
                <a:lnTo>
                  <a:pt x="1001213" y="765090"/>
                </a:lnTo>
                <a:lnTo>
                  <a:pt x="1004836" y="757384"/>
                </a:lnTo>
                <a:lnTo>
                  <a:pt x="1008685" y="749905"/>
                </a:lnTo>
                <a:lnTo>
                  <a:pt x="1012986" y="742652"/>
                </a:lnTo>
                <a:lnTo>
                  <a:pt x="1017288" y="735400"/>
                </a:lnTo>
                <a:lnTo>
                  <a:pt x="1022043" y="728147"/>
                </a:lnTo>
                <a:lnTo>
                  <a:pt x="1027024" y="721121"/>
                </a:lnTo>
                <a:lnTo>
                  <a:pt x="1032458" y="714095"/>
                </a:lnTo>
                <a:lnTo>
                  <a:pt x="1038118" y="707522"/>
                </a:lnTo>
                <a:lnTo>
                  <a:pt x="1044231" y="701176"/>
                </a:lnTo>
                <a:lnTo>
                  <a:pt x="1050344" y="694603"/>
                </a:lnTo>
                <a:lnTo>
                  <a:pt x="1057136" y="688711"/>
                </a:lnTo>
                <a:lnTo>
                  <a:pt x="1064382" y="682818"/>
                </a:lnTo>
                <a:lnTo>
                  <a:pt x="1071627" y="676925"/>
                </a:lnTo>
                <a:lnTo>
                  <a:pt x="1079778" y="671486"/>
                </a:lnTo>
                <a:lnTo>
                  <a:pt x="1087702" y="666726"/>
                </a:lnTo>
                <a:lnTo>
                  <a:pt x="1096306" y="661740"/>
                </a:lnTo>
                <a:lnTo>
                  <a:pt x="1105362" y="656980"/>
                </a:lnTo>
                <a:lnTo>
                  <a:pt x="1114645" y="652674"/>
                </a:lnTo>
                <a:lnTo>
                  <a:pt x="1124380" y="648821"/>
                </a:lnTo>
                <a:lnTo>
                  <a:pt x="1134795" y="645195"/>
                </a:lnTo>
                <a:lnTo>
                  <a:pt x="1145437" y="641795"/>
                </a:lnTo>
                <a:lnTo>
                  <a:pt x="1156531" y="638622"/>
                </a:lnTo>
                <a:lnTo>
                  <a:pt x="1168304" y="636129"/>
                </a:lnTo>
                <a:lnTo>
                  <a:pt x="1180304" y="634089"/>
                </a:lnTo>
                <a:lnTo>
                  <a:pt x="1192757" y="631823"/>
                </a:lnTo>
                <a:lnTo>
                  <a:pt x="1205662" y="630690"/>
                </a:lnTo>
                <a:lnTo>
                  <a:pt x="1219247" y="629330"/>
                </a:lnTo>
                <a:lnTo>
                  <a:pt x="1233058" y="628876"/>
                </a:lnTo>
                <a:lnTo>
                  <a:pt x="1247774" y="628650"/>
                </a:lnTo>
                <a:close/>
                <a:moveTo>
                  <a:pt x="91667" y="541337"/>
                </a:moveTo>
                <a:lnTo>
                  <a:pt x="370523" y="541337"/>
                </a:lnTo>
                <a:lnTo>
                  <a:pt x="375061" y="541563"/>
                </a:lnTo>
                <a:lnTo>
                  <a:pt x="379826" y="542015"/>
                </a:lnTo>
                <a:lnTo>
                  <a:pt x="384137" y="542468"/>
                </a:lnTo>
                <a:lnTo>
                  <a:pt x="388902" y="543373"/>
                </a:lnTo>
                <a:lnTo>
                  <a:pt x="393213" y="544278"/>
                </a:lnTo>
                <a:lnTo>
                  <a:pt x="397524" y="545635"/>
                </a:lnTo>
                <a:lnTo>
                  <a:pt x="401835" y="546992"/>
                </a:lnTo>
                <a:lnTo>
                  <a:pt x="405919" y="548576"/>
                </a:lnTo>
                <a:lnTo>
                  <a:pt x="409777" y="550386"/>
                </a:lnTo>
                <a:lnTo>
                  <a:pt x="414088" y="552421"/>
                </a:lnTo>
                <a:lnTo>
                  <a:pt x="417718" y="554684"/>
                </a:lnTo>
                <a:lnTo>
                  <a:pt x="421575" y="556946"/>
                </a:lnTo>
                <a:lnTo>
                  <a:pt x="425206" y="559434"/>
                </a:lnTo>
                <a:lnTo>
                  <a:pt x="428609" y="562149"/>
                </a:lnTo>
                <a:lnTo>
                  <a:pt x="432013" y="564864"/>
                </a:lnTo>
                <a:lnTo>
                  <a:pt x="434962" y="568031"/>
                </a:lnTo>
                <a:lnTo>
                  <a:pt x="438139" y="571198"/>
                </a:lnTo>
                <a:lnTo>
                  <a:pt x="441088" y="574591"/>
                </a:lnTo>
                <a:lnTo>
                  <a:pt x="443584" y="577984"/>
                </a:lnTo>
                <a:lnTo>
                  <a:pt x="446307" y="581604"/>
                </a:lnTo>
                <a:lnTo>
                  <a:pt x="448803" y="585223"/>
                </a:lnTo>
                <a:lnTo>
                  <a:pt x="450845" y="589069"/>
                </a:lnTo>
                <a:lnTo>
                  <a:pt x="452887" y="592915"/>
                </a:lnTo>
                <a:lnTo>
                  <a:pt x="454702" y="596760"/>
                </a:lnTo>
                <a:lnTo>
                  <a:pt x="456291" y="600832"/>
                </a:lnTo>
                <a:lnTo>
                  <a:pt x="457879" y="605130"/>
                </a:lnTo>
                <a:lnTo>
                  <a:pt x="459240" y="609429"/>
                </a:lnTo>
                <a:lnTo>
                  <a:pt x="460148" y="613727"/>
                </a:lnTo>
                <a:lnTo>
                  <a:pt x="461055" y="618251"/>
                </a:lnTo>
                <a:lnTo>
                  <a:pt x="461509" y="622549"/>
                </a:lnTo>
                <a:lnTo>
                  <a:pt x="461736" y="627300"/>
                </a:lnTo>
                <a:lnTo>
                  <a:pt x="461963" y="631824"/>
                </a:lnTo>
                <a:lnTo>
                  <a:pt x="461736" y="636575"/>
                </a:lnTo>
                <a:lnTo>
                  <a:pt x="461509" y="641099"/>
                </a:lnTo>
                <a:lnTo>
                  <a:pt x="461055" y="645624"/>
                </a:lnTo>
                <a:lnTo>
                  <a:pt x="460148" y="650148"/>
                </a:lnTo>
                <a:lnTo>
                  <a:pt x="459240" y="654446"/>
                </a:lnTo>
                <a:lnTo>
                  <a:pt x="457879" y="658518"/>
                </a:lnTo>
                <a:lnTo>
                  <a:pt x="456291" y="662816"/>
                </a:lnTo>
                <a:lnTo>
                  <a:pt x="454702" y="666888"/>
                </a:lnTo>
                <a:lnTo>
                  <a:pt x="452887" y="670960"/>
                </a:lnTo>
                <a:lnTo>
                  <a:pt x="450845" y="674806"/>
                </a:lnTo>
                <a:lnTo>
                  <a:pt x="448803" y="678652"/>
                </a:lnTo>
                <a:lnTo>
                  <a:pt x="446307" y="682271"/>
                </a:lnTo>
                <a:lnTo>
                  <a:pt x="443584" y="685664"/>
                </a:lnTo>
                <a:lnTo>
                  <a:pt x="441088" y="689284"/>
                </a:lnTo>
                <a:lnTo>
                  <a:pt x="438139" y="692451"/>
                </a:lnTo>
                <a:lnTo>
                  <a:pt x="434962" y="695618"/>
                </a:lnTo>
                <a:lnTo>
                  <a:pt x="432013" y="698559"/>
                </a:lnTo>
                <a:lnTo>
                  <a:pt x="428609" y="701500"/>
                </a:lnTo>
                <a:lnTo>
                  <a:pt x="425206" y="703988"/>
                </a:lnTo>
                <a:lnTo>
                  <a:pt x="421575" y="706703"/>
                </a:lnTo>
                <a:lnTo>
                  <a:pt x="417718" y="708965"/>
                </a:lnTo>
                <a:lnTo>
                  <a:pt x="414088" y="711227"/>
                </a:lnTo>
                <a:lnTo>
                  <a:pt x="409777" y="713489"/>
                </a:lnTo>
                <a:lnTo>
                  <a:pt x="405919" y="715299"/>
                </a:lnTo>
                <a:lnTo>
                  <a:pt x="401835" y="716883"/>
                </a:lnTo>
                <a:lnTo>
                  <a:pt x="397524" y="718014"/>
                </a:lnTo>
                <a:lnTo>
                  <a:pt x="393213" y="719371"/>
                </a:lnTo>
                <a:lnTo>
                  <a:pt x="388902" y="720502"/>
                </a:lnTo>
                <a:lnTo>
                  <a:pt x="384137" y="721181"/>
                </a:lnTo>
                <a:lnTo>
                  <a:pt x="379826" y="721633"/>
                </a:lnTo>
                <a:lnTo>
                  <a:pt x="375061" y="722312"/>
                </a:lnTo>
                <a:lnTo>
                  <a:pt x="370523" y="722312"/>
                </a:lnTo>
                <a:lnTo>
                  <a:pt x="91667" y="722312"/>
                </a:lnTo>
                <a:lnTo>
                  <a:pt x="86902" y="722312"/>
                </a:lnTo>
                <a:lnTo>
                  <a:pt x="82364" y="721633"/>
                </a:lnTo>
                <a:lnTo>
                  <a:pt x="77599" y="721181"/>
                </a:lnTo>
                <a:lnTo>
                  <a:pt x="73288" y="720502"/>
                </a:lnTo>
                <a:lnTo>
                  <a:pt x="68750" y="719371"/>
                </a:lnTo>
                <a:lnTo>
                  <a:pt x="64439" y="718014"/>
                </a:lnTo>
                <a:lnTo>
                  <a:pt x="60128" y="716883"/>
                </a:lnTo>
                <a:lnTo>
                  <a:pt x="56044" y="715299"/>
                </a:lnTo>
                <a:lnTo>
                  <a:pt x="51959" y="713489"/>
                </a:lnTo>
                <a:lnTo>
                  <a:pt x="48102" y="711227"/>
                </a:lnTo>
                <a:lnTo>
                  <a:pt x="44245" y="708965"/>
                </a:lnTo>
                <a:lnTo>
                  <a:pt x="40615" y="706703"/>
                </a:lnTo>
                <a:lnTo>
                  <a:pt x="36757" y="703988"/>
                </a:lnTo>
                <a:lnTo>
                  <a:pt x="33581" y="701500"/>
                </a:lnTo>
                <a:lnTo>
                  <a:pt x="30177" y="698559"/>
                </a:lnTo>
                <a:lnTo>
                  <a:pt x="26774" y="695618"/>
                </a:lnTo>
                <a:lnTo>
                  <a:pt x="23824" y="692451"/>
                </a:lnTo>
                <a:lnTo>
                  <a:pt x="21101" y="689284"/>
                </a:lnTo>
                <a:lnTo>
                  <a:pt x="18152" y="685664"/>
                </a:lnTo>
                <a:lnTo>
                  <a:pt x="15656" y="682271"/>
                </a:lnTo>
                <a:lnTo>
                  <a:pt x="13160" y="678652"/>
                </a:lnTo>
                <a:lnTo>
                  <a:pt x="11118" y="674806"/>
                </a:lnTo>
                <a:lnTo>
                  <a:pt x="9076" y="670960"/>
                </a:lnTo>
                <a:lnTo>
                  <a:pt x="7261" y="666888"/>
                </a:lnTo>
                <a:lnTo>
                  <a:pt x="5446" y="662816"/>
                </a:lnTo>
                <a:lnTo>
                  <a:pt x="4084" y="658518"/>
                </a:lnTo>
                <a:lnTo>
                  <a:pt x="2950" y="654446"/>
                </a:lnTo>
                <a:lnTo>
                  <a:pt x="1815" y="650148"/>
                </a:lnTo>
                <a:lnTo>
                  <a:pt x="1134" y="645624"/>
                </a:lnTo>
                <a:lnTo>
                  <a:pt x="454" y="641099"/>
                </a:lnTo>
                <a:lnTo>
                  <a:pt x="0" y="636575"/>
                </a:lnTo>
                <a:lnTo>
                  <a:pt x="0" y="631824"/>
                </a:lnTo>
                <a:lnTo>
                  <a:pt x="0" y="627300"/>
                </a:lnTo>
                <a:lnTo>
                  <a:pt x="454" y="622549"/>
                </a:lnTo>
                <a:lnTo>
                  <a:pt x="1134" y="618251"/>
                </a:lnTo>
                <a:lnTo>
                  <a:pt x="1815" y="613727"/>
                </a:lnTo>
                <a:lnTo>
                  <a:pt x="2950" y="609429"/>
                </a:lnTo>
                <a:lnTo>
                  <a:pt x="4084" y="605130"/>
                </a:lnTo>
                <a:lnTo>
                  <a:pt x="5446" y="600832"/>
                </a:lnTo>
                <a:lnTo>
                  <a:pt x="7261" y="596760"/>
                </a:lnTo>
                <a:lnTo>
                  <a:pt x="9076" y="592915"/>
                </a:lnTo>
                <a:lnTo>
                  <a:pt x="11118" y="589069"/>
                </a:lnTo>
                <a:lnTo>
                  <a:pt x="13160" y="585223"/>
                </a:lnTo>
                <a:lnTo>
                  <a:pt x="15656" y="581604"/>
                </a:lnTo>
                <a:lnTo>
                  <a:pt x="18152" y="577984"/>
                </a:lnTo>
                <a:lnTo>
                  <a:pt x="21101" y="574591"/>
                </a:lnTo>
                <a:lnTo>
                  <a:pt x="23824" y="571198"/>
                </a:lnTo>
                <a:lnTo>
                  <a:pt x="26774" y="568031"/>
                </a:lnTo>
                <a:lnTo>
                  <a:pt x="30177" y="564864"/>
                </a:lnTo>
                <a:lnTo>
                  <a:pt x="33581" y="562149"/>
                </a:lnTo>
                <a:lnTo>
                  <a:pt x="36757" y="559434"/>
                </a:lnTo>
                <a:lnTo>
                  <a:pt x="40615" y="556946"/>
                </a:lnTo>
                <a:lnTo>
                  <a:pt x="44245" y="554684"/>
                </a:lnTo>
                <a:lnTo>
                  <a:pt x="48102" y="552421"/>
                </a:lnTo>
                <a:lnTo>
                  <a:pt x="51959" y="550386"/>
                </a:lnTo>
                <a:lnTo>
                  <a:pt x="56044" y="548576"/>
                </a:lnTo>
                <a:lnTo>
                  <a:pt x="60128" y="546992"/>
                </a:lnTo>
                <a:lnTo>
                  <a:pt x="64439" y="545635"/>
                </a:lnTo>
                <a:lnTo>
                  <a:pt x="68750" y="544278"/>
                </a:lnTo>
                <a:lnTo>
                  <a:pt x="73288" y="543373"/>
                </a:lnTo>
                <a:lnTo>
                  <a:pt x="77599" y="542468"/>
                </a:lnTo>
                <a:lnTo>
                  <a:pt x="82364" y="542015"/>
                </a:lnTo>
                <a:lnTo>
                  <a:pt x="86902" y="541563"/>
                </a:lnTo>
                <a:lnTo>
                  <a:pt x="91667" y="541337"/>
                </a:lnTo>
                <a:close/>
                <a:moveTo>
                  <a:pt x="2282825" y="312737"/>
                </a:moveTo>
                <a:lnTo>
                  <a:pt x="2412173" y="372470"/>
                </a:lnTo>
                <a:lnTo>
                  <a:pt x="2422140" y="377674"/>
                </a:lnTo>
                <a:lnTo>
                  <a:pt x="2426897" y="380163"/>
                </a:lnTo>
                <a:lnTo>
                  <a:pt x="2431201" y="382878"/>
                </a:lnTo>
                <a:lnTo>
                  <a:pt x="2435732" y="385367"/>
                </a:lnTo>
                <a:lnTo>
                  <a:pt x="2439583" y="388308"/>
                </a:lnTo>
                <a:lnTo>
                  <a:pt x="2443434" y="391023"/>
                </a:lnTo>
                <a:lnTo>
                  <a:pt x="2447058" y="393964"/>
                </a:lnTo>
                <a:lnTo>
                  <a:pt x="2450456" y="396680"/>
                </a:lnTo>
                <a:lnTo>
                  <a:pt x="2453628" y="399621"/>
                </a:lnTo>
                <a:lnTo>
                  <a:pt x="2456799" y="402562"/>
                </a:lnTo>
                <a:lnTo>
                  <a:pt x="2459518" y="405504"/>
                </a:lnTo>
                <a:lnTo>
                  <a:pt x="2462236" y="408671"/>
                </a:lnTo>
                <a:lnTo>
                  <a:pt x="2464501" y="411839"/>
                </a:lnTo>
                <a:lnTo>
                  <a:pt x="2466766" y="415233"/>
                </a:lnTo>
                <a:lnTo>
                  <a:pt x="2468805" y="418174"/>
                </a:lnTo>
                <a:lnTo>
                  <a:pt x="2470617" y="421568"/>
                </a:lnTo>
                <a:lnTo>
                  <a:pt x="2472430" y="424962"/>
                </a:lnTo>
                <a:lnTo>
                  <a:pt x="2474015" y="428356"/>
                </a:lnTo>
                <a:lnTo>
                  <a:pt x="2475601" y="431750"/>
                </a:lnTo>
                <a:lnTo>
                  <a:pt x="2477866" y="438990"/>
                </a:lnTo>
                <a:lnTo>
                  <a:pt x="2479905" y="446231"/>
                </a:lnTo>
                <a:lnTo>
                  <a:pt x="2481264" y="453697"/>
                </a:lnTo>
                <a:lnTo>
                  <a:pt x="2482397" y="461390"/>
                </a:lnTo>
                <a:lnTo>
                  <a:pt x="2482850" y="469536"/>
                </a:lnTo>
                <a:lnTo>
                  <a:pt x="2482850" y="477455"/>
                </a:lnTo>
                <a:lnTo>
                  <a:pt x="2482850" y="694213"/>
                </a:lnTo>
                <a:lnTo>
                  <a:pt x="2482850" y="702584"/>
                </a:lnTo>
                <a:lnTo>
                  <a:pt x="2482397" y="710504"/>
                </a:lnTo>
                <a:lnTo>
                  <a:pt x="2481264" y="718423"/>
                </a:lnTo>
                <a:lnTo>
                  <a:pt x="2479905" y="725889"/>
                </a:lnTo>
                <a:lnTo>
                  <a:pt x="2477866" y="733130"/>
                </a:lnTo>
                <a:lnTo>
                  <a:pt x="2475601" y="740144"/>
                </a:lnTo>
                <a:lnTo>
                  <a:pt x="2474015" y="743311"/>
                </a:lnTo>
                <a:lnTo>
                  <a:pt x="2472430" y="746932"/>
                </a:lnTo>
                <a:lnTo>
                  <a:pt x="2470617" y="750326"/>
                </a:lnTo>
                <a:lnTo>
                  <a:pt x="2468805" y="753493"/>
                </a:lnTo>
                <a:lnTo>
                  <a:pt x="2466766" y="756887"/>
                </a:lnTo>
                <a:lnTo>
                  <a:pt x="2464501" y="760055"/>
                </a:lnTo>
                <a:lnTo>
                  <a:pt x="2462236" y="762996"/>
                </a:lnTo>
                <a:lnTo>
                  <a:pt x="2459518" y="766164"/>
                </a:lnTo>
                <a:lnTo>
                  <a:pt x="2456799" y="769331"/>
                </a:lnTo>
                <a:lnTo>
                  <a:pt x="2453628" y="772047"/>
                </a:lnTo>
                <a:lnTo>
                  <a:pt x="2450456" y="775214"/>
                </a:lnTo>
                <a:lnTo>
                  <a:pt x="2447058" y="778156"/>
                </a:lnTo>
                <a:lnTo>
                  <a:pt x="2443434" y="780871"/>
                </a:lnTo>
                <a:lnTo>
                  <a:pt x="2439583" y="783812"/>
                </a:lnTo>
                <a:lnTo>
                  <a:pt x="2435732" y="786301"/>
                </a:lnTo>
                <a:lnTo>
                  <a:pt x="2431201" y="789242"/>
                </a:lnTo>
                <a:lnTo>
                  <a:pt x="2426897" y="791731"/>
                </a:lnTo>
                <a:lnTo>
                  <a:pt x="2422140" y="794446"/>
                </a:lnTo>
                <a:lnTo>
                  <a:pt x="2412173" y="799198"/>
                </a:lnTo>
                <a:lnTo>
                  <a:pt x="2406963" y="801687"/>
                </a:lnTo>
                <a:lnTo>
                  <a:pt x="2282825" y="744216"/>
                </a:lnTo>
                <a:lnTo>
                  <a:pt x="2282825" y="312737"/>
                </a:lnTo>
                <a:close/>
                <a:moveTo>
                  <a:pt x="458964" y="22907"/>
                </a:moveTo>
                <a:lnTo>
                  <a:pt x="448307" y="23134"/>
                </a:lnTo>
                <a:lnTo>
                  <a:pt x="438104" y="24041"/>
                </a:lnTo>
                <a:lnTo>
                  <a:pt x="427674" y="25175"/>
                </a:lnTo>
                <a:lnTo>
                  <a:pt x="417471" y="26990"/>
                </a:lnTo>
                <a:lnTo>
                  <a:pt x="407722" y="29485"/>
                </a:lnTo>
                <a:lnTo>
                  <a:pt x="397745" y="32206"/>
                </a:lnTo>
                <a:lnTo>
                  <a:pt x="388222" y="35382"/>
                </a:lnTo>
                <a:lnTo>
                  <a:pt x="378926" y="39237"/>
                </a:lnTo>
                <a:lnTo>
                  <a:pt x="369857" y="43320"/>
                </a:lnTo>
                <a:lnTo>
                  <a:pt x="361014" y="47856"/>
                </a:lnTo>
                <a:lnTo>
                  <a:pt x="352171" y="52846"/>
                </a:lnTo>
                <a:lnTo>
                  <a:pt x="344009" y="58289"/>
                </a:lnTo>
                <a:lnTo>
                  <a:pt x="335847" y="63959"/>
                </a:lnTo>
                <a:lnTo>
                  <a:pt x="328138" y="70083"/>
                </a:lnTo>
                <a:lnTo>
                  <a:pt x="320655" y="76660"/>
                </a:lnTo>
                <a:lnTo>
                  <a:pt x="313626" y="83238"/>
                </a:lnTo>
                <a:lnTo>
                  <a:pt x="306598" y="90722"/>
                </a:lnTo>
                <a:lnTo>
                  <a:pt x="300022" y="98207"/>
                </a:lnTo>
                <a:lnTo>
                  <a:pt x="294127" y="105918"/>
                </a:lnTo>
                <a:lnTo>
                  <a:pt x="288232" y="113856"/>
                </a:lnTo>
                <a:lnTo>
                  <a:pt x="283017" y="122248"/>
                </a:lnTo>
                <a:lnTo>
                  <a:pt x="278029" y="130867"/>
                </a:lnTo>
                <a:lnTo>
                  <a:pt x="273494" y="139939"/>
                </a:lnTo>
                <a:lnTo>
                  <a:pt x="269186" y="149011"/>
                </a:lnTo>
                <a:lnTo>
                  <a:pt x="265559" y="158310"/>
                </a:lnTo>
                <a:lnTo>
                  <a:pt x="262158" y="167836"/>
                </a:lnTo>
                <a:lnTo>
                  <a:pt x="259664" y="177589"/>
                </a:lnTo>
                <a:lnTo>
                  <a:pt x="257396" y="187568"/>
                </a:lnTo>
                <a:lnTo>
                  <a:pt x="255582" y="197775"/>
                </a:lnTo>
                <a:lnTo>
                  <a:pt x="254222" y="207754"/>
                </a:lnTo>
                <a:lnTo>
                  <a:pt x="253542" y="218414"/>
                </a:lnTo>
                <a:lnTo>
                  <a:pt x="253088" y="229074"/>
                </a:lnTo>
                <a:lnTo>
                  <a:pt x="253088" y="495117"/>
                </a:lnTo>
                <a:lnTo>
                  <a:pt x="369630" y="495117"/>
                </a:lnTo>
                <a:lnTo>
                  <a:pt x="376659" y="495344"/>
                </a:lnTo>
                <a:lnTo>
                  <a:pt x="383461" y="496024"/>
                </a:lnTo>
                <a:lnTo>
                  <a:pt x="390263" y="496705"/>
                </a:lnTo>
                <a:lnTo>
                  <a:pt x="397065" y="498066"/>
                </a:lnTo>
                <a:lnTo>
                  <a:pt x="403867" y="499653"/>
                </a:lnTo>
                <a:lnTo>
                  <a:pt x="410216" y="501468"/>
                </a:lnTo>
                <a:lnTo>
                  <a:pt x="416791" y="503509"/>
                </a:lnTo>
                <a:lnTo>
                  <a:pt x="422913" y="505777"/>
                </a:lnTo>
                <a:lnTo>
                  <a:pt x="428808" y="508726"/>
                </a:lnTo>
                <a:lnTo>
                  <a:pt x="434930" y="511674"/>
                </a:lnTo>
                <a:lnTo>
                  <a:pt x="440598" y="514849"/>
                </a:lnTo>
                <a:lnTo>
                  <a:pt x="446266" y="518478"/>
                </a:lnTo>
                <a:lnTo>
                  <a:pt x="451481" y="522334"/>
                </a:lnTo>
                <a:lnTo>
                  <a:pt x="456923" y="526190"/>
                </a:lnTo>
                <a:lnTo>
                  <a:pt x="461911" y="530726"/>
                </a:lnTo>
                <a:lnTo>
                  <a:pt x="466446" y="535035"/>
                </a:lnTo>
                <a:lnTo>
                  <a:pt x="471207" y="539798"/>
                </a:lnTo>
                <a:lnTo>
                  <a:pt x="475289" y="545015"/>
                </a:lnTo>
                <a:lnTo>
                  <a:pt x="479370" y="549777"/>
                </a:lnTo>
                <a:lnTo>
                  <a:pt x="483451" y="555221"/>
                </a:lnTo>
                <a:lnTo>
                  <a:pt x="487079" y="560664"/>
                </a:lnTo>
                <a:lnTo>
                  <a:pt x="490026" y="566561"/>
                </a:lnTo>
                <a:lnTo>
                  <a:pt x="493201" y="572458"/>
                </a:lnTo>
                <a:lnTo>
                  <a:pt x="496148" y="578355"/>
                </a:lnTo>
                <a:lnTo>
                  <a:pt x="498416" y="584706"/>
                </a:lnTo>
                <a:lnTo>
                  <a:pt x="500683" y="591056"/>
                </a:lnTo>
                <a:lnTo>
                  <a:pt x="502497" y="597407"/>
                </a:lnTo>
                <a:lnTo>
                  <a:pt x="504084" y="603984"/>
                </a:lnTo>
                <a:lnTo>
                  <a:pt x="505218" y="610788"/>
                </a:lnTo>
                <a:lnTo>
                  <a:pt x="506125" y="617592"/>
                </a:lnTo>
                <a:lnTo>
                  <a:pt x="506578" y="624623"/>
                </a:lnTo>
                <a:lnTo>
                  <a:pt x="506578" y="631428"/>
                </a:lnTo>
                <a:lnTo>
                  <a:pt x="506578" y="638459"/>
                </a:lnTo>
                <a:lnTo>
                  <a:pt x="506125" y="645263"/>
                </a:lnTo>
                <a:lnTo>
                  <a:pt x="505218" y="652294"/>
                </a:lnTo>
                <a:lnTo>
                  <a:pt x="504084" y="659098"/>
                </a:lnTo>
                <a:lnTo>
                  <a:pt x="502497" y="665449"/>
                </a:lnTo>
                <a:lnTo>
                  <a:pt x="500683" y="672026"/>
                </a:lnTo>
                <a:lnTo>
                  <a:pt x="498416" y="678150"/>
                </a:lnTo>
                <a:lnTo>
                  <a:pt x="496148" y="684500"/>
                </a:lnTo>
                <a:lnTo>
                  <a:pt x="493201" y="690397"/>
                </a:lnTo>
                <a:lnTo>
                  <a:pt x="490026" y="696294"/>
                </a:lnTo>
                <a:lnTo>
                  <a:pt x="487079" y="701964"/>
                </a:lnTo>
                <a:lnTo>
                  <a:pt x="483451" y="707861"/>
                </a:lnTo>
                <a:lnTo>
                  <a:pt x="479370" y="712851"/>
                </a:lnTo>
                <a:lnTo>
                  <a:pt x="475289" y="718067"/>
                </a:lnTo>
                <a:lnTo>
                  <a:pt x="471207" y="723057"/>
                </a:lnTo>
                <a:lnTo>
                  <a:pt x="466446" y="727820"/>
                </a:lnTo>
                <a:lnTo>
                  <a:pt x="461911" y="732356"/>
                </a:lnTo>
                <a:lnTo>
                  <a:pt x="456923" y="736666"/>
                </a:lnTo>
                <a:lnTo>
                  <a:pt x="451481" y="740748"/>
                </a:lnTo>
                <a:lnTo>
                  <a:pt x="446266" y="744604"/>
                </a:lnTo>
                <a:lnTo>
                  <a:pt x="440598" y="748006"/>
                </a:lnTo>
                <a:lnTo>
                  <a:pt x="434930" y="751408"/>
                </a:lnTo>
                <a:lnTo>
                  <a:pt x="428808" y="754356"/>
                </a:lnTo>
                <a:lnTo>
                  <a:pt x="422913" y="757078"/>
                </a:lnTo>
                <a:lnTo>
                  <a:pt x="416791" y="759573"/>
                </a:lnTo>
                <a:lnTo>
                  <a:pt x="410216" y="761614"/>
                </a:lnTo>
                <a:lnTo>
                  <a:pt x="403867" y="763429"/>
                </a:lnTo>
                <a:lnTo>
                  <a:pt x="397065" y="765016"/>
                </a:lnTo>
                <a:lnTo>
                  <a:pt x="390263" y="766377"/>
                </a:lnTo>
                <a:lnTo>
                  <a:pt x="383461" y="767058"/>
                </a:lnTo>
                <a:lnTo>
                  <a:pt x="376659" y="767738"/>
                </a:lnTo>
                <a:lnTo>
                  <a:pt x="369630" y="767965"/>
                </a:lnTo>
                <a:lnTo>
                  <a:pt x="253088" y="767965"/>
                </a:lnTo>
                <a:lnTo>
                  <a:pt x="253088" y="1135844"/>
                </a:lnTo>
                <a:lnTo>
                  <a:pt x="369630" y="1135844"/>
                </a:lnTo>
                <a:lnTo>
                  <a:pt x="376659" y="1136071"/>
                </a:lnTo>
                <a:lnTo>
                  <a:pt x="383461" y="1136751"/>
                </a:lnTo>
                <a:lnTo>
                  <a:pt x="390263" y="1137659"/>
                </a:lnTo>
                <a:lnTo>
                  <a:pt x="397065" y="1138793"/>
                </a:lnTo>
                <a:lnTo>
                  <a:pt x="403867" y="1140380"/>
                </a:lnTo>
                <a:lnTo>
                  <a:pt x="410216" y="1142195"/>
                </a:lnTo>
                <a:lnTo>
                  <a:pt x="416791" y="1144236"/>
                </a:lnTo>
                <a:lnTo>
                  <a:pt x="422913" y="1146731"/>
                </a:lnTo>
                <a:lnTo>
                  <a:pt x="428808" y="1149452"/>
                </a:lnTo>
                <a:lnTo>
                  <a:pt x="434930" y="1152401"/>
                </a:lnTo>
                <a:lnTo>
                  <a:pt x="440598" y="1155803"/>
                </a:lnTo>
                <a:lnTo>
                  <a:pt x="446266" y="1159205"/>
                </a:lnTo>
                <a:lnTo>
                  <a:pt x="451481" y="1163061"/>
                </a:lnTo>
                <a:lnTo>
                  <a:pt x="456923" y="1167370"/>
                </a:lnTo>
                <a:lnTo>
                  <a:pt x="461911" y="1171453"/>
                </a:lnTo>
                <a:lnTo>
                  <a:pt x="466446" y="1175989"/>
                </a:lnTo>
                <a:lnTo>
                  <a:pt x="471207" y="1180752"/>
                </a:lnTo>
                <a:lnTo>
                  <a:pt x="475289" y="1185741"/>
                </a:lnTo>
                <a:lnTo>
                  <a:pt x="479370" y="1190958"/>
                </a:lnTo>
                <a:lnTo>
                  <a:pt x="483451" y="1196401"/>
                </a:lnTo>
                <a:lnTo>
                  <a:pt x="487079" y="1201845"/>
                </a:lnTo>
                <a:lnTo>
                  <a:pt x="490026" y="1207515"/>
                </a:lnTo>
                <a:lnTo>
                  <a:pt x="493201" y="1213412"/>
                </a:lnTo>
                <a:lnTo>
                  <a:pt x="496148" y="1219309"/>
                </a:lnTo>
                <a:lnTo>
                  <a:pt x="498416" y="1225659"/>
                </a:lnTo>
                <a:lnTo>
                  <a:pt x="500683" y="1231783"/>
                </a:lnTo>
                <a:lnTo>
                  <a:pt x="502497" y="1238360"/>
                </a:lnTo>
                <a:lnTo>
                  <a:pt x="504084" y="1245165"/>
                </a:lnTo>
                <a:lnTo>
                  <a:pt x="505218" y="1251742"/>
                </a:lnTo>
                <a:lnTo>
                  <a:pt x="506125" y="1258546"/>
                </a:lnTo>
                <a:lnTo>
                  <a:pt x="506578" y="1265350"/>
                </a:lnTo>
                <a:lnTo>
                  <a:pt x="506578" y="1272381"/>
                </a:lnTo>
                <a:lnTo>
                  <a:pt x="506578" y="1279639"/>
                </a:lnTo>
                <a:lnTo>
                  <a:pt x="506125" y="1286216"/>
                </a:lnTo>
                <a:lnTo>
                  <a:pt x="505218" y="1293021"/>
                </a:lnTo>
                <a:lnTo>
                  <a:pt x="504084" y="1299825"/>
                </a:lnTo>
                <a:lnTo>
                  <a:pt x="502497" y="1306629"/>
                </a:lnTo>
                <a:lnTo>
                  <a:pt x="500683" y="1312980"/>
                </a:lnTo>
                <a:lnTo>
                  <a:pt x="498416" y="1319330"/>
                </a:lnTo>
                <a:lnTo>
                  <a:pt x="496148" y="1325454"/>
                </a:lnTo>
                <a:lnTo>
                  <a:pt x="493201" y="1331351"/>
                </a:lnTo>
                <a:lnTo>
                  <a:pt x="490026" y="1337475"/>
                </a:lnTo>
                <a:lnTo>
                  <a:pt x="487079" y="1343145"/>
                </a:lnTo>
                <a:lnTo>
                  <a:pt x="483451" y="1348588"/>
                </a:lnTo>
                <a:lnTo>
                  <a:pt x="479370" y="1354031"/>
                </a:lnTo>
                <a:lnTo>
                  <a:pt x="475289" y="1359248"/>
                </a:lnTo>
                <a:lnTo>
                  <a:pt x="471207" y="1364011"/>
                </a:lnTo>
                <a:lnTo>
                  <a:pt x="466446" y="1368774"/>
                </a:lnTo>
                <a:lnTo>
                  <a:pt x="461911" y="1373537"/>
                </a:lnTo>
                <a:lnTo>
                  <a:pt x="456923" y="1377619"/>
                </a:lnTo>
                <a:lnTo>
                  <a:pt x="451481" y="1381702"/>
                </a:lnTo>
                <a:lnTo>
                  <a:pt x="446266" y="1385557"/>
                </a:lnTo>
                <a:lnTo>
                  <a:pt x="440598" y="1388960"/>
                </a:lnTo>
                <a:lnTo>
                  <a:pt x="434930" y="1392362"/>
                </a:lnTo>
                <a:lnTo>
                  <a:pt x="428808" y="1395537"/>
                </a:lnTo>
                <a:lnTo>
                  <a:pt x="422913" y="1398032"/>
                </a:lnTo>
                <a:lnTo>
                  <a:pt x="416791" y="1400300"/>
                </a:lnTo>
                <a:lnTo>
                  <a:pt x="410216" y="1402795"/>
                </a:lnTo>
                <a:lnTo>
                  <a:pt x="403867" y="1404609"/>
                </a:lnTo>
                <a:lnTo>
                  <a:pt x="397065" y="1406197"/>
                </a:lnTo>
                <a:lnTo>
                  <a:pt x="390263" y="1407104"/>
                </a:lnTo>
                <a:lnTo>
                  <a:pt x="383461" y="1408238"/>
                </a:lnTo>
                <a:lnTo>
                  <a:pt x="376659" y="1408692"/>
                </a:lnTo>
                <a:lnTo>
                  <a:pt x="369630" y="1408692"/>
                </a:lnTo>
                <a:lnTo>
                  <a:pt x="253088" y="1408692"/>
                </a:lnTo>
                <a:lnTo>
                  <a:pt x="253088" y="1777025"/>
                </a:lnTo>
                <a:lnTo>
                  <a:pt x="369630" y="1777025"/>
                </a:lnTo>
                <a:lnTo>
                  <a:pt x="376659" y="1777252"/>
                </a:lnTo>
                <a:lnTo>
                  <a:pt x="383461" y="1777705"/>
                </a:lnTo>
                <a:lnTo>
                  <a:pt x="390263" y="1778386"/>
                </a:lnTo>
                <a:lnTo>
                  <a:pt x="397065" y="1779747"/>
                </a:lnTo>
                <a:lnTo>
                  <a:pt x="403867" y="1781334"/>
                </a:lnTo>
                <a:lnTo>
                  <a:pt x="410216" y="1783149"/>
                </a:lnTo>
                <a:lnTo>
                  <a:pt x="416791" y="1785190"/>
                </a:lnTo>
                <a:lnTo>
                  <a:pt x="422913" y="1787912"/>
                </a:lnTo>
                <a:lnTo>
                  <a:pt x="428808" y="1790407"/>
                </a:lnTo>
                <a:lnTo>
                  <a:pt x="434930" y="1793582"/>
                </a:lnTo>
                <a:lnTo>
                  <a:pt x="440598" y="1796984"/>
                </a:lnTo>
                <a:lnTo>
                  <a:pt x="446266" y="1800159"/>
                </a:lnTo>
                <a:lnTo>
                  <a:pt x="451481" y="1804242"/>
                </a:lnTo>
                <a:lnTo>
                  <a:pt x="456923" y="1808324"/>
                </a:lnTo>
                <a:lnTo>
                  <a:pt x="461911" y="1812407"/>
                </a:lnTo>
                <a:lnTo>
                  <a:pt x="466446" y="1817170"/>
                </a:lnTo>
                <a:lnTo>
                  <a:pt x="471207" y="1821706"/>
                </a:lnTo>
                <a:lnTo>
                  <a:pt x="475289" y="1826695"/>
                </a:lnTo>
                <a:lnTo>
                  <a:pt x="479370" y="1831912"/>
                </a:lnTo>
                <a:lnTo>
                  <a:pt x="483451" y="1837129"/>
                </a:lnTo>
                <a:lnTo>
                  <a:pt x="487079" y="1842799"/>
                </a:lnTo>
                <a:lnTo>
                  <a:pt x="490026" y="1848469"/>
                </a:lnTo>
                <a:lnTo>
                  <a:pt x="493201" y="1854139"/>
                </a:lnTo>
                <a:lnTo>
                  <a:pt x="496148" y="1860490"/>
                </a:lnTo>
                <a:lnTo>
                  <a:pt x="498416" y="1866613"/>
                </a:lnTo>
                <a:lnTo>
                  <a:pt x="500683" y="1872964"/>
                </a:lnTo>
                <a:lnTo>
                  <a:pt x="502497" y="1879314"/>
                </a:lnTo>
                <a:lnTo>
                  <a:pt x="504084" y="1885892"/>
                </a:lnTo>
                <a:lnTo>
                  <a:pt x="505218" y="1892696"/>
                </a:lnTo>
                <a:lnTo>
                  <a:pt x="506125" y="1899273"/>
                </a:lnTo>
                <a:lnTo>
                  <a:pt x="506578" y="1906304"/>
                </a:lnTo>
                <a:lnTo>
                  <a:pt x="506578" y="1913335"/>
                </a:lnTo>
                <a:lnTo>
                  <a:pt x="506578" y="1920366"/>
                </a:lnTo>
                <a:lnTo>
                  <a:pt x="506125" y="1927397"/>
                </a:lnTo>
                <a:lnTo>
                  <a:pt x="505218" y="1933975"/>
                </a:lnTo>
                <a:lnTo>
                  <a:pt x="504084" y="1940779"/>
                </a:lnTo>
                <a:lnTo>
                  <a:pt x="502497" y="1947356"/>
                </a:lnTo>
                <a:lnTo>
                  <a:pt x="500683" y="1953707"/>
                </a:lnTo>
                <a:lnTo>
                  <a:pt x="498416" y="1960284"/>
                </a:lnTo>
                <a:lnTo>
                  <a:pt x="496148" y="1966408"/>
                </a:lnTo>
                <a:lnTo>
                  <a:pt x="493201" y="1972532"/>
                </a:lnTo>
                <a:lnTo>
                  <a:pt x="490026" y="1978429"/>
                </a:lnTo>
                <a:lnTo>
                  <a:pt x="487079" y="1984099"/>
                </a:lnTo>
                <a:lnTo>
                  <a:pt x="483451" y="1989542"/>
                </a:lnTo>
                <a:lnTo>
                  <a:pt x="479370" y="1994986"/>
                </a:lnTo>
                <a:lnTo>
                  <a:pt x="475289" y="1999975"/>
                </a:lnTo>
                <a:lnTo>
                  <a:pt x="471207" y="2004965"/>
                </a:lnTo>
                <a:lnTo>
                  <a:pt x="466446" y="2009728"/>
                </a:lnTo>
                <a:lnTo>
                  <a:pt x="461911" y="2014264"/>
                </a:lnTo>
                <a:lnTo>
                  <a:pt x="456923" y="2018573"/>
                </a:lnTo>
                <a:lnTo>
                  <a:pt x="451481" y="2022429"/>
                </a:lnTo>
                <a:lnTo>
                  <a:pt x="446266" y="2026285"/>
                </a:lnTo>
                <a:lnTo>
                  <a:pt x="440598" y="2029914"/>
                </a:lnTo>
                <a:lnTo>
                  <a:pt x="434930" y="2033089"/>
                </a:lnTo>
                <a:lnTo>
                  <a:pt x="428808" y="2036264"/>
                </a:lnTo>
                <a:lnTo>
                  <a:pt x="422913" y="2038759"/>
                </a:lnTo>
                <a:lnTo>
                  <a:pt x="416791" y="2041481"/>
                </a:lnTo>
                <a:lnTo>
                  <a:pt x="410216" y="2043522"/>
                </a:lnTo>
                <a:lnTo>
                  <a:pt x="403867" y="2045336"/>
                </a:lnTo>
                <a:lnTo>
                  <a:pt x="397065" y="2046924"/>
                </a:lnTo>
                <a:lnTo>
                  <a:pt x="390263" y="2048285"/>
                </a:lnTo>
                <a:lnTo>
                  <a:pt x="383461" y="2048965"/>
                </a:lnTo>
                <a:lnTo>
                  <a:pt x="376659" y="2049419"/>
                </a:lnTo>
                <a:lnTo>
                  <a:pt x="369630" y="2049646"/>
                </a:lnTo>
                <a:lnTo>
                  <a:pt x="253088" y="2049646"/>
                </a:lnTo>
                <a:lnTo>
                  <a:pt x="253088" y="2315689"/>
                </a:lnTo>
                <a:lnTo>
                  <a:pt x="253542" y="2326349"/>
                </a:lnTo>
                <a:lnTo>
                  <a:pt x="254222" y="2336782"/>
                </a:lnTo>
                <a:lnTo>
                  <a:pt x="255582" y="2347215"/>
                </a:lnTo>
                <a:lnTo>
                  <a:pt x="257396" y="2357195"/>
                </a:lnTo>
                <a:lnTo>
                  <a:pt x="259664" y="2367401"/>
                </a:lnTo>
                <a:lnTo>
                  <a:pt x="262158" y="2376927"/>
                </a:lnTo>
                <a:lnTo>
                  <a:pt x="265559" y="2386679"/>
                </a:lnTo>
                <a:lnTo>
                  <a:pt x="269186" y="2395978"/>
                </a:lnTo>
                <a:lnTo>
                  <a:pt x="273494" y="2405051"/>
                </a:lnTo>
                <a:lnTo>
                  <a:pt x="278029" y="2414123"/>
                </a:lnTo>
                <a:lnTo>
                  <a:pt x="283017" y="2422515"/>
                </a:lnTo>
                <a:lnTo>
                  <a:pt x="288232" y="2430907"/>
                </a:lnTo>
                <a:lnTo>
                  <a:pt x="294127" y="2439072"/>
                </a:lnTo>
                <a:lnTo>
                  <a:pt x="300022" y="2446783"/>
                </a:lnTo>
                <a:lnTo>
                  <a:pt x="306598" y="2454268"/>
                </a:lnTo>
                <a:lnTo>
                  <a:pt x="313626" y="2461525"/>
                </a:lnTo>
                <a:lnTo>
                  <a:pt x="320655" y="2468330"/>
                </a:lnTo>
                <a:lnTo>
                  <a:pt x="328138" y="2474680"/>
                </a:lnTo>
                <a:lnTo>
                  <a:pt x="335847" y="2481031"/>
                </a:lnTo>
                <a:lnTo>
                  <a:pt x="344009" y="2486701"/>
                </a:lnTo>
                <a:lnTo>
                  <a:pt x="352171" y="2492144"/>
                </a:lnTo>
                <a:lnTo>
                  <a:pt x="361014" y="2497134"/>
                </a:lnTo>
                <a:lnTo>
                  <a:pt x="369857" y="2501443"/>
                </a:lnTo>
                <a:lnTo>
                  <a:pt x="378926" y="2505526"/>
                </a:lnTo>
                <a:lnTo>
                  <a:pt x="388222" y="2509608"/>
                </a:lnTo>
                <a:lnTo>
                  <a:pt x="397745" y="2512557"/>
                </a:lnTo>
                <a:lnTo>
                  <a:pt x="407722" y="2515505"/>
                </a:lnTo>
                <a:lnTo>
                  <a:pt x="417471" y="2517773"/>
                </a:lnTo>
                <a:lnTo>
                  <a:pt x="427674" y="2519588"/>
                </a:lnTo>
                <a:lnTo>
                  <a:pt x="438104" y="2520948"/>
                </a:lnTo>
                <a:lnTo>
                  <a:pt x="448307" y="2521629"/>
                </a:lnTo>
                <a:lnTo>
                  <a:pt x="458964" y="2521856"/>
                </a:lnTo>
                <a:lnTo>
                  <a:pt x="2030011" y="2521856"/>
                </a:lnTo>
                <a:lnTo>
                  <a:pt x="2040667" y="2521629"/>
                </a:lnTo>
                <a:lnTo>
                  <a:pt x="2051324" y="2520948"/>
                </a:lnTo>
                <a:lnTo>
                  <a:pt x="2061527" y="2519588"/>
                </a:lnTo>
                <a:lnTo>
                  <a:pt x="2071503" y="2517773"/>
                </a:lnTo>
                <a:lnTo>
                  <a:pt x="2081706" y="2515505"/>
                </a:lnTo>
                <a:lnTo>
                  <a:pt x="2091456" y="2512557"/>
                </a:lnTo>
                <a:lnTo>
                  <a:pt x="2100752" y="2509608"/>
                </a:lnTo>
                <a:lnTo>
                  <a:pt x="2110502" y="2505526"/>
                </a:lnTo>
                <a:lnTo>
                  <a:pt x="2119571" y="2501443"/>
                </a:lnTo>
                <a:lnTo>
                  <a:pt x="2128187" y="2497134"/>
                </a:lnTo>
                <a:lnTo>
                  <a:pt x="2136803" y="2492144"/>
                </a:lnTo>
                <a:lnTo>
                  <a:pt x="2145192" y="2486701"/>
                </a:lnTo>
                <a:lnTo>
                  <a:pt x="2153354" y="2481031"/>
                </a:lnTo>
                <a:lnTo>
                  <a:pt x="2161290" y="2474680"/>
                </a:lnTo>
                <a:lnTo>
                  <a:pt x="2168546" y="2468330"/>
                </a:lnTo>
                <a:lnTo>
                  <a:pt x="2175801" y="2461525"/>
                </a:lnTo>
                <a:lnTo>
                  <a:pt x="2182376" y="2454268"/>
                </a:lnTo>
                <a:lnTo>
                  <a:pt x="2188952" y="2446783"/>
                </a:lnTo>
                <a:lnTo>
                  <a:pt x="2195074" y="2439072"/>
                </a:lnTo>
                <a:lnTo>
                  <a:pt x="2200969" y="2430907"/>
                </a:lnTo>
                <a:lnTo>
                  <a:pt x="2206410" y="2422515"/>
                </a:lnTo>
                <a:lnTo>
                  <a:pt x="2211172" y="2414123"/>
                </a:lnTo>
                <a:lnTo>
                  <a:pt x="2215933" y="2405051"/>
                </a:lnTo>
                <a:lnTo>
                  <a:pt x="2219788" y="2395978"/>
                </a:lnTo>
                <a:lnTo>
                  <a:pt x="2223642" y="2386679"/>
                </a:lnTo>
                <a:lnTo>
                  <a:pt x="2226817" y="2376927"/>
                </a:lnTo>
                <a:lnTo>
                  <a:pt x="2229538" y="2367401"/>
                </a:lnTo>
                <a:lnTo>
                  <a:pt x="2232032" y="2357195"/>
                </a:lnTo>
                <a:lnTo>
                  <a:pt x="2233845" y="2347215"/>
                </a:lnTo>
                <a:lnTo>
                  <a:pt x="2235206" y="2336782"/>
                </a:lnTo>
                <a:lnTo>
                  <a:pt x="2235886" y="2326349"/>
                </a:lnTo>
                <a:lnTo>
                  <a:pt x="2236113" y="2315689"/>
                </a:lnTo>
                <a:lnTo>
                  <a:pt x="2236113" y="229074"/>
                </a:lnTo>
                <a:lnTo>
                  <a:pt x="2235886" y="218414"/>
                </a:lnTo>
                <a:lnTo>
                  <a:pt x="2235206" y="207754"/>
                </a:lnTo>
                <a:lnTo>
                  <a:pt x="2233845" y="197775"/>
                </a:lnTo>
                <a:lnTo>
                  <a:pt x="2232032" y="187568"/>
                </a:lnTo>
                <a:lnTo>
                  <a:pt x="2229538" y="177589"/>
                </a:lnTo>
                <a:lnTo>
                  <a:pt x="2226817" y="167836"/>
                </a:lnTo>
                <a:lnTo>
                  <a:pt x="2223642" y="158310"/>
                </a:lnTo>
                <a:lnTo>
                  <a:pt x="2219788" y="149011"/>
                </a:lnTo>
                <a:lnTo>
                  <a:pt x="2215933" y="139939"/>
                </a:lnTo>
                <a:lnTo>
                  <a:pt x="2211172" y="130867"/>
                </a:lnTo>
                <a:lnTo>
                  <a:pt x="2206410" y="122248"/>
                </a:lnTo>
                <a:lnTo>
                  <a:pt x="2200969" y="113856"/>
                </a:lnTo>
                <a:lnTo>
                  <a:pt x="2195074" y="105918"/>
                </a:lnTo>
                <a:lnTo>
                  <a:pt x="2188952" y="98207"/>
                </a:lnTo>
                <a:lnTo>
                  <a:pt x="2182376" y="90722"/>
                </a:lnTo>
                <a:lnTo>
                  <a:pt x="2175801" y="83238"/>
                </a:lnTo>
                <a:lnTo>
                  <a:pt x="2168546" y="76660"/>
                </a:lnTo>
                <a:lnTo>
                  <a:pt x="2161290" y="70083"/>
                </a:lnTo>
                <a:lnTo>
                  <a:pt x="2153354" y="63959"/>
                </a:lnTo>
                <a:lnTo>
                  <a:pt x="2145192" y="58289"/>
                </a:lnTo>
                <a:lnTo>
                  <a:pt x="2136803" y="52846"/>
                </a:lnTo>
                <a:lnTo>
                  <a:pt x="2128187" y="47856"/>
                </a:lnTo>
                <a:lnTo>
                  <a:pt x="2119571" y="43320"/>
                </a:lnTo>
                <a:lnTo>
                  <a:pt x="2110502" y="39237"/>
                </a:lnTo>
                <a:lnTo>
                  <a:pt x="2100752" y="35382"/>
                </a:lnTo>
                <a:lnTo>
                  <a:pt x="2091456" y="32206"/>
                </a:lnTo>
                <a:lnTo>
                  <a:pt x="2081706" y="29485"/>
                </a:lnTo>
                <a:lnTo>
                  <a:pt x="2071503" y="26990"/>
                </a:lnTo>
                <a:lnTo>
                  <a:pt x="2061527" y="25175"/>
                </a:lnTo>
                <a:lnTo>
                  <a:pt x="2051324" y="24041"/>
                </a:lnTo>
                <a:lnTo>
                  <a:pt x="2040667" y="23134"/>
                </a:lnTo>
                <a:lnTo>
                  <a:pt x="2030011" y="22907"/>
                </a:lnTo>
                <a:lnTo>
                  <a:pt x="458964" y="22907"/>
                </a:lnTo>
                <a:close/>
                <a:moveTo>
                  <a:pt x="458964" y="0"/>
                </a:moveTo>
                <a:lnTo>
                  <a:pt x="2030011" y="0"/>
                </a:lnTo>
                <a:lnTo>
                  <a:pt x="2042028" y="453"/>
                </a:lnTo>
                <a:lnTo>
                  <a:pt x="2053364" y="1134"/>
                </a:lnTo>
                <a:lnTo>
                  <a:pt x="2064701" y="2722"/>
                </a:lnTo>
                <a:lnTo>
                  <a:pt x="2076265" y="4763"/>
                </a:lnTo>
                <a:lnTo>
                  <a:pt x="2087148" y="7258"/>
                </a:lnTo>
                <a:lnTo>
                  <a:pt x="2098031" y="10433"/>
                </a:lnTo>
                <a:lnTo>
                  <a:pt x="2108688" y="14062"/>
                </a:lnTo>
                <a:lnTo>
                  <a:pt x="2118891" y="18371"/>
                </a:lnTo>
                <a:lnTo>
                  <a:pt x="2129094" y="22680"/>
                </a:lnTo>
                <a:lnTo>
                  <a:pt x="2138843" y="27897"/>
                </a:lnTo>
                <a:lnTo>
                  <a:pt x="2148593" y="33340"/>
                </a:lnTo>
                <a:lnTo>
                  <a:pt x="2157889" y="39237"/>
                </a:lnTo>
                <a:lnTo>
                  <a:pt x="2166959" y="45815"/>
                </a:lnTo>
                <a:lnTo>
                  <a:pt x="2175574" y="52392"/>
                </a:lnTo>
                <a:lnTo>
                  <a:pt x="2183737" y="59650"/>
                </a:lnTo>
                <a:lnTo>
                  <a:pt x="2191899" y="67361"/>
                </a:lnTo>
                <a:lnTo>
                  <a:pt x="2199382" y="75299"/>
                </a:lnTo>
                <a:lnTo>
                  <a:pt x="2206637" y="83691"/>
                </a:lnTo>
                <a:lnTo>
                  <a:pt x="2213212" y="92083"/>
                </a:lnTo>
                <a:lnTo>
                  <a:pt x="2219788" y="101155"/>
                </a:lnTo>
                <a:lnTo>
                  <a:pt x="2225683" y="110681"/>
                </a:lnTo>
                <a:lnTo>
                  <a:pt x="2231125" y="120207"/>
                </a:lnTo>
                <a:lnTo>
                  <a:pt x="2236340" y="129960"/>
                </a:lnTo>
                <a:lnTo>
                  <a:pt x="2241101" y="140166"/>
                </a:lnTo>
                <a:lnTo>
                  <a:pt x="2244955" y="150599"/>
                </a:lnTo>
                <a:lnTo>
                  <a:pt x="2248583" y="161032"/>
                </a:lnTo>
                <a:lnTo>
                  <a:pt x="2251758" y="172145"/>
                </a:lnTo>
                <a:lnTo>
                  <a:pt x="2254252" y="183032"/>
                </a:lnTo>
                <a:lnTo>
                  <a:pt x="2256292" y="194372"/>
                </a:lnTo>
                <a:lnTo>
                  <a:pt x="2257879" y="205713"/>
                </a:lnTo>
                <a:lnTo>
                  <a:pt x="2258786" y="217053"/>
                </a:lnTo>
                <a:lnTo>
                  <a:pt x="2259013" y="229074"/>
                </a:lnTo>
                <a:lnTo>
                  <a:pt x="2259013" y="2315689"/>
                </a:lnTo>
                <a:lnTo>
                  <a:pt x="2258786" y="2327483"/>
                </a:lnTo>
                <a:lnTo>
                  <a:pt x="2257879" y="2339050"/>
                </a:lnTo>
                <a:lnTo>
                  <a:pt x="2256292" y="2350617"/>
                </a:lnTo>
                <a:lnTo>
                  <a:pt x="2254252" y="2361958"/>
                </a:lnTo>
                <a:lnTo>
                  <a:pt x="2251758" y="2372844"/>
                </a:lnTo>
                <a:lnTo>
                  <a:pt x="2248583" y="2383731"/>
                </a:lnTo>
                <a:lnTo>
                  <a:pt x="2244955" y="2394391"/>
                </a:lnTo>
                <a:lnTo>
                  <a:pt x="2241101" y="2404824"/>
                </a:lnTo>
                <a:lnTo>
                  <a:pt x="2236340" y="2414803"/>
                </a:lnTo>
                <a:lnTo>
                  <a:pt x="2231125" y="2424783"/>
                </a:lnTo>
                <a:lnTo>
                  <a:pt x="2225683" y="2434309"/>
                </a:lnTo>
                <a:lnTo>
                  <a:pt x="2219788" y="2443608"/>
                </a:lnTo>
                <a:lnTo>
                  <a:pt x="2213212" y="2452680"/>
                </a:lnTo>
                <a:lnTo>
                  <a:pt x="2206637" y="2461299"/>
                </a:lnTo>
                <a:lnTo>
                  <a:pt x="2199382" y="2469464"/>
                </a:lnTo>
                <a:lnTo>
                  <a:pt x="2191899" y="2477629"/>
                </a:lnTo>
                <a:lnTo>
                  <a:pt x="2183737" y="2485113"/>
                </a:lnTo>
                <a:lnTo>
                  <a:pt x="2175574" y="2492371"/>
                </a:lnTo>
                <a:lnTo>
                  <a:pt x="2166959" y="2499175"/>
                </a:lnTo>
                <a:lnTo>
                  <a:pt x="2157889" y="2505526"/>
                </a:lnTo>
                <a:lnTo>
                  <a:pt x="2148593" y="2511649"/>
                </a:lnTo>
                <a:lnTo>
                  <a:pt x="2138843" y="2517093"/>
                </a:lnTo>
                <a:lnTo>
                  <a:pt x="2129094" y="2522309"/>
                </a:lnTo>
                <a:lnTo>
                  <a:pt x="2118891" y="2526619"/>
                </a:lnTo>
                <a:lnTo>
                  <a:pt x="2108688" y="2530701"/>
                </a:lnTo>
                <a:lnTo>
                  <a:pt x="2098031" y="2534330"/>
                </a:lnTo>
                <a:lnTo>
                  <a:pt x="2087148" y="2537505"/>
                </a:lnTo>
                <a:lnTo>
                  <a:pt x="2076265" y="2540000"/>
                </a:lnTo>
                <a:lnTo>
                  <a:pt x="2064701" y="2542268"/>
                </a:lnTo>
                <a:lnTo>
                  <a:pt x="2053364" y="2543402"/>
                </a:lnTo>
                <a:lnTo>
                  <a:pt x="2042028" y="2544536"/>
                </a:lnTo>
                <a:lnTo>
                  <a:pt x="2030011" y="2544763"/>
                </a:lnTo>
                <a:lnTo>
                  <a:pt x="458964" y="2544763"/>
                </a:lnTo>
                <a:lnTo>
                  <a:pt x="447400" y="2544536"/>
                </a:lnTo>
                <a:lnTo>
                  <a:pt x="435610" y="2543402"/>
                </a:lnTo>
                <a:lnTo>
                  <a:pt x="424273" y="2542268"/>
                </a:lnTo>
                <a:lnTo>
                  <a:pt x="413163" y="2540000"/>
                </a:lnTo>
                <a:lnTo>
                  <a:pt x="402053" y="2537505"/>
                </a:lnTo>
                <a:lnTo>
                  <a:pt x="391170" y="2534330"/>
                </a:lnTo>
                <a:lnTo>
                  <a:pt x="380513" y="2530701"/>
                </a:lnTo>
                <a:lnTo>
                  <a:pt x="370084" y="2526619"/>
                </a:lnTo>
                <a:lnTo>
                  <a:pt x="359880" y="2522309"/>
                </a:lnTo>
                <a:lnTo>
                  <a:pt x="350131" y="2517093"/>
                </a:lnTo>
                <a:lnTo>
                  <a:pt x="340608" y="2511649"/>
                </a:lnTo>
                <a:lnTo>
                  <a:pt x="331085" y="2505526"/>
                </a:lnTo>
                <a:lnTo>
                  <a:pt x="322469" y="2499175"/>
                </a:lnTo>
                <a:lnTo>
                  <a:pt x="313626" y="2492371"/>
                </a:lnTo>
                <a:lnTo>
                  <a:pt x="305237" y="2485113"/>
                </a:lnTo>
                <a:lnTo>
                  <a:pt x="297528" y="2477629"/>
                </a:lnTo>
                <a:lnTo>
                  <a:pt x="289819" y="2469464"/>
                </a:lnTo>
                <a:lnTo>
                  <a:pt x="282564" y="2461299"/>
                </a:lnTo>
                <a:lnTo>
                  <a:pt x="275762" y="2452680"/>
                </a:lnTo>
                <a:lnTo>
                  <a:pt x="269413" y="2443608"/>
                </a:lnTo>
                <a:lnTo>
                  <a:pt x="263518" y="2434309"/>
                </a:lnTo>
                <a:lnTo>
                  <a:pt x="257850" y="2424783"/>
                </a:lnTo>
                <a:lnTo>
                  <a:pt x="252862" y="2414803"/>
                </a:lnTo>
                <a:lnTo>
                  <a:pt x="248327" y="2404824"/>
                </a:lnTo>
                <a:lnTo>
                  <a:pt x="244019" y="2394391"/>
                </a:lnTo>
                <a:lnTo>
                  <a:pt x="240391" y="2383731"/>
                </a:lnTo>
                <a:lnTo>
                  <a:pt x="237444" y="2372844"/>
                </a:lnTo>
                <a:lnTo>
                  <a:pt x="234723" y="2361958"/>
                </a:lnTo>
                <a:lnTo>
                  <a:pt x="232682" y="2350617"/>
                </a:lnTo>
                <a:lnTo>
                  <a:pt x="231322" y="2339050"/>
                </a:lnTo>
                <a:lnTo>
                  <a:pt x="230415" y="2327483"/>
                </a:lnTo>
                <a:lnTo>
                  <a:pt x="230188" y="2315689"/>
                </a:lnTo>
                <a:lnTo>
                  <a:pt x="230188" y="2026965"/>
                </a:lnTo>
                <a:lnTo>
                  <a:pt x="369630" y="2026965"/>
                </a:lnTo>
                <a:lnTo>
                  <a:pt x="375298" y="2026738"/>
                </a:lnTo>
                <a:lnTo>
                  <a:pt x="381194" y="2026285"/>
                </a:lnTo>
                <a:lnTo>
                  <a:pt x="386862" y="2025604"/>
                </a:lnTo>
                <a:lnTo>
                  <a:pt x="392530" y="2024470"/>
                </a:lnTo>
                <a:lnTo>
                  <a:pt x="397972" y="2023336"/>
                </a:lnTo>
                <a:lnTo>
                  <a:pt x="403414" y="2021749"/>
                </a:lnTo>
                <a:lnTo>
                  <a:pt x="408628" y="2019934"/>
                </a:lnTo>
                <a:lnTo>
                  <a:pt x="413843" y="2017893"/>
                </a:lnTo>
                <a:lnTo>
                  <a:pt x="419058" y="2015852"/>
                </a:lnTo>
                <a:lnTo>
                  <a:pt x="424046" y="2013130"/>
                </a:lnTo>
                <a:lnTo>
                  <a:pt x="428581" y="2010408"/>
                </a:lnTo>
                <a:lnTo>
                  <a:pt x="433343" y="2007460"/>
                </a:lnTo>
                <a:lnTo>
                  <a:pt x="438104" y="2004285"/>
                </a:lnTo>
                <a:lnTo>
                  <a:pt x="442185" y="2000882"/>
                </a:lnTo>
                <a:lnTo>
                  <a:pt x="446266" y="1997254"/>
                </a:lnTo>
                <a:lnTo>
                  <a:pt x="450348" y="1993398"/>
                </a:lnTo>
                <a:lnTo>
                  <a:pt x="453975" y="1989542"/>
                </a:lnTo>
                <a:lnTo>
                  <a:pt x="457603" y="1985460"/>
                </a:lnTo>
                <a:lnTo>
                  <a:pt x="461004" y="1981377"/>
                </a:lnTo>
                <a:lnTo>
                  <a:pt x="464405" y="1976841"/>
                </a:lnTo>
                <a:lnTo>
                  <a:pt x="467353" y="1972305"/>
                </a:lnTo>
                <a:lnTo>
                  <a:pt x="470074" y="1967315"/>
                </a:lnTo>
                <a:lnTo>
                  <a:pt x="472794" y="1962552"/>
                </a:lnTo>
                <a:lnTo>
                  <a:pt x="474835" y="1957336"/>
                </a:lnTo>
                <a:lnTo>
                  <a:pt x="476876" y="1952119"/>
                </a:lnTo>
                <a:lnTo>
                  <a:pt x="478690" y="1947129"/>
                </a:lnTo>
                <a:lnTo>
                  <a:pt x="480277" y="1941686"/>
                </a:lnTo>
                <a:lnTo>
                  <a:pt x="481637" y="1936243"/>
                </a:lnTo>
                <a:lnTo>
                  <a:pt x="482544" y="1930799"/>
                </a:lnTo>
                <a:lnTo>
                  <a:pt x="483451" y="1924902"/>
                </a:lnTo>
                <a:lnTo>
                  <a:pt x="483904" y="1919232"/>
                </a:lnTo>
                <a:lnTo>
                  <a:pt x="483904" y="1913335"/>
                </a:lnTo>
                <a:lnTo>
                  <a:pt x="483904" y="1907665"/>
                </a:lnTo>
                <a:lnTo>
                  <a:pt x="483451" y="1901768"/>
                </a:lnTo>
                <a:lnTo>
                  <a:pt x="482544" y="1896325"/>
                </a:lnTo>
                <a:lnTo>
                  <a:pt x="481637" y="1890428"/>
                </a:lnTo>
                <a:lnTo>
                  <a:pt x="480277" y="1884985"/>
                </a:lnTo>
                <a:lnTo>
                  <a:pt x="478690" y="1879541"/>
                </a:lnTo>
                <a:lnTo>
                  <a:pt x="476876" y="1874325"/>
                </a:lnTo>
                <a:lnTo>
                  <a:pt x="474835" y="1869335"/>
                </a:lnTo>
                <a:lnTo>
                  <a:pt x="472794" y="1864345"/>
                </a:lnTo>
                <a:lnTo>
                  <a:pt x="470074" y="1859356"/>
                </a:lnTo>
                <a:lnTo>
                  <a:pt x="467353" y="1854366"/>
                </a:lnTo>
                <a:lnTo>
                  <a:pt x="464405" y="1850056"/>
                </a:lnTo>
                <a:lnTo>
                  <a:pt x="461004" y="1845747"/>
                </a:lnTo>
                <a:lnTo>
                  <a:pt x="457603" y="1841211"/>
                </a:lnTo>
                <a:lnTo>
                  <a:pt x="453975" y="1837129"/>
                </a:lnTo>
                <a:lnTo>
                  <a:pt x="450348" y="1833273"/>
                </a:lnTo>
                <a:lnTo>
                  <a:pt x="446266" y="1829417"/>
                </a:lnTo>
                <a:lnTo>
                  <a:pt x="442185" y="1826015"/>
                </a:lnTo>
                <a:lnTo>
                  <a:pt x="438104" y="1822613"/>
                </a:lnTo>
                <a:lnTo>
                  <a:pt x="433343" y="1819211"/>
                </a:lnTo>
                <a:lnTo>
                  <a:pt x="428581" y="1816262"/>
                </a:lnTo>
                <a:lnTo>
                  <a:pt x="424046" y="1813541"/>
                </a:lnTo>
                <a:lnTo>
                  <a:pt x="419058" y="1811273"/>
                </a:lnTo>
                <a:lnTo>
                  <a:pt x="413843" y="1808778"/>
                </a:lnTo>
                <a:lnTo>
                  <a:pt x="408628" y="1806737"/>
                </a:lnTo>
                <a:lnTo>
                  <a:pt x="403414" y="1804922"/>
                </a:lnTo>
                <a:lnTo>
                  <a:pt x="397972" y="1803334"/>
                </a:lnTo>
                <a:lnTo>
                  <a:pt x="392530" y="1801974"/>
                </a:lnTo>
                <a:lnTo>
                  <a:pt x="386862" y="1801293"/>
                </a:lnTo>
                <a:lnTo>
                  <a:pt x="381194" y="1800613"/>
                </a:lnTo>
                <a:lnTo>
                  <a:pt x="375298" y="1799932"/>
                </a:lnTo>
                <a:lnTo>
                  <a:pt x="369630" y="1799932"/>
                </a:lnTo>
                <a:lnTo>
                  <a:pt x="230188" y="1799932"/>
                </a:lnTo>
                <a:lnTo>
                  <a:pt x="230188" y="1385784"/>
                </a:lnTo>
                <a:lnTo>
                  <a:pt x="369630" y="1385784"/>
                </a:lnTo>
                <a:lnTo>
                  <a:pt x="375298" y="1385557"/>
                </a:lnTo>
                <a:lnTo>
                  <a:pt x="381194" y="1385331"/>
                </a:lnTo>
                <a:lnTo>
                  <a:pt x="386862" y="1384650"/>
                </a:lnTo>
                <a:lnTo>
                  <a:pt x="392530" y="1383516"/>
                </a:lnTo>
                <a:lnTo>
                  <a:pt x="397972" y="1382155"/>
                </a:lnTo>
                <a:lnTo>
                  <a:pt x="403414" y="1380795"/>
                </a:lnTo>
                <a:lnTo>
                  <a:pt x="408628" y="1378980"/>
                </a:lnTo>
                <a:lnTo>
                  <a:pt x="413843" y="1376712"/>
                </a:lnTo>
                <a:lnTo>
                  <a:pt x="419058" y="1374671"/>
                </a:lnTo>
                <a:lnTo>
                  <a:pt x="424046" y="1372176"/>
                </a:lnTo>
                <a:lnTo>
                  <a:pt x="428581" y="1369227"/>
                </a:lnTo>
                <a:lnTo>
                  <a:pt x="433343" y="1366506"/>
                </a:lnTo>
                <a:lnTo>
                  <a:pt x="438104" y="1363331"/>
                </a:lnTo>
                <a:lnTo>
                  <a:pt x="442185" y="1359928"/>
                </a:lnTo>
                <a:lnTo>
                  <a:pt x="446266" y="1356300"/>
                </a:lnTo>
                <a:lnTo>
                  <a:pt x="450348" y="1352671"/>
                </a:lnTo>
                <a:lnTo>
                  <a:pt x="453975" y="1348588"/>
                </a:lnTo>
                <a:lnTo>
                  <a:pt x="457603" y="1344732"/>
                </a:lnTo>
                <a:lnTo>
                  <a:pt x="461004" y="1340196"/>
                </a:lnTo>
                <a:lnTo>
                  <a:pt x="464405" y="1335887"/>
                </a:lnTo>
                <a:lnTo>
                  <a:pt x="467353" y="1331124"/>
                </a:lnTo>
                <a:lnTo>
                  <a:pt x="470074" y="1326588"/>
                </a:lnTo>
                <a:lnTo>
                  <a:pt x="472794" y="1321598"/>
                </a:lnTo>
                <a:lnTo>
                  <a:pt x="474835" y="1316608"/>
                </a:lnTo>
                <a:lnTo>
                  <a:pt x="476876" y="1311392"/>
                </a:lnTo>
                <a:lnTo>
                  <a:pt x="478690" y="1305949"/>
                </a:lnTo>
                <a:lnTo>
                  <a:pt x="480277" y="1300732"/>
                </a:lnTo>
                <a:lnTo>
                  <a:pt x="481637" y="1295289"/>
                </a:lnTo>
                <a:lnTo>
                  <a:pt x="482544" y="1289619"/>
                </a:lnTo>
                <a:lnTo>
                  <a:pt x="483451" y="1283948"/>
                </a:lnTo>
                <a:lnTo>
                  <a:pt x="483904" y="1278278"/>
                </a:lnTo>
                <a:lnTo>
                  <a:pt x="483904" y="1272381"/>
                </a:lnTo>
                <a:lnTo>
                  <a:pt x="483904" y="1266711"/>
                </a:lnTo>
                <a:lnTo>
                  <a:pt x="483451" y="1260814"/>
                </a:lnTo>
                <a:lnTo>
                  <a:pt x="482544" y="1255144"/>
                </a:lnTo>
                <a:lnTo>
                  <a:pt x="481637" y="1249474"/>
                </a:lnTo>
                <a:lnTo>
                  <a:pt x="480277" y="1244031"/>
                </a:lnTo>
                <a:lnTo>
                  <a:pt x="478690" y="1238814"/>
                </a:lnTo>
                <a:lnTo>
                  <a:pt x="476876" y="1233371"/>
                </a:lnTo>
                <a:lnTo>
                  <a:pt x="474835" y="1228154"/>
                </a:lnTo>
                <a:lnTo>
                  <a:pt x="472794" y="1223391"/>
                </a:lnTo>
                <a:lnTo>
                  <a:pt x="470074" y="1218401"/>
                </a:lnTo>
                <a:lnTo>
                  <a:pt x="467353" y="1213639"/>
                </a:lnTo>
                <a:lnTo>
                  <a:pt x="464405" y="1209102"/>
                </a:lnTo>
                <a:lnTo>
                  <a:pt x="461004" y="1204566"/>
                </a:lnTo>
                <a:lnTo>
                  <a:pt x="457603" y="1200257"/>
                </a:lnTo>
                <a:lnTo>
                  <a:pt x="453975" y="1196175"/>
                </a:lnTo>
                <a:lnTo>
                  <a:pt x="450348" y="1192092"/>
                </a:lnTo>
                <a:lnTo>
                  <a:pt x="446266" y="1188463"/>
                </a:lnTo>
                <a:lnTo>
                  <a:pt x="442185" y="1184834"/>
                </a:lnTo>
                <a:lnTo>
                  <a:pt x="438104" y="1181659"/>
                </a:lnTo>
                <a:lnTo>
                  <a:pt x="433343" y="1178484"/>
                </a:lnTo>
                <a:lnTo>
                  <a:pt x="428581" y="1175308"/>
                </a:lnTo>
                <a:lnTo>
                  <a:pt x="424046" y="1172813"/>
                </a:lnTo>
                <a:lnTo>
                  <a:pt x="419058" y="1170092"/>
                </a:lnTo>
                <a:lnTo>
                  <a:pt x="413843" y="1167824"/>
                </a:lnTo>
                <a:lnTo>
                  <a:pt x="408628" y="1165783"/>
                </a:lnTo>
                <a:lnTo>
                  <a:pt x="403414" y="1164195"/>
                </a:lnTo>
                <a:lnTo>
                  <a:pt x="397972" y="1162607"/>
                </a:lnTo>
                <a:lnTo>
                  <a:pt x="392530" y="1161246"/>
                </a:lnTo>
                <a:lnTo>
                  <a:pt x="386862" y="1160339"/>
                </a:lnTo>
                <a:lnTo>
                  <a:pt x="381194" y="1159432"/>
                </a:lnTo>
                <a:lnTo>
                  <a:pt x="375298" y="1158978"/>
                </a:lnTo>
                <a:lnTo>
                  <a:pt x="369630" y="1158978"/>
                </a:lnTo>
                <a:lnTo>
                  <a:pt x="230188" y="1158978"/>
                </a:lnTo>
                <a:lnTo>
                  <a:pt x="230188" y="744831"/>
                </a:lnTo>
                <a:lnTo>
                  <a:pt x="369630" y="744831"/>
                </a:lnTo>
                <a:lnTo>
                  <a:pt x="375298" y="744831"/>
                </a:lnTo>
                <a:lnTo>
                  <a:pt x="381194" y="744377"/>
                </a:lnTo>
                <a:lnTo>
                  <a:pt x="386862" y="743470"/>
                </a:lnTo>
                <a:lnTo>
                  <a:pt x="392530" y="742563"/>
                </a:lnTo>
                <a:lnTo>
                  <a:pt x="397972" y="741429"/>
                </a:lnTo>
                <a:lnTo>
                  <a:pt x="403414" y="739841"/>
                </a:lnTo>
                <a:lnTo>
                  <a:pt x="408628" y="738026"/>
                </a:lnTo>
                <a:lnTo>
                  <a:pt x="413843" y="735985"/>
                </a:lnTo>
                <a:lnTo>
                  <a:pt x="419058" y="733717"/>
                </a:lnTo>
                <a:lnTo>
                  <a:pt x="424046" y="731222"/>
                </a:lnTo>
                <a:lnTo>
                  <a:pt x="428581" y="728501"/>
                </a:lnTo>
                <a:lnTo>
                  <a:pt x="433343" y="725325"/>
                </a:lnTo>
                <a:lnTo>
                  <a:pt x="438104" y="722377"/>
                </a:lnTo>
                <a:lnTo>
                  <a:pt x="442185" y="718975"/>
                </a:lnTo>
                <a:lnTo>
                  <a:pt x="446266" y="715573"/>
                </a:lnTo>
                <a:lnTo>
                  <a:pt x="450348" y="711717"/>
                </a:lnTo>
                <a:lnTo>
                  <a:pt x="453975" y="707861"/>
                </a:lnTo>
                <a:lnTo>
                  <a:pt x="457603" y="703552"/>
                </a:lnTo>
                <a:lnTo>
                  <a:pt x="461004" y="699243"/>
                </a:lnTo>
                <a:lnTo>
                  <a:pt x="464405" y="694706"/>
                </a:lnTo>
                <a:lnTo>
                  <a:pt x="467353" y="690170"/>
                </a:lnTo>
                <a:lnTo>
                  <a:pt x="470074" y="685407"/>
                </a:lnTo>
                <a:lnTo>
                  <a:pt x="472794" y="680645"/>
                </a:lnTo>
                <a:lnTo>
                  <a:pt x="474835" y="675655"/>
                </a:lnTo>
                <a:lnTo>
                  <a:pt x="476876" y="670438"/>
                </a:lnTo>
                <a:lnTo>
                  <a:pt x="478690" y="665222"/>
                </a:lnTo>
                <a:lnTo>
                  <a:pt x="480277" y="659778"/>
                </a:lnTo>
                <a:lnTo>
                  <a:pt x="481637" y="654335"/>
                </a:lnTo>
                <a:lnTo>
                  <a:pt x="482544" y="648665"/>
                </a:lnTo>
                <a:lnTo>
                  <a:pt x="483451" y="642995"/>
                </a:lnTo>
                <a:lnTo>
                  <a:pt x="483904" y="637325"/>
                </a:lnTo>
                <a:lnTo>
                  <a:pt x="483904" y="631428"/>
                </a:lnTo>
                <a:lnTo>
                  <a:pt x="483904" y="625531"/>
                </a:lnTo>
                <a:lnTo>
                  <a:pt x="483451" y="619861"/>
                </a:lnTo>
                <a:lnTo>
                  <a:pt x="482544" y="614190"/>
                </a:lnTo>
                <a:lnTo>
                  <a:pt x="481637" y="608747"/>
                </a:lnTo>
                <a:lnTo>
                  <a:pt x="480277" y="603077"/>
                </a:lnTo>
                <a:lnTo>
                  <a:pt x="478690" y="597860"/>
                </a:lnTo>
                <a:lnTo>
                  <a:pt x="476876" y="592417"/>
                </a:lnTo>
                <a:lnTo>
                  <a:pt x="474835" y="587427"/>
                </a:lnTo>
                <a:lnTo>
                  <a:pt x="472794" y="582211"/>
                </a:lnTo>
                <a:lnTo>
                  <a:pt x="470074" y="577448"/>
                </a:lnTo>
                <a:lnTo>
                  <a:pt x="467353" y="572685"/>
                </a:lnTo>
                <a:lnTo>
                  <a:pt x="464405" y="567922"/>
                </a:lnTo>
                <a:lnTo>
                  <a:pt x="461004" y="563613"/>
                </a:lnTo>
                <a:lnTo>
                  <a:pt x="457603" y="559530"/>
                </a:lnTo>
                <a:lnTo>
                  <a:pt x="453975" y="555221"/>
                </a:lnTo>
                <a:lnTo>
                  <a:pt x="450348" y="551138"/>
                </a:lnTo>
                <a:lnTo>
                  <a:pt x="446266" y="547509"/>
                </a:lnTo>
                <a:lnTo>
                  <a:pt x="442185" y="543881"/>
                </a:lnTo>
                <a:lnTo>
                  <a:pt x="438104" y="540478"/>
                </a:lnTo>
                <a:lnTo>
                  <a:pt x="433343" y="537303"/>
                </a:lnTo>
                <a:lnTo>
                  <a:pt x="428581" y="534581"/>
                </a:lnTo>
                <a:lnTo>
                  <a:pt x="424046" y="531633"/>
                </a:lnTo>
                <a:lnTo>
                  <a:pt x="419058" y="529138"/>
                </a:lnTo>
                <a:lnTo>
                  <a:pt x="413843" y="527097"/>
                </a:lnTo>
                <a:lnTo>
                  <a:pt x="408628" y="525056"/>
                </a:lnTo>
                <a:lnTo>
                  <a:pt x="403414" y="523241"/>
                </a:lnTo>
                <a:lnTo>
                  <a:pt x="397972" y="521654"/>
                </a:lnTo>
                <a:lnTo>
                  <a:pt x="392530" y="520293"/>
                </a:lnTo>
                <a:lnTo>
                  <a:pt x="386862" y="519159"/>
                </a:lnTo>
                <a:lnTo>
                  <a:pt x="381194" y="518478"/>
                </a:lnTo>
                <a:lnTo>
                  <a:pt x="375298" y="518251"/>
                </a:lnTo>
                <a:lnTo>
                  <a:pt x="369630" y="518025"/>
                </a:lnTo>
                <a:lnTo>
                  <a:pt x="230188" y="518025"/>
                </a:lnTo>
                <a:lnTo>
                  <a:pt x="230188" y="229074"/>
                </a:lnTo>
                <a:lnTo>
                  <a:pt x="230415" y="217053"/>
                </a:lnTo>
                <a:lnTo>
                  <a:pt x="231322" y="205713"/>
                </a:lnTo>
                <a:lnTo>
                  <a:pt x="232682" y="194372"/>
                </a:lnTo>
                <a:lnTo>
                  <a:pt x="234723" y="183032"/>
                </a:lnTo>
                <a:lnTo>
                  <a:pt x="237444" y="172145"/>
                </a:lnTo>
                <a:lnTo>
                  <a:pt x="240391" y="161032"/>
                </a:lnTo>
                <a:lnTo>
                  <a:pt x="244019" y="150599"/>
                </a:lnTo>
                <a:lnTo>
                  <a:pt x="248327" y="140166"/>
                </a:lnTo>
                <a:lnTo>
                  <a:pt x="252862" y="129960"/>
                </a:lnTo>
                <a:lnTo>
                  <a:pt x="257850" y="120207"/>
                </a:lnTo>
                <a:lnTo>
                  <a:pt x="263518" y="110681"/>
                </a:lnTo>
                <a:lnTo>
                  <a:pt x="269413" y="101155"/>
                </a:lnTo>
                <a:lnTo>
                  <a:pt x="275762" y="92083"/>
                </a:lnTo>
                <a:lnTo>
                  <a:pt x="282564" y="83691"/>
                </a:lnTo>
                <a:lnTo>
                  <a:pt x="289819" y="75299"/>
                </a:lnTo>
                <a:lnTo>
                  <a:pt x="297528" y="67361"/>
                </a:lnTo>
                <a:lnTo>
                  <a:pt x="305237" y="59650"/>
                </a:lnTo>
                <a:lnTo>
                  <a:pt x="313626" y="52392"/>
                </a:lnTo>
                <a:lnTo>
                  <a:pt x="322469" y="45815"/>
                </a:lnTo>
                <a:lnTo>
                  <a:pt x="331085" y="39237"/>
                </a:lnTo>
                <a:lnTo>
                  <a:pt x="340608" y="33340"/>
                </a:lnTo>
                <a:lnTo>
                  <a:pt x="350131" y="27897"/>
                </a:lnTo>
                <a:lnTo>
                  <a:pt x="359880" y="22680"/>
                </a:lnTo>
                <a:lnTo>
                  <a:pt x="370084" y="18371"/>
                </a:lnTo>
                <a:lnTo>
                  <a:pt x="380513" y="14062"/>
                </a:lnTo>
                <a:lnTo>
                  <a:pt x="391170" y="10433"/>
                </a:lnTo>
                <a:lnTo>
                  <a:pt x="402053" y="7258"/>
                </a:lnTo>
                <a:lnTo>
                  <a:pt x="413163" y="4763"/>
                </a:lnTo>
                <a:lnTo>
                  <a:pt x="424273" y="2722"/>
                </a:lnTo>
                <a:lnTo>
                  <a:pt x="435610" y="1134"/>
                </a:lnTo>
                <a:lnTo>
                  <a:pt x="447400" y="453"/>
                </a:lnTo>
                <a:lnTo>
                  <a:pt x="458964" y="0"/>
                </a:lnTo>
                <a:close/>
              </a:path>
            </a:pathLst>
          </a:custGeom>
          <a:solidFill>
            <a:srgbClr val="00FDFF"/>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5" name="矩形 24"/>
          <p:cNvSpPr/>
          <p:nvPr/>
        </p:nvSpPr>
        <p:spPr>
          <a:xfrm>
            <a:off x="1731415" y="4435214"/>
            <a:ext cx="1935480" cy="706755"/>
          </a:xfrm>
          <a:prstGeom prst="rect">
            <a:avLst/>
          </a:prstGeom>
        </p:spPr>
        <p:txBody>
          <a:bodyPr wrap="none">
            <a:spAutoFit/>
          </a:bodyPr>
          <a:lstStyle/>
          <a:p>
            <a:r>
              <a:rPr lang="en-US" altLang="zh-CN" sz="2000" spc="300" dirty="0">
                <a:solidFill>
                  <a:srgbClr val="00FDFF"/>
                </a:solidFill>
                <a:latin typeface="Agency FB" panose="020B0503020202020204" pitchFamily="34" charset="0"/>
                <a:ea typeface="微软雅黑" panose="020B0503020204020204" pitchFamily="34" charset="-122"/>
              </a:rPr>
              <a:t>   HC-SR501</a:t>
            </a:r>
            <a:endParaRPr lang="en-US" altLang="zh-CN" sz="2000" spc="300" dirty="0">
              <a:solidFill>
                <a:srgbClr val="00FDFF"/>
              </a:solidFill>
              <a:latin typeface="Agency FB" panose="020B0503020202020204" pitchFamily="34" charset="0"/>
              <a:ea typeface="微软雅黑" panose="020B0503020204020204" pitchFamily="34" charset="-122"/>
            </a:endParaRPr>
          </a:p>
          <a:p>
            <a:r>
              <a:rPr lang="zh-CN" altLang="en-US" sz="2000" spc="300" dirty="0">
                <a:solidFill>
                  <a:srgbClr val="00FDFF"/>
                </a:solidFill>
                <a:latin typeface="Agency FB" panose="020B0503020202020204" pitchFamily="34" charset="0"/>
                <a:ea typeface="微软雅黑" panose="020B0503020204020204" pitchFamily="34" charset="-122"/>
              </a:rPr>
              <a:t>人体感应模块</a:t>
            </a:r>
            <a:endParaRPr lang="zh-CN" altLang="en-US" sz="2000" spc="300" dirty="0">
              <a:solidFill>
                <a:srgbClr val="00FDFF"/>
              </a:solidFill>
              <a:latin typeface="Agency FB" panose="020B0503020202020204" pitchFamily="34" charset="0"/>
              <a:ea typeface="微软雅黑" panose="020B0503020204020204" pitchFamily="34" charset="-122"/>
            </a:endParaRPr>
          </a:p>
        </p:txBody>
      </p:sp>
      <p:sp>
        <p:nvSpPr>
          <p:cNvPr id="26" name="矩形 25"/>
          <p:cNvSpPr/>
          <p:nvPr/>
        </p:nvSpPr>
        <p:spPr>
          <a:xfrm>
            <a:off x="5265189" y="4426324"/>
            <a:ext cx="1643380" cy="398780"/>
          </a:xfrm>
          <a:prstGeom prst="rect">
            <a:avLst/>
          </a:prstGeom>
        </p:spPr>
        <p:txBody>
          <a:bodyPr wrap="none">
            <a:spAutoFit/>
          </a:bodyPr>
          <a:lstStyle/>
          <a:p>
            <a:r>
              <a:rPr lang="zh-CN" altLang="en-US" sz="2000" spc="300" dirty="0">
                <a:solidFill>
                  <a:srgbClr val="00FDFF"/>
                </a:solidFill>
                <a:latin typeface="Agency FB" panose="020B0503020202020204" pitchFamily="34" charset="0"/>
                <a:ea typeface="微软雅黑" panose="020B0503020204020204" pitchFamily="34" charset="-122"/>
              </a:rPr>
              <a:t>无源蜂鸣器</a:t>
            </a:r>
            <a:endParaRPr lang="zh-CN" altLang="en-US" sz="2000" spc="300" dirty="0">
              <a:solidFill>
                <a:srgbClr val="00FDFF"/>
              </a:solidFill>
              <a:latin typeface="Agency FB" panose="020B0503020202020204" pitchFamily="34" charset="0"/>
              <a:ea typeface="微软雅黑" panose="020B0503020204020204" pitchFamily="34" charset="-122"/>
            </a:endParaRPr>
          </a:p>
        </p:txBody>
      </p:sp>
      <p:sp>
        <p:nvSpPr>
          <p:cNvPr id="27" name="矩形 26"/>
          <p:cNvSpPr/>
          <p:nvPr/>
        </p:nvSpPr>
        <p:spPr>
          <a:xfrm>
            <a:off x="8536708" y="4426324"/>
            <a:ext cx="1935480" cy="398780"/>
          </a:xfrm>
          <a:prstGeom prst="rect">
            <a:avLst/>
          </a:prstGeom>
        </p:spPr>
        <p:txBody>
          <a:bodyPr wrap="none">
            <a:spAutoFit/>
          </a:bodyPr>
          <a:lstStyle/>
          <a:p>
            <a:r>
              <a:rPr lang="zh-CN" altLang="en-US" sz="2000" spc="300" dirty="0">
                <a:solidFill>
                  <a:srgbClr val="00FDFF"/>
                </a:solidFill>
                <a:latin typeface="Agency FB" panose="020B0503020202020204" pitchFamily="34" charset="0"/>
                <a:ea typeface="微软雅黑" panose="020B0503020204020204" pitchFamily="34" charset="-122"/>
              </a:rPr>
              <a:t>树莓派摄像头</a:t>
            </a:r>
            <a:endParaRPr lang="zh-CN" altLang="en-US" sz="2000" spc="300" dirty="0">
              <a:solidFill>
                <a:srgbClr val="00FDFF"/>
              </a:solidFill>
              <a:latin typeface="Agency FB" panose="020B0503020202020204" pitchFamily="34" charset="0"/>
              <a:ea typeface="微软雅黑" panose="020B0503020204020204" pitchFamily="34" charset="-122"/>
            </a:endParaRPr>
          </a:p>
        </p:txBody>
      </p:sp>
      <p:grpSp>
        <p:nvGrpSpPr>
          <p:cNvPr id="30" name="组合 29"/>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31"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41" name="图片 40"/>
          <p:cNvPicPr/>
          <p:nvPr/>
        </p:nvPicPr>
        <p:blipFill>
          <a:blip r:embed="rId1"/>
          <a:stretch>
            <a:fillRect/>
          </a:stretch>
        </p:blipFill>
        <p:spPr>
          <a:xfrm rot="2673133">
            <a:off x="2328304" y="1989014"/>
            <a:ext cx="1676400" cy="180000"/>
          </a:xfrm>
          <a:prstGeom prst="rect">
            <a:avLst/>
          </a:prstGeom>
        </p:spPr>
      </p:pic>
      <p:pic>
        <p:nvPicPr>
          <p:cNvPr id="42" name="图片 41"/>
          <p:cNvPicPr/>
          <p:nvPr/>
        </p:nvPicPr>
        <p:blipFill>
          <a:blip r:embed="rId1"/>
          <a:stretch>
            <a:fillRect/>
          </a:stretch>
        </p:blipFill>
        <p:spPr>
          <a:xfrm rot="2673133">
            <a:off x="5718483" y="1998540"/>
            <a:ext cx="1676400" cy="180000"/>
          </a:xfrm>
          <a:prstGeom prst="rect">
            <a:avLst/>
          </a:prstGeom>
        </p:spPr>
      </p:pic>
      <p:pic>
        <p:nvPicPr>
          <p:cNvPr id="43" name="图片 42"/>
          <p:cNvPicPr/>
          <p:nvPr/>
        </p:nvPicPr>
        <p:blipFill>
          <a:blip r:embed="rId1"/>
          <a:stretch>
            <a:fillRect/>
          </a:stretch>
        </p:blipFill>
        <p:spPr>
          <a:xfrm rot="2673133">
            <a:off x="9089872" y="1989014"/>
            <a:ext cx="1676400" cy="180000"/>
          </a:xfrm>
          <a:prstGeom prst="rect">
            <a:avLst/>
          </a:prstGeom>
        </p:spPr>
      </p:pic>
      <p:pic>
        <p:nvPicPr>
          <p:cNvPr id="44" name="图片 43"/>
          <p:cNvPicPr/>
          <p:nvPr/>
        </p:nvPicPr>
        <p:blipFill>
          <a:blip r:embed="rId1"/>
          <a:stretch>
            <a:fillRect/>
          </a:stretch>
        </p:blipFill>
        <p:spPr>
          <a:xfrm rot="2673133">
            <a:off x="1467680" y="3862918"/>
            <a:ext cx="1676400" cy="180000"/>
          </a:xfrm>
          <a:prstGeom prst="rect">
            <a:avLst/>
          </a:prstGeom>
        </p:spPr>
      </p:pic>
      <p:pic>
        <p:nvPicPr>
          <p:cNvPr id="45" name="图片 44"/>
          <p:cNvPicPr/>
          <p:nvPr/>
        </p:nvPicPr>
        <p:blipFill>
          <a:blip r:embed="rId1"/>
          <a:stretch>
            <a:fillRect/>
          </a:stretch>
        </p:blipFill>
        <p:spPr>
          <a:xfrm rot="2673133">
            <a:off x="4843570" y="3858155"/>
            <a:ext cx="1676400" cy="180000"/>
          </a:xfrm>
          <a:prstGeom prst="rect">
            <a:avLst/>
          </a:prstGeom>
        </p:spPr>
      </p:pic>
      <p:pic>
        <p:nvPicPr>
          <p:cNvPr id="46" name="图片 45"/>
          <p:cNvPicPr/>
          <p:nvPr/>
        </p:nvPicPr>
        <p:blipFill>
          <a:blip r:embed="rId1"/>
          <a:stretch>
            <a:fillRect/>
          </a:stretch>
        </p:blipFill>
        <p:spPr>
          <a:xfrm rot="2673133">
            <a:off x="8229248" y="3858155"/>
            <a:ext cx="1676400" cy="180000"/>
          </a:xfrm>
          <a:prstGeom prst="rect">
            <a:avLst/>
          </a:prstGeom>
        </p:spPr>
      </p:pic>
      <p:pic>
        <p:nvPicPr>
          <p:cNvPr id="48" name="图片 47"/>
          <p:cNvPicPr>
            <a:picLocks noChangeAspect="1"/>
          </p:cNvPicPr>
          <p:nvPr/>
        </p:nvPicPr>
        <p:blipFill>
          <a:blip r:embed="rId2"/>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49" name="矩形 48"/>
          <p:cNvSpPr/>
          <p:nvPr/>
        </p:nvSpPr>
        <p:spPr>
          <a:xfrm>
            <a:off x="968027" y="131973"/>
            <a:ext cx="21640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硬件需求</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50" name="组合 49"/>
          <p:cNvGrpSpPr/>
          <p:nvPr/>
        </p:nvGrpSpPr>
        <p:grpSpPr>
          <a:xfrm>
            <a:off x="-552934" y="-209107"/>
            <a:ext cx="1281598" cy="1230792"/>
            <a:chOff x="3613150" y="1047750"/>
            <a:chExt cx="4965700" cy="4768850"/>
          </a:xfrm>
          <a:solidFill>
            <a:srgbClr val="FFFFFF">
              <a:alpha val="15000"/>
            </a:srgbClr>
          </a:solidFill>
        </p:grpSpPr>
        <p:sp>
          <p:nvSpPr>
            <p:cNvPr id="51"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4" name="图片 11" descr="C:\Users\LvChaoZhang\Desktop\501.jpg501"/>
          <p:cNvPicPr>
            <a:picLocks noChangeAspect="1"/>
          </p:cNvPicPr>
          <p:nvPr/>
        </p:nvPicPr>
        <p:blipFill>
          <a:blip r:embed="rId3"/>
          <a:srcRect/>
          <a:stretch>
            <a:fillRect/>
          </a:stretch>
        </p:blipFill>
        <p:spPr>
          <a:xfrm rot="13500000">
            <a:off x="1781810" y="2085975"/>
            <a:ext cx="1834515" cy="1834515"/>
          </a:xfrm>
          <a:prstGeom prst="rect">
            <a:avLst/>
          </a:prstGeom>
          <a:noFill/>
          <a:ln w="9525">
            <a:noFill/>
          </a:ln>
        </p:spPr>
      </p:pic>
      <p:pic>
        <p:nvPicPr>
          <p:cNvPr id="5" name="图片 4" descr="C:\Users\Administrator\Desktop\蜂鸣器.png蜂鸣器"/>
          <p:cNvPicPr>
            <a:picLocks noChangeAspect="1"/>
          </p:cNvPicPr>
          <p:nvPr/>
        </p:nvPicPr>
        <p:blipFill>
          <a:blip r:embed="rId4"/>
          <a:srcRect/>
          <a:stretch>
            <a:fillRect/>
          </a:stretch>
        </p:blipFill>
        <p:spPr>
          <a:xfrm rot="18900000">
            <a:off x="5126355" y="2074545"/>
            <a:ext cx="1921510" cy="1875155"/>
          </a:xfrm>
          <a:prstGeom prst="rect">
            <a:avLst/>
          </a:prstGeom>
        </p:spPr>
      </p:pic>
      <p:pic>
        <p:nvPicPr>
          <p:cNvPr id="8" name="图片 7" descr="C:\Users\Administrator\Desktop\头.png头"/>
          <p:cNvPicPr>
            <a:picLocks noChangeAspect="1"/>
          </p:cNvPicPr>
          <p:nvPr/>
        </p:nvPicPr>
        <p:blipFill>
          <a:blip r:embed="rId5"/>
          <a:srcRect/>
          <a:stretch>
            <a:fillRect/>
          </a:stretch>
        </p:blipFill>
        <p:spPr>
          <a:xfrm rot="18900000">
            <a:off x="8502650" y="2009140"/>
            <a:ext cx="1932940" cy="19234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12000">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14:bounceEnd="12000">
                                          <p:cBhvr additive="base">
                                            <p:cTn id="7" dur="500" fill="hold"/>
                                            <p:tgtEl>
                                              <p:spTgt spid="48"/>
                                            </p:tgtEl>
                                            <p:attrNameLst>
                                              <p:attrName>ppt_x</p:attrName>
                                            </p:attrNameLst>
                                          </p:cBhvr>
                                          <p:tavLst>
                                            <p:tav tm="0">
                                              <p:val>
                                                <p:strVal val="0-#ppt_w/2"/>
                                              </p:val>
                                            </p:tav>
                                            <p:tav tm="100000">
                                              <p:val>
                                                <p:strVal val="#ppt_x"/>
                                              </p:val>
                                            </p:tav>
                                          </p:tavLst>
                                        </p:anim>
                                        <p:anim calcmode="lin" valueType="num" p14:bounceEnd="12000">
                                          <p:cBhvr additive="base">
                                            <p:cTn id="8" dur="500" fill="hold"/>
                                            <p:tgtEl>
                                              <p:spTgt spid="48"/>
                                            </p:tgtEl>
                                            <p:attrNameLst>
                                              <p:attrName>ppt_y</p:attrName>
                                            </p:attrNameLst>
                                          </p:cBhvr>
                                          <p:tavLst>
                                            <p:tav tm="0">
                                              <p:val>
                                                <p:strVal val="#ppt_y"/>
                                              </p:val>
                                            </p:tav>
                                            <p:tav tm="100000">
                                              <p:val>
                                                <p:strVal val="#ppt_y"/>
                                              </p:val>
                                            </p:tav>
                                          </p:tavLst>
                                        </p:anim>
                                      </p:childTnLst>
                                    </p:cTn>
                                  </p:par>
                                  <p:par>
                                    <p:cTn id="9" presetID="8" presetClass="emph" presetSubtype="0" fill="hold" nodeType="withEffect">
                                      <p:stCondLst>
                                        <p:cond delay="0"/>
                                      </p:stCondLst>
                                      <p:childTnLst>
                                        <p:animRot by="21600000">
                                          <p:cBhvr>
                                            <p:cTn id="10" dur="1250" fill="hold"/>
                                            <p:tgtEl>
                                              <p:spTgt spid="48"/>
                                            </p:tgtEl>
                                            <p:attrNameLst>
                                              <p:attrName>r</p:attrName>
                                            </p:attrNameLst>
                                          </p:cBhvr>
                                        </p:animRot>
                                      </p:childTnLst>
                                    </p:cTn>
                                  </p:par>
                                  <p:par>
                                    <p:cTn id="11" presetID="22" presetClass="entr" presetSubtype="8" fill="hold" grpId="0" nodeType="withEffect">
                                      <p:stCondLst>
                                        <p:cond delay="700"/>
                                      </p:stCondLst>
                                      <p:childTnLst>
                                        <p:set>
                                          <p:cBhvr>
                                            <p:cTn id="12" dur="1" fill="hold">
                                              <p:stCondLst>
                                                <p:cond delay="0"/>
                                              </p:stCondLst>
                                            </p:cTn>
                                            <p:tgtEl>
                                              <p:spTgt spid="49"/>
                                            </p:tgtEl>
                                            <p:attrNameLst>
                                              <p:attrName>style.visibility</p:attrName>
                                            </p:attrNameLst>
                                          </p:cBhvr>
                                          <p:to>
                                            <p:strVal val="visible"/>
                                          </p:to>
                                        </p:set>
                                        <p:animEffect transition="in" filter="wipe(left)">
                                          <p:cBhvr>
                                            <p:cTn id="13" dur="500"/>
                                            <p:tgtEl>
                                              <p:spTgt spid="49"/>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par>
                              <p:cTn id="23" fill="hold">
                                <p:stCondLst>
                                  <p:cond delay="1000"/>
                                </p:stCondLst>
                                <p:childTnLst>
                                  <p:par>
                                    <p:cTn id="24" presetID="3" presetClass="entr" presetSubtype="1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par>
                                    <p:cTn id="27" presetID="1" presetClass="entr" presetSubtype="0" fill="hold" nodeType="withEffect">
                                      <p:stCondLst>
                                        <p:cond delay="100"/>
                                      </p:stCondLst>
                                      <p:childTnLst>
                                        <p:set>
                                          <p:cBhvr>
                                            <p:cTn id="28" dur="1" fill="hold">
                                              <p:stCondLst>
                                                <p:cond delay="0"/>
                                              </p:stCondLst>
                                            </p:cTn>
                                            <p:tgtEl>
                                              <p:spTgt spid="50"/>
                                            </p:tgtEl>
                                            <p:attrNameLst>
                                              <p:attrName>style.visibility</p:attrName>
                                            </p:attrNameLst>
                                          </p:cBhvr>
                                          <p:to>
                                            <p:strVal val="visible"/>
                                          </p:to>
                                        </p:set>
                                      </p:childTnLst>
                                    </p:cTn>
                                  </p:par>
                                  <p:par>
                                    <p:cTn id="29" presetID="8" presetClass="emph" presetSubtype="0" fill="hold" nodeType="withEffect">
                                      <p:stCondLst>
                                        <p:cond delay="0"/>
                                      </p:stCondLst>
                                      <p:childTnLst>
                                        <p:animRot by="21600000">
                                          <p:cBhvr>
                                            <p:cTn id="30" dur="1250" fill="hold"/>
                                            <p:tgtEl>
                                              <p:spTgt spid="50"/>
                                            </p:tgtEl>
                                            <p:attrNameLst>
                                              <p:attrName>r</p:attrName>
                                            </p:attrNameLst>
                                          </p:cBhvr>
                                        </p:animRot>
                                      </p:childTnLst>
                                    </p:cTn>
                                  </p:par>
                                  <p:par>
                                    <p:cTn id="31" presetID="56" presetClass="path" presetSubtype="0" accel="50000" decel="50000" fill="hold" nodeType="withEffect">
                                      <p:stCondLst>
                                        <p:cond delay="0"/>
                                      </p:stCondLst>
                                      <p:childTnLst>
                                        <p:animMotion origin="layout" path="M -1.45833E-6 7.40741E-7 L 0.35482 -0.08218 " pathEditMode="relative" rAng="0" ptsTypes="AA">
                                          <p:cBhvr>
                                            <p:cTn id="32" dur="700" spd="-100000" fill="hold"/>
                                            <p:tgtEl>
                                              <p:spTgt spid="50"/>
                                            </p:tgtEl>
                                            <p:attrNameLst>
                                              <p:attrName>ppt_x</p:attrName>
                                              <p:attrName>ppt_y</p:attrName>
                                            </p:attrNameLst>
                                          </p:cBhvr>
                                          <p:rCtr x="17734" y="-4120"/>
                                        </p:animMotion>
                                      </p:childTnLst>
                                    </p:cTn>
                                  </p:par>
                                  <p:par>
                                    <p:cTn id="33" presetID="45" presetClass="entr" presetSubtype="0" fill="hold" grpId="0" nodeType="withEffect">
                                      <p:stCondLst>
                                        <p:cond delay="110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750"/>
                                            <p:tgtEl>
                                              <p:spTgt spid="18"/>
                                            </p:tgtEl>
                                          </p:cBhvr>
                                        </p:animEffect>
                                        <p:anim calcmode="lin" valueType="num">
                                          <p:cBhvr>
                                            <p:cTn id="36" dur="750" fill="hold"/>
                                            <p:tgtEl>
                                              <p:spTgt spid="18"/>
                                            </p:tgtEl>
                                            <p:attrNameLst>
                                              <p:attrName>ppt_w</p:attrName>
                                            </p:attrNameLst>
                                          </p:cBhvr>
                                          <p:tavLst>
                                            <p:tav tm="0" fmla="#ppt_w*sin(2.5*pi*$)">
                                              <p:val>
                                                <p:fltVal val="0"/>
                                              </p:val>
                                            </p:tav>
                                            <p:tav tm="100000">
                                              <p:val>
                                                <p:fltVal val="1"/>
                                              </p:val>
                                            </p:tav>
                                          </p:tavLst>
                                        </p:anim>
                                        <p:anim calcmode="lin" valueType="num">
                                          <p:cBhvr>
                                            <p:cTn id="37" dur="750" fill="hold"/>
                                            <p:tgtEl>
                                              <p:spTgt spid="18"/>
                                            </p:tgtEl>
                                            <p:attrNameLst>
                                              <p:attrName>ppt_h</p:attrName>
                                            </p:attrNameLst>
                                          </p:cBhvr>
                                          <p:tavLst>
                                            <p:tav tm="0">
                                              <p:val>
                                                <p:strVal val="#ppt_h"/>
                                              </p:val>
                                            </p:tav>
                                            <p:tav tm="100000">
                                              <p:val>
                                                <p:strVal val="#ppt_h"/>
                                              </p:val>
                                            </p:tav>
                                          </p:tavLst>
                                        </p:anim>
                                      </p:childTnLst>
                                    </p:cTn>
                                  </p:par>
                                  <p:par>
                                    <p:cTn id="38" presetID="45" presetClass="entr" presetSubtype="0" fill="hold" grpId="0" nodeType="withEffect">
                                      <p:stCondLst>
                                        <p:cond delay="120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750"/>
                                            <p:tgtEl>
                                              <p:spTgt spid="19"/>
                                            </p:tgtEl>
                                          </p:cBhvr>
                                        </p:animEffect>
                                        <p:anim calcmode="lin" valueType="num">
                                          <p:cBhvr>
                                            <p:cTn id="41" dur="750" fill="hold"/>
                                            <p:tgtEl>
                                              <p:spTgt spid="19"/>
                                            </p:tgtEl>
                                            <p:attrNameLst>
                                              <p:attrName>ppt_w</p:attrName>
                                            </p:attrNameLst>
                                          </p:cBhvr>
                                          <p:tavLst>
                                            <p:tav tm="0" fmla="#ppt_w*sin(2.5*pi*$)">
                                              <p:val>
                                                <p:fltVal val="0"/>
                                              </p:val>
                                            </p:tav>
                                            <p:tav tm="100000">
                                              <p:val>
                                                <p:fltVal val="1"/>
                                              </p:val>
                                            </p:tav>
                                          </p:tavLst>
                                        </p:anim>
                                        <p:anim calcmode="lin" valueType="num">
                                          <p:cBhvr>
                                            <p:cTn id="42" dur="750" fill="hold"/>
                                            <p:tgtEl>
                                              <p:spTgt spid="19"/>
                                            </p:tgtEl>
                                            <p:attrNameLst>
                                              <p:attrName>ppt_h</p:attrName>
                                            </p:attrNameLst>
                                          </p:cBhvr>
                                          <p:tavLst>
                                            <p:tav tm="0">
                                              <p:val>
                                                <p:strVal val="#ppt_h"/>
                                              </p:val>
                                            </p:tav>
                                            <p:tav tm="100000">
                                              <p:val>
                                                <p:strVal val="#ppt_h"/>
                                              </p:val>
                                            </p:tav>
                                          </p:tavLst>
                                        </p:anim>
                                      </p:childTnLst>
                                    </p:cTn>
                                  </p:par>
                                  <p:par>
                                    <p:cTn id="43" presetID="45" presetClass="entr" presetSubtype="0" fill="hold" grpId="0" nodeType="withEffect">
                                      <p:stCondLst>
                                        <p:cond delay="140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750"/>
                                            <p:tgtEl>
                                              <p:spTgt spid="20"/>
                                            </p:tgtEl>
                                          </p:cBhvr>
                                        </p:animEffect>
                                        <p:anim calcmode="lin" valueType="num">
                                          <p:cBhvr>
                                            <p:cTn id="46" dur="750" fill="hold"/>
                                            <p:tgtEl>
                                              <p:spTgt spid="20"/>
                                            </p:tgtEl>
                                            <p:attrNameLst>
                                              <p:attrName>ppt_w</p:attrName>
                                            </p:attrNameLst>
                                          </p:cBhvr>
                                          <p:tavLst>
                                            <p:tav tm="0" fmla="#ppt_w*sin(2.5*pi*$)">
                                              <p:val>
                                                <p:fltVal val="0"/>
                                              </p:val>
                                            </p:tav>
                                            <p:tav tm="100000">
                                              <p:val>
                                                <p:fltVal val="1"/>
                                              </p:val>
                                            </p:tav>
                                          </p:tavLst>
                                        </p:anim>
                                        <p:anim calcmode="lin" valueType="num">
                                          <p:cBhvr>
                                            <p:cTn id="47" dur="750" fill="hold"/>
                                            <p:tgtEl>
                                              <p:spTgt spid="20"/>
                                            </p:tgtEl>
                                            <p:attrNameLst>
                                              <p:attrName>ppt_h</p:attrName>
                                            </p:attrNameLst>
                                          </p:cBhvr>
                                          <p:tavLst>
                                            <p:tav tm="0">
                                              <p:val>
                                                <p:strVal val="#ppt_h"/>
                                              </p:val>
                                            </p:tav>
                                            <p:tav tm="100000">
                                              <p:val>
                                                <p:strVal val="#ppt_h"/>
                                              </p:val>
                                            </p:tav>
                                          </p:tavLst>
                                        </p:anim>
                                      </p:childTnLst>
                                    </p:cTn>
                                  </p:par>
                                  <p:par>
                                    <p:cTn id="48" presetID="16" presetClass="entr" presetSubtype="37" fill="hold" nodeType="withEffect">
                                      <p:stCondLst>
                                        <p:cond delay="1900"/>
                                      </p:stCondLst>
                                      <p:childTnLst>
                                        <p:set>
                                          <p:cBhvr>
                                            <p:cTn id="49" dur="1" fill="hold">
                                              <p:stCondLst>
                                                <p:cond delay="0"/>
                                              </p:stCondLst>
                                            </p:cTn>
                                            <p:tgtEl>
                                              <p:spTgt spid="41"/>
                                            </p:tgtEl>
                                            <p:attrNameLst>
                                              <p:attrName>style.visibility</p:attrName>
                                            </p:attrNameLst>
                                          </p:cBhvr>
                                          <p:to>
                                            <p:strVal val="visible"/>
                                          </p:to>
                                        </p:set>
                                        <p:animEffect transition="in" filter="barn(outVertical)">
                                          <p:cBhvr>
                                            <p:cTn id="50" dur="500"/>
                                            <p:tgtEl>
                                              <p:spTgt spid="41"/>
                                            </p:tgtEl>
                                          </p:cBhvr>
                                        </p:animEffect>
                                      </p:childTnLst>
                                    </p:cTn>
                                  </p:par>
                                  <p:par>
                                    <p:cTn id="51" presetID="16" presetClass="entr" presetSubtype="37" fill="hold" nodeType="withEffect">
                                      <p:stCondLst>
                                        <p:cond delay="1900"/>
                                      </p:stCondLst>
                                      <p:childTnLst>
                                        <p:set>
                                          <p:cBhvr>
                                            <p:cTn id="52" dur="1" fill="hold">
                                              <p:stCondLst>
                                                <p:cond delay="0"/>
                                              </p:stCondLst>
                                            </p:cTn>
                                            <p:tgtEl>
                                              <p:spTgt spid="44"/>
                                            </p:tgtEl>
                                            <p:attrNameLst>
                                              <p:attrName>style.visibility</p:attrName>
                                            </p:attrNameLst>
                                          </p:cBhvr>
                                          <p:to>
                                            <p:strVal val="visible"/>
                                          </p:to>
                                        </p:set>
                                        <p:animEffect transition="in" filter="barn(outVertical)">
                                          <p:cBhvr>
                                            <p:cTn id="53" dur="500"/>
                                            <p:tgtEl>
                                              <p:spTgt spid="44"/>
                                            </p:tgtEl>
                                          </p:cBhvr>
                                        </p:animEffect>
                                      </p:childTnLst>
                                    </p:cTn>
                                  </p:par>
                                  <p:par>
                                    <p:cTn id="54" presetID="16" presetClass="entr" presetSubtype="37" fill="hold" nodeType="withEffect">
                                      <p:stCondLst>
                                        <p:cond delay="2000"/>
                                      </p:stCondLst>
                                      <p:childTnLst>
                                        <p:set>
                                          <p:cBhvr>
                                            <p:cTn id="55" dur="1" fill="hold">
                                              <p:stCondLst>
                                                <p:cond delay="0"/>
                                              </p:stCondLst>
                                            </p:cTn>
                                            <p:tgtEl>
                                              <p:spTgt spid="42"/>
                                            </p:tgtEl>
                                            <p:attrNameLst>
                                              <p:attrName>style.visibility</p:attrName>
                                            </p:attrNameLst>
                                          </p:cBhvr>
                                          <p:to>
                                            <p:strVal val="visible"/>
                                          </p:to>
                                        </p:set>
                                        <p:animEffect transition="in" filter="barn(outVertical)">
                                          <p:cBhvr>
                                            <p:cTn id="56" dur="500"/>
                                            <p:tgtEl>
                                              <p:spTgt spid="42"/>
                                            </p:tgtEl>
                                          </p:cBhvr>
                                        </p:animEffect>
                                      </p:childTnLst>
                                    </p:cTn>
                                  </p:par>
                                  <p:par>
                                    <p:cTn id="57" presetID="16" presetClass="entr" presetSubtype="37" fill="hold" nodeType="withEffect">
                                      <p:stCondLst>
                                        <p:cond delay="2000"/>
                                      </p:stCondLst>
                                      <p:childTnLst>
                                        <p:set>
                                          <p:cBhvr>
                                            <p:cTn id="58" dur="1" fill="hold">
                                              <p:stCondLst>
                                                <p:cond delay="0"/>
                                              </p:stCondLst>
                                            </p:cTn>
                                            <p:tgtEl>
                                              <p:spTgt spid="45"/>
                                            </p:tgtEl>
                                            <p:attrNameLst>
                                              <p:attrName>style.visibility</p:attrName>
                                            </p:attrNameLst>
                                          </p:cBhvr>
                                          <p:to>
                                            <p:strVal val="visible"/>
                                          </p:to>
                                        </p:set>
                                        <p:animEffect transition="in" filter="barn(outVertical)">
                                          <p:cBhvr>
                                            <p:cTn id="59" dur="500"/>
                                            <p:tgtEl>
                                              <p:spTgt spid="45"/>
                                            </p:tgtEl>
                                          </p:cBhvr>
                                        </p:animEffect>
                                      </p:childTnLst>
                                    </p:cTn>
                                  </p:par>
                                  <p:par>
                                    <p:cTn id="60" presetID="16" presetClass="entr" presetSubtype="37" fill="hold" nodeType="withEffect">
                                      <p:stCondLst>
                                        <p:cond delay="2100"/>
                                      </p:stCondLst>
                                      <p:childTnLst>
                                        <p:set>
                                          <p:cBhvr>
                                            <p:cTn id="61" dur="1" fill="hold">
                                              <p:stCondLst>
                                                <p:cond delay="0"/>
                                              </p:stCondLst>
                                            </p:cTn>
                                            <p:tgtEl>
                                              <p:spTgt spid="43"/>
                                            </p:tgtEl>
                                            <p:attrNameLst>
                                              <p:attrName>style.visibility</p:attrName>
                                            </p:attrNameLst>
                                          </p:cBhvr>
                                          <p:to>
                                            <p:strVal val="visible"/>
                                          </p:to>
                                        </p:set>
                                        <p:animEffect transition="in" filter="barn(outVertical)">
                                          <p:cBhvr>
                                            <p:cTn id="62" dur="500"/>
                                            <p:tgtEl>
                                              <p:spTgt spid="43"/>
                                            </p:tgtEl>
                                          </p:cBhvr>
                                        </p:animEffect>
                                      </p:childTnLst>
                                    </p:cTn>
                                  </p:par>
                                  <p:par>
                                    <p:cTn id="63" presetID="16" presetClass="entr" presetSubtype="37" fill="hold" nodeType="withEffect">
                                      <p:stCondLst>
                                        <p:cond delay="2100"/>
                                      </p:stCondLst>
                                      <p:childTnLst>
                                        <p:set>
                                          <p:cBhvr>
                                            <p:cTn id="64" dur="1" fill="hold">
                                              <p:stCondLst>
                                                <p:cond delay="0"/>
                                              </p:stCondLst>
                                            </p:cTn>
                                            <p:tgtEl>
                                              <p:spTgt spid="46"/>
                                            </p:tgtEl>
                                            <p:attrNameLst>
                                              <p:attrName>style.visibility</p:attrName>
                                            </p:attrNameLst>
                                          </p:cBhvr>
                                          <p:to>
                                            <p:strVal val="visible"/>
                                          </p:to>
                                        </p:set>
                                        <p:animEffect transition="in" filter="barn(outVertical)">
                                          <p:cBhvr>
                                            <p:cTn id="65" dur="500"/>
                                            <p:tgtEl>
                                              <p:spTgt spid="46"/>
                                            </p:tgtEl>
                                          </p:cBhvr>
                                        </p:animEffect>
                                      </p:childTnLst>
                                    </p:cTn>
                                  </p:par>
                                  <p:par>
                                    <p:cTn id="66" presetID="53" presetClass="entr" presetSubtype="16" fill="hold" grpId="0" nodeType="withEffect">
                                      <p:stCondLst>
                                        <p:cond delay="2100"/>
                                      </p:stCondLst>
                                      <p:childTnLst>
                                        <p:set>
                                          <p:cBhvr>
                                            <p:cTn id="67" dur="1" fill="hold">
                                              <p:stCondLst>
                                                <p:cond delay="0"/>
                                              </p:stCondLst>
                                            </p:cTn>
                                            <p:tgtEl>
                                              <p:spTgt spid="22"/>
                                            </p:tgtEl>
                                            <p:attrNameLst>
                                              <p:attrName>style.visibility</p:attrName>
                                            </p:attrNameLst>
                                          </p:cBhvr>
                                          <p:to>
                                            <p:strVal val="visible"/>
                                          </p:to>
                                        </p:set>
                                        <p:anim calcmode="lin" valueType="num">
                                          <p:cBhvr>
                                            <p:cTn id="68" dur="500" fill="hold"/>
                                            <p:tgtEl>
                                              <p:spTgt spid="22"/>
                                            </p:tgtEl>
                                            <p:attrNameLst>
                                              <p:attrName>ppt_w</p:attrName>
                                            </p:attrNameLst>
                                          </p:cBhvr>
                                          <p:tavLst>
                                            <p:tav tm="0">
                                              <p:val>
                                                <p:fltVal val="0"/>
                                              </p:val>
                                            </p:tav>
                                            <p:tav tm="100000">
                                              <p:val>
                                                <p:strVal val="#ppt_w"/>
                                              </p:val>
                                            </p:tav>
                                          </p:tavLst>
                                        </p:anim>
                                        <p:anim calcmode="lin" valueType="num">
                                          <p:cBhvr>
                                            <p:cTn id="69" dur="500" fill="hold"/>
                                            <p:tgtEl>
                                              <p:spTgt spid="22"/>
                                            </p:tgtEl>
                                            <p:attrNameLst>
                                              <p:attrName>ppt_h</p:attrName>
                                            </p:attrNameLst>
                                          </p:cBhvr>
                                          <p:tavLst>
                                            <p:tav tm="0">
                                              <p:val>
                                                <p:fltVal val="0"/>
                                              </p:val>
                                            </p:tav>
                                            <p:tav tm="100000">
                                              <p:val>
                                                <p:strVal val="#ppt_h"/>
                                              </p:val>
                                            </p:tav>
                                          </p:tavLst>
                                        </p:anim>
                                        <p:animEffect transition="in" filter="fade">
                                          <p:cBhvr>
                                            <p:cTn id="70" dur="500"/>
                                            <p:tgtEl>
                                              <p:spTgt spid="22"/>
                                            </p:tgtEl>
                                          </p:cBhvr>
                                        </p:animEffect>
                                      </p:childTnLst>
                                    </p:cTn>
                                  </p:par>
                                  <p:par>
                                    <p:cTn id="71" presetID="53" presetClass="entr" presetSubtype="16" fill="hold" grpId="0" nodeType="withEffect">
                                      <p:stCondLst>
                                        <p:cond delay="2300"/>
                                      </p:stCondLst>
                                      <p:childTnLst>
                                        <p:set>
                                          <p:cBhvr>
                                            <p:cTn id="72" dur="1" fill="hold">
                                              <p:stCondLst>
                                                <p:cond delay="0"/>
                                              </p:stCondLst>
                                            </p:cTn>
                                            <p:tgtEl>
                                              <p:spTgt spid="23"/>
                                            </p:tgtEl>
                                            <p:attrNameLst>
                                              <p:attrName>style.visibility</p:attrName>
                                            </p:attrNameLst>
                                          </p:cBhvr>
                                          <p:to>
                                            <p:strVal val="visible"/>
                                          </p:to>
                                        </p:set>
                                        <p:anim calcmode="lin" valueType="num">
                                          <p:cBhvr>
                                            <p:cTn id="73" dur="500" fill="hold"/>
                                            <p:tgtEl>
                                              <p:spTgt spid="23"/>
                                            </p:tgtEl>
                                            <p:attrNameLst>
                                              <p:attrName>ppt_w</p:attrName>
                                            </p:attrNameLst>
                                          </p:cBhvr>
                                          <p:tavLst>
                                            <p:tav tm="0">
                                              <p:val>
                                                <p:fltVal val="0"/>
                                              </p:val>
                                            </p:tav>
                                            <p:tav tm="100000">
                                              <p:val>
                                                <p:strVal val="#ppt_w"/>
                                              </p:val>
                                            </p:tav>
                                          </p:tavLst>
                                        </p:anim>
                                        <p:anim calcmode="lin" valueType="num">
                                          <p:cBhvr>
                                            <p:cTn id="74" dur="500" fill="hold"/>
                                            <p:tgtEl>
                                              <p:spTgt spid="23"/>
                                            </p:tgtEl>
                                            <p:attrNameLst>
                                              <p:attrName>ppt_h</p:attrName>
                                            </p:attrNameLst>
                                          </p:cBhvr>
                                          <p:tavLst>
                                            <p:tav tm="0">
                                              <p:val>
                                                <p:fltVal val="0"/>
                                              </p:val>
                                            </p:tav>
                                            <p:tav tm="100000">
                                              <p:val>
                                                <p:strVal val="#ppt_h"/>
                                              </p:val>
                                            </p:tav>
                                          </p:tavLst>
                                        </p:anim>
                                        <p:animEffect transition="in" filter="fade">
                                          <p:cBhvr>
                                            <p:cTn id="75" dur="500"/>
                                            <p:tgtEl>
                                              <p:spTgt spid="23"/>
                                            </p:tgtEl>
                                          </p:cBhvr>
                                        </p:animEffect>
                                      </p:childTnLst>
                                    </p:cTn>
                                  </p:par>
                                  <p:par>
                                    <p:cTn id="76" presetID="53" presetClass="entr" presetSubtype="16" fill="hold" grpId="0" nodeType="withEffect">
                                      <p:stCondLst>
                                        <p:cond delay="2500"/>
                                      </p:stCondLst>
                                      <p:childTnLst>
                                        <p:set>
                                          <p:cBhvr>
                                            <p:cTn id="77" dur="1" fill="hold">
                                              <p:stCondLst>
                                                <p:cond delay="0"/>
                                              </p:stCondLst>
                                            </p:cTn>
                                            <p:tgtEl>
                                              <p:spTgt spid="24"/>
                                            </p:tgtEl>
                                            <p:attrNameLst>
                                              <p:attrName>style.visibility</p:attrName>
                                            </p:attrNameLst>
                                          </p:cBhvr>
                                          <p:to>
                                            <p:strVal val="visible"/>
                                          </p:to>
                                        </p:set>
                                        <p:anim calcmode="lin" valueType="num">
                                          <p:cBhvr>
                                            <p:cTn id="78" dur="500" fill="hold"/>
                                            <p:tgtEl>
                                              <p:spTgt spid="24"/>
                                            </p:tgtEl>
                                            <p:attrNameLst>
                                              <p:attrName>ppt_w</p:attrName>
                                            </p:attrNameLst>
                                          </p:cBhvr>
                                          <p:tavLst>
                                            <p:tav tm="0">
                                              <p:val>
                                                <p:fltVal val="0"/>
                                              </p:val>
                                            </p:tav>
                                            <p:tav tm="100000">
                                              <p:val>
                                                <p:strVal val="#ppt_w"/>
                                              </p:val>
                                            </p:tav>
                                          </p:tavLst>
                                        </p:anim>
                                        <p:anim calcmode="lin" valueType="num">
                                          <p:cBhvr>
                                            <p:cTn id="79" dur="500" fill="hold"/>
                                            <p:tgtEl>
                                              <p:spTgt spid="24"/>
                                            </p:tgtEl>
                                            <p:attrNameLst>
                                              <p:attrName>ppt_h</p:attrName>
                                            </p:attrNameLst>
                                          </p:cBhvr>
                                          <p:tavLst>
                                            <p:tav tm="0">
                                              <p:val>
                                                <p:fltVal val="0"/>
                                              </p:val>
                                            </p:tav>
                                            <p:tav tm="100000">
                                              <p:val>
                                                <p:strVal val="#ppt_h"/>
                                              </p:val>
                                            </p:tav>
                                          </p:tavLst>
                                        </p:anim>
                                        <p:animEffect transition="in" filter="fade">
                                          <p:cBhvr>
                                            <p:cTn id="80" dur="500"/>
                                            <p:tgtEl>
                                              <p:spTgt spid="24"/>
                                            </p:tgtEl>
                                          </p:cBhvr>
                                        </p:animEffect>
                                      </p:childTnLst>
                                    </p:cTn>
                                  </p:par>
                                  <p:par>
                                    <p:cTn id="81" presetID="17" presetClass="entr" presetSubtype="10" fill="hold" grpId="0" nodeType="withEffect">
                                      <p:stCondLst>
                                        <p:cond delay="2900"/>
                                      </p:stCondLst>
                                      <p:childTnLst>
                                        <p:set>
                                          <p:cBhvr>
                                            <p:cTn id="82" dur="1" fill="hold">
                                              <p:stCondLst>
                                                <p:cond delay="0"/>
                                              </p:stCondLst>
                                            </p:cTn>
                                            <p:tgtEl>
                                              <p:spTgt spid="25"/>
                                            </p:tgtEl>
                                            <p:attrNameLst>
                                              <p:attrName>style.visibility</p:attrName>
                                            </p:attrNameLst>
                                          </p:cBhvr>
                                          <p:to>
                                            <p:strVal val="visible"/>
                                          </p:to>
                                        </p:set>
                                        <p:anim calcmode="lin" valueType="num">
                                          <p:cBhvr>
                                            <p:cTn id="83" dur="500" fill="hold"/>
                                            <p:tgtEl>
                                              <p:spTgt spid="25"/>
                                            </p:tgtEl>
                                            <p:attrNameLst>
                                              <p:attrName>ppt_w</p:attrName>
                                            </p:attrNameLst>
                                          </p:cBhvr>
                                          <p:tavLst>
                                            <p:tav tm="0">
                                              <p:val>
                                                <p:fltVal val="0"/>
                                              </p:val>
                                            </p:tav>
                                            <p:tav tm="100000">
                                              <p:val>
                                                <p:strVal val="#ppt_w"/>
                                              </p:val>
                                            </p:tav>
                                          </p:tavLst>
                                        </p:anim>
                                        <p:anim calcmode="lin" valueType="num">
                                          <p:cBhvr>
                                            <p:cTn id="84" dur="500" fill="hold"/>
                                            <p:tgtEl>
                                              <p:spTgt spid="25"/>
                                            </p:tgtEl>
                                            <p:attrNameLst>
                                              <p:attrName>ppt_h</p:attrName>
                                            </p:attrNameLst>
                                          </p:cBhvr>
                                          <p:tavLst>
                                            <p:tav tm="0">
                                              <p:val>
                                                <p:strVal val="#ppt_h"/>
                                              </p:val>
                                            </p:tav>
                                            <p:tav tm="100000">
                                              <p:val>
                                                <p:strVal val="#ppt_h"/>
                                              </p:val>
                                            </p:tav>
                                          </p:tavLst>
                                        </p:anim>
                                      </p:childTnLst>
                                    </p:cTn>
                                  </p:par>
                                  <p:par>
                                    <p:cTn id="85" presetID="17" presetClass="entr" presetSubtype="10" fill="hold" grpId="0" nodeType="withEffect">
                                      <p:stCondLst>
                                        <p:cond delay="3000"/>
                                      </p:stCondLst>
                                      <p:childTnLst>
                                        <p:set>
                                          <p:cBhvr>
                                            <p:cTn id="86" dur="1" fill="hold">
                                              <p:stCondLst>
                                                <p:cond delay="0"/>
                                              </p:stCondLst>
                                            </p:cTn>
                                            <p:tgtEl>
                                              <p:spTgt spid="26"/>
                                            </p:tgtEl>
                                            <p:attrNameLst>
                                              <p:attrName>style.visibility</p:attrName>
                                            </p:attrNameLst>
                                          </p:cBhvr>
                                          <p:to>
                                            <p:strVal val="visible"/>
                                          </p:to>
                                        </p:set>
                                        <p:anim calcmode="lin" valueType="num">
                                          <p:cBhvr>
                                            <p:cTn id="87" dur="500" fill="hold"/>
                                            <p:tgtEl>
                                              <p:spTgt spid="26"/>
                                            </p:tgtEl>
                                            <p:attrNameLst>
                                              <p:attrName>ppt_w</p:attrName>
                                            </p:attrNameLst>
                                          </p:cBhvr>
                                          <p:tavLst>
                                            <p:tav tm="0">
                                              <p:val>
                                                <p:fltVal val="0"/>
                                              </p:val>
                                            </p:tav>
                                            <p:tav tm="100000">
                                              <p:val>
                                                <p:strVal val="#ppt_w"/>
                                              </p:val>
                                            </p:tav>
                                          </p:tavLst>
                                        </p:anim>
                                        <p:anim calcmode="lin" valueType="num">
                                          <p:cBhvr>
                                            <p:cTn id="88" dur="500" fill="hold"/>
                                            <p:tgtEl>
                                              <p:spTgt spid="26"/>
                                            </p:tgtEl>
                                            <p:attrNameLst>
                                              <p:attrName>ppt_h</p:attrName>
                                            </p:attrNameLst>
                                          </p:cBhvr>
                                          <p:tavLst>
                                            <p:tav tm="0">
                                              <p:val>
                                                <p:strVal val="#ppt_h"/>
                                              </p:val>
                                            </p:tav>
                                            <p:tav tm="100000">
                                              <p:val>
                                                <p:strVal val="#ppt_h"/>
                                              </p:val>
                                            </p:tav>
                                          </p:tavLst>
                                        </p:anim>
                                      </p:childTnLst>
                                    </p:cTn>
                                  </p:par>
                                  <p:par>
                                    <p:cTn id="89" presetID="17" presetClass="entr" presetSubtype="10" fill="hold" grpId="0" nodeType="withEffect">
                                      <p:stCondLst>
                                        <p:cond delay="3100"/>
                                      </p:stCondLst>
                                      <p:childTnLst>
                                        <p:set>
                                          <p:cBhvr>
                                            <p:cTn id="90" dur="1" fill="hold">
                                              <p:stCondLst>
                                                <p:cond delay="0"/>
                                              </p:stCondLst>
                                            </p:cTn>
                                            <p:tgtEl>
                                              <p:spTgt spid="27"/>
                                            </p:tgtEl>
                                            <p:attrNameLst>
                                              <p:attrName>style.visibility</p:attrName>
                                            </p:attrNameLst>
                                          </p:cBhvr>
                                          <p:to>
                                            <p:strVal val="visible"/>
                                          </p:to>
                                        </p:set>
                                        <p:anim calcmode="lin" valueType="num">
                                          <p:cBhvr>
                                            <p:cTn id="91" dur="500" fill="hold"/>
                                            <p:tgtEl>
                                              <p:spTgt spid="27"/>
                                            </p:tgtEl>
                                            <p:attrNameLst>
                                              <p:attrName>ppt_w</p:attrName>
                                            </p:attrNameLst>
                                          </p:cBhvr>
                                          <p:tavLst>
                                            <p:tav tm="0">
                                              <p:val>
                                                <p:fltVal val="0"/>
                                              </p:val>
                                            </p:tav>
                                            <p:tav tm="100000">
                                              <p:val>
                                                <p:strVal val="#ppt_w"/>
                                              </p:val>
                                            </p:tav>
                                          </p:tavLst>
                                        </p:anim>
                                        <p:anim calcmode="lin" valueType="num">
                                          <p:cBhvr>
                                            <p:cTn id="92" dur="500" fill="hold"/>
                                            <p:tgtEl>
                                              <p:spTgt spid="2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19" grpId="0" bldLvl="0" animBg="1"/>
          <p:bldP spid="20" grpId="0" bldLvl="0" animBg="1"/>
          <p:bldP spid="22" grpId="0" bldLvl="0" animBg="1"/>
          <p:bldP spid="23" grpId="0" bldLvl="0" animBg="1"/>
          <p:bldP spid="24" grpId="0" bldLvl="0" animBg="1"/>
          <p:bldP spid="25" grpId="0"/>
          <p:bldP spid="26" grpId="0"/>
          <p:bldP spid="27" grpId="0"/>
          <p:bldP spid="4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0-#ppt_w/2"/>
                                              </p:val>
                                            </p:tav>
                                            <p:tav tm="100000">
                                              <p:val>
                                                <p:strVal val="#ppt_x"/>
                                              </p:val>
                                            </p:tav>
                                          </p:tavLst>
                                        </p:anim>
                                        <p:anim calcmode="lin" valueType="num">
                                          <p:cBhvr additive="base">
                                            <p:cTn id="8" dur="500" fill="hold"/>
                                            <p:tgtEl>
                                              <p:spTgt spid="48"/>
                                            </p:tgtEl>
                                            <p:attrNameLst>
                                              <p:attrName>ppt_y</p:attrName>
                                            </p:attrNameLst>
                                          </p:cBhvr>
                                          <p:tavLst>
                                            <p:tav tm="0">
                                              <p:val>
                                                <p:strVal val="#ppt_y"/>
                                              </p:val>
                                            </p:tav>
                                            <p:tav tm="100000">
                                              <p:val>
                                                <p:strVal val="#ppt_y"/>
                                              </p:val>
                                            </p:tav>
                                          </p:tavLst>
                                        </p:anim>
                                      </p:childTnLst>
                                    </p:cTn>
                                  </p:par>
                                  <p:par>
                                    <p:cTn id="9" presetID="8" presetClass="emph" presetSubtype="0" fill="hold" nodeType="withEffect">
                                      <p:stCondLst>
                                        <p:cond delay="0"/>
                                      </p:stCondLst>
                                      <p:childTnLst>
                                        <p:animRot by="21600000">
                                          <p:cBhvr>
                                            <p:cTn id="10" dur="1250" fill="hold"/>
                                            <p:tgtEl>
                                              <p:spTgt spid="48"/>
                                            </p:tgtEl>
                                            <p:attrNameLst>
                                              <p:attrName>r</p:attrName>
                                            </p:attrNameLst>
                                          </p:cBhvr>
                                        </p:animRot>
                                      </p:childTnLst>
                                    </p:cTn>
                                  </p:par>
                                  <p:par>
                                    <p:cTn id="11" presetID="22" presetClass="entr" presetSubtype="8" fill="hold" grpId="0" nodeType="withEffect">
                                      <p:stCondLst>
                                        <p:cond delay="700"/>
                                      </p:stCondLst>
                                      <p:childTnLst>
                                        <p:set>
                                          <p:cBhvr>
                                            <p:cTn id="12" dur="1" fill="hold">
                                              <p:stCondLst>
                                                <p:cond delay="0"/>
                                              </p:stCondLst>
                                            </p:cTn>
                                            <p:tgtEl>
                                              <p:spTgt spid="49"/>
                                            </p:tgtEl>
                                            <p:attrNameLst>
                                              <p:attrName>style.visibility</p:attrName>
                                            </p:attrNameLst>
                                          </p:cBhvr>
                                          <p:to>
                                            <p:strVal val="visible"/>
                                          </p:to>
                                        </p:set>
                                        <p:animEffect transition="in" filter="wipe(left)">
                                          <p:cBhvr>
                                            <p:cTn id="13" dur="500"/>
                                            <p:tgtEl>
                                              <p:spTgt spid="49"/>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par>
                              <p:cTn id="23" fill="hold">
                                <p:stCondLst>
                                  <p:cond delay="1000"/>
                                </p:stCondLst>
                                <p:childTnLst>
                                  <p:par>
                                    <p:cTn id="24" presetID="3" presetClass="entr" presetSubtype="1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par>
                                    <p:cTn id="27" presetID="1" presetClass="entr" presetSubtype="0" fill="hold" nodeType="withEffect">
                                      <p:stCondLst>
                                        <p:cond delay="100"/>
                                      </p:stCondLst>
                                      <p:childTnLst>
                                        <p:set>
                                          <p:cBhvr>
                                            <p:cTn id="28" dur="1" fill="hold">
                                              <p:stCondLst>
                                                <p:cond delay="0"/>
                                              </p:stCondLst>
                                            </p:cTn>
                                            <p:tgtEl>
                                              <p:spTgt spid="50"/>
                                            </p:tgtEl>
                                            <p:attrNameLst>
                                              <p:attrName>style.visibility</p:attrName>
                                            </p:attrNameLst>
                                          </p:cBhvr>
                                          <p:to>
                                            <p:strVal val="visible"/>
                                          </p:to>
                                        </p:set>
                                      </p:childTnLst>
                                    </p:cTn>
                                  </p:par>
                                  <p:par>
                                    <p:cTn id="29" presetID="8" presetClass="emph" presetSubtype="0" fill="hold" nodeType="withEffect">
                                      <p:stCondLst>
                                        <p:cond delay="0"/>
                                      </p:stCondLst>
                                      <p:childTnLst>
                                        <p:animRot by="21600000">
                                          <p:cBhvr>
                                            <p:cTn id="30" dur="1250" fill="hold"/>
                                            <p:tgtEl>
                                              <p:spTgt spid="50"/>
                                            </p:tgtEl>
                                            <p:attrNameLst>
                                              <p:attrName>r</p:attrName>
                                            </p:attrNameLst>
                                          </p:cBhvr>
                                        </p:animRot>
                                      </p:childTnLst>
                                    </p:cTn>
                                  </p:par>
                                  <p:par>
                                    <p:cTn id="31" presetID="56" presetClass="path" presetSubtype="0" accel="50000" decel="50000" fill="hold" nodeType="withEffect">
                                      <p:stCondLst>
                                        <p:cond delay="0"/>
                                      </p:stCondLst>
                                      <p:childTnLst>
                                        <p:animMotion origin="layout" path="M -1.45833E-6 7.40741E-7 L 0.35482 -0.08218 " pathEditMode="relative" rAng="0" ptsTypes="AA">
                                          <p:cBhvr>
                                            <p:cTn id="32" dur="700" spd="-100000" fill="hold"/>
                                            <p:tgtEl>
                                              <p:spTgt spid="50"/>
                                            </p:tgtEl>
                                            <p:attrNameLst>
                                              <p:attrName>ppt_x</p:attrName>
                                              <p:attrName>ppt_y</p:attrName>
                                            </p:attrNameLst>
                                          </p:cBhvr>
                                          <p:rCtr x="17734" y="-4120"/>
                                        </p:animMotion>
                                      </p:childTnLst>
                                    </p:cTn>
                                  </p:par>
                                  <p:par>
                                    <p:cTn id="33" presetID="45" presetClass="entr" presetSubtype="0" fill="hold" grpId="0" nodeType="withEffect">
                                      <p:stCondLst>
                                        <p:cond delay="110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750"/>
                                            <p:tgtEl>
                                              <p:spTgt spid="18"/>
                                            </p:tgtEl>
                                          </p:cBhvr>
                                        </p:animEffect>
                                        <p:anim calcmode="lin" valueType="num">
                                          <p:cBhvr>
                                            <p:cTn id="36" dur="750" fill="hold"/>
                                            <p:tgtEl>
                                              <p:spTgt spid="18"/>
                                            </p:tgtEl>
                                            <p:attrNameLst>
                                              <p:attrName>ppt_w</p:attrName>
                                            </p:attrNameLst>
                                          </p:cBhvr>
                                          <p:tavLst>
                                            <p:tav tm="0" fmla="#ppt_w*sin(2.5*pi*$)">
                                              <p:val>
                                                <p:fltVal val="0"/>
                                              </p:val>
                                            </p:tav>
                                            <p:tav tm="100000">
                                              <p:val>
                                                <p:fltVal val="1"/>
                                              </p:val>
                                            </p:tav>
                                          </p:tavLst>
                                        </p:anim>
                                        <p:anim calcmode="lin" valueType="num">
                                          <p:cBhvr>
                                            <p:cTn id="37" dur="750" fill="hold"/>
                                            <p:tgtEl>
                                              <p:spTgt spid="18"/>
                                            </p:tgtEl>
                                            <p:attrNameLst>
                                              <p:attrName>ppt_h</p:attrName>
                                            </p:attrNameLst>
                                          </p:cBhvr>
                                          <p:tavLst>
                                            <p:tav tm="0">
                                              <p:val>
                                                <p:strVal val="#ppt_h"/>
                                              </p:val>
                                            </p:tav>
                                            <p:tav tm="100000">
                                              <p:val>
                                                <p:strVal val="#ppt_h"/>
                                              </p:val>
                                            </p:tav>
                                          </p:tavLst>
                                        </p:anim>
                                      </p:childTnLst>
                                    </p:cTn>
                                  </p:par>
                                  <p:par>
                                    <p:cTn id="38" presetID="45" presetClass="entr" presetSubtype="0" fill="hold" grpId="0" nodeType="withEffect">
                                      <p:stCondLst>
                                        <p:cond delay="120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750"/>
                                            <p:tgtEl>
                                              <p:spTgt spid="19"/>
                                            </p:tgtEl>
                                          </p:cBhvr>
                                        </p:animEffect>
                                        <p:anim calcmode="lin" valueType="num">
                                          <p:cBhvr>
                                            <p:cTn id="41" dur="750" fill="hold"/>
                                            <p:tgtEl>
                                              <p:spTgt spid="19"/>
                                            </p:tgtEl>
                                            <p:attrNameLst>
                                              <p:attrName>ppt_w</p:attrName>
                                            </p:attrNameLst>
                                          </p:cBhvr>
                                          <p:tavLst>
                                            <p:tav tm="0" fmla="#ppt_w*sin(2.5*pi*$)">
                                              <p:val>
                                                <p:fltVal val="0"/>
                                              </p:val>
                                            </p:tav>
                                            <p:tav tm="100000">
                                              <p:val>
                                                <p:fltVal val="1"/>
                                              </p:val>
                                            </p:tav>
                                          </p:tavLst>
                                        </p:anim>
                                        <p:anim calcmode="lin" valueType="num">
                                          <p:cBhvr>
                                            <p:cTn id="42" dur="750" fill="hold"/>
                                            <p:tgtEl>
                                              <p:spTgt spid="19"/>
                                            </p:tgtEl>
                                            <p:attrNameLst>
                                              <p:attrName>ppt_h</p:attrName>
                                            </p:attrNameLst>
                                          </p:cBhvr>
                                          <p:tavLst>
                                            <p:tav tm="0">
                                              <p:val>
                                                <p:strVal val="#ppt_h"/>
                                              </p:val>
                                            </p:tav>
                                            <p:tav tm="100000">
                                              <p:val>
                                                <p:strVal val="#ppt_h"/>
                                              </p:val>
                                            </p:tav>
                                          </p:tavLst>
                                        </p:anim>
                                      </p:childTnLst>
                                    </p:cTn>
                                  </p:par>
                                  <p:par>
                                    <p:cTn id="43" presetID="45" presetClass="entr" presetSubtype="0" fill="hold" grpId="0" nodeType="withEffect">
                                      <p:stCondLst>
                                        <p:cond delay="140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750"/>
                                            <p:tgtEl>
                                              <p:spTgt spid="20"/>
                                            </p:tgtEl>
                                          </p:cBhvr>
                                        </p:animEffect>
                                        <p:anim calcmode="lin" valueType="num">
                                          <p:cBhvr>
                                            <p:cTn id="46" dur="750" fill="hold"/>
                                            <p:tgtEl>
                                              <p:spTgt spid="20"/>
                                            </p:tgtEl>
                                            <p:attrNameLst>
                                              <p:attrName>ppt_w</p:attrName>
                                            </p:attrNameLst>
                                          </p:cBhvr>
                                          <p:tavLst>
                                            <p:tav tm="0" fmla="#ppt_w*sin(2.5*pi*$)">
                                              <p:val>
                                                <p:fltVal val="0"/>
                                              </p:val>
                                            </p:tav>
                                            <p:tav tm="100000">
                                              <p:val>
                                                <p:fltVal val="1"/>
                                              </p:val>
                                            </p:tav>
                                          </p:tavLst>
                                        </p:anim>
                                        <p:anim calcmode="lin" valueType="num">
                                          <p:cBhvr>
                                            <p:cTn id="47" dur="750" fill="hold"/>
                                            <p:tgtEl>
                                              <p:spTgt spid="20"/>
                                            </p:tgtEl>
                                            <p:attrNameLst>
                                              <p:attrName>ppt_h</p:attrName>
                                            </p:attrNameLst>
                                          </p:cBhvr>
                                          <p:tavLst>
                                            <p:tav tm="0">
                                              <p:val>
                                                <p:strVal val="#ppt_h"/>
                                              </p:val>
                                            </p:tav>
                                            <p:tav tm="100000">
                                              <p:val>
                                                <p:strVal val="#ppt_h"/>
                                              </p:val>
                                            </p:tav>
                                          </p:tavLst>
                                        </p:anim>
                                      </p:childTnLst>
                                    </p:cTn>
                                  </p:par>
                                  <p:par>
                                    <p:cTn id="48" presetID="16" presetClass="entr" presetSubtype="37" fill="hold" nodeType="withEffect">
                                      <p:stCondLst>
                                        <p:cond delay="1900"/>
                                      </p:stCondLst>
                                      <p:childTnLst>
                                        <p:set>
                                          <p:cBhvr>
                                            <p:cTn id="49" dur="1" fill="hold">
                                              <p:stCondLst>
                                                <p:cond delay="0"/>
                                              </p:stCondLst>
                                            </p:cTn>
                                            <p:tgtEl>
                                              <p:spTgt spid="41"/>
                                            </p:tgtEl>
                                            <p:attrNameLst>
                                              <p:attrName>style.visibility</p:attrName>
                                            </p:attrNameLst>
                                          </p:cBhvr>
                                          <p:to>
                                            <p:strVal val="visible"/>
                                          </p:to>
                                        </p:set>
                                        <p:animEffect transition="in" filter="barn(outVertical)">
                                          <p:cBhvr>
                                            <p:cTn id="50" dur="500"/>
                                            <p:tgtEl>
                                              <p:spTgt spid="41"/>
                                            </p:tgtEl>
                                          </p:cBhvr>
                                        </p:animEffect>
                                      </p:childTnLst>
                                    </p:cTn>
                                  </p:par>
                                  <p:par>
                                    <p:cTn id="51" presetID="16" presetClass="entr" presetSubtype="37" fill="hold" nodeType="withEffect">
                                      <p:stCondLst>
                                        <p:cond delay="1900"/>
                                      </p:stCondLst>
                                      <p:childTnLst>
                                        <p:set>
                                          <p:cBhvr>
                                            <p:cTn id="52" dur="1" fill="hold">
                                              <p:stCondLst>
                                                <p:cond delay="0"/>
                                              </p:stCondLst>
                                            </p:cTn>
                                            <p:tgtEl>
                                              <p:spTgt spid="44"/>
                                            </p:tgtEl>
                                            <p:attrNameLst>
                                              <p:attrName>style.visibility</p:attrName>
                                            </p:attrNameLst>
                                          </p:cBhvr>
                                          <p:to>
                                            <p:strVal val="visible"/>
                                          </p:to>
                                        </p:set>
                                        <p:animEffect transition="in" filter="barn(outVertical)">
                                          <p:cBhvr>
                                            <p:cTn id="53" dur="500"/>
                                            <p:tgtEl>
                                              <p:spTgt spid="44"/>
                                            </p:tgtEl>
                                          </p:cBhvr>
                                        </p:animEffect>
                                      </p:childTnLst>
                                    </p:cTn>
                                  </p:par>
                                  <p:par>
                                    <p:cTn id="54" presetID="16" presetClass="entr" presetSubtype="37" fill="hold" nodeType="withEffect">
                                      <p:stCondLst>
                                        <p:cond delay="2000"/>
                                      </p:stCondLst>
                                      <p:childTnLst>
                                        <p:set>
                                          <p:cBhvr>
                                            <p:cTn id="55" dur="1" fill="hold">
                                              <p:stCondLst>
                                                <p:cond delay="0"/>
                                              </p:stCondLst>
                                            </p:cTn>
                                            <p:tgtEl>
                                              <p:spTgt spid="42"/>
                                            </p:tgtEl>
                                            <p:attrNameLst>
                                              <p:attrName>style.visibility</p:attrName>
                                            </p:attrNameLst>
                                          </p:cBhvr>
                                          <p:to>
                                            <p:strVal val="visible"/>
                                          </p:to>
                                        </p:set>
                                        <p:animEffect transition="in" filter="barn(outVertical)">
                                          <p:cBhvr>
                                            <p:cTn id="56" dur="500"/>
                                            <p:tgtEl>
                                              <p:spTgt spid="42"/>
                                            </p:tgtEl>
                                          </p:cBhvr>
                                        </p:animEffect>
                                      </p:childTnLst>
                                    </p:cTn>
                                  </p:par>
                                  <p:par>
                                    <p:cTn id="57" presetID="16" presetClass="entr" presetSubtype="37" fill="hold" nodeType="withEffect">
                                      <p:stCondLst>
                                        <p:cond delay="2000"/>
                                      </p:stCondLst>
                                      <p:childTnLst>
                                        <p:set>
                                          <p:cBhvr>
                                            <p:cTn id="58" dur="1" fill="hold">
                                              <p:stCondLst>
                                                <p:cond delay="0"/>
                                              </p:stCondLst>
                                            </p:cTn>
                                            <p:tgtEl>
                                              <p:spTgt spid="45"/>
                                            </p:tgtEl>
                                            <p:attrNameLst>
                                              <p:attrName>style.visibility</p:attrName>
                                            </p:attrNameLst>
                                          </p:cBhvr>
                                          <p:to>
                                            <p:strVal val="visible"/>
                                          </p:to>
                                        </p:set>
                                        <p:animEffect transition="in" filter="barn(outVertical)">
                                          <p:cBhvr>
                                            <p:cTn id="59" dur="500"/>
                                            <p:tgtEl>
                                              <p:spTgt spid="45"/>
                                            </p:tgtEl>
                                          </p:cBhvr>
                                        </p:animEffect>
                                      </p:childTnLst>
                                    </p:cTn>
                                  </p:par>
                                  <p:par>
                                    <p:cTn id="60" presetID="16" presetClass="entr" presetSubtype="37" fill="hold" nodeType="withEffect">
                                      <p:stCondLst>
                                        <p:cond delay="2100"/>
                                      </p:stCondLst>
                                      <p:childTnLst>
                                        <p:set>
                                          <p:cBhvr>
                                            <p:cTn id="61" dur="1" fill="hold">
                                              <p:stCondLst>
                                                <p:cond delay="0"/>
                                              </p:stCondLst>
                                            </p:cTn>
                                            <p:tgtEl>
                                              <p:spTgt spid="43"/>
                                            </p:tgtEl>
                                            <p:attrNameLst>
                                              <p:attrName>style.visibility</p:attrName>
                                            </p:attrNameLst>
                                          </p:cBhvr>
                                          <p:to>
                                            <p:strVal val="visible"/>
                                          </p:to>
                                        </p:set>
                                        <p:animEffect transition="in" filter="barn(outVertical)">
                                          <p:cBhvr>
                                            <p:cTn id="62" dur="500"/>
                                            <p:tgtEl>
                                              <p:spTgt spid="43"/>
                                            </p:tgtEl>
                                          </p:cBhvr>
                                        </p:animEffect>
                                      </p:childTnLst>
                                    </p:cTn>
                                  </p:par>
                                  <p:par>
                                    <p:cTn id="63" presetID="16" presetClass="entr" presetSubtype="37" fill="hold" nodeType="withEffect">
                                      <p:stCondLst>
                                        <p:cond delay="2100"/>
                                      </p:stCondLst>
                                      <p:childTnLst>
                                        <p:set>
                                          <p:cBhvr>
                                            <p:cTn id="64" dur="1" fill="hold">
                                              <p:stCondLst>
                                                <p:cond delay="0"/>
                                              </p:stCondLst>
                                            </p:cTn>
                                            <p:tgtEl>
                                              <p:spTgt spid="46"/>
                                            </p:tgtEl>
                                            <p:attrNameLst>
                                              <p:attrName>style.visibility</p:attrName>
                                            </p:attrNameLst>
                                          </p:cBhvr>
                                          <p:to>
                                            <p:strVal val="visible"/>
                                          </p:to>
                                        </p:set>
                                        <p:animEffect transition="in" filter="barn(outVertical)">
                                          <p:cBhvr>
                                            <p:cTn id="65" dur="500"/>
                                            <p:tgtEl>
                                              <p:spTgt spid="46"/>
                                            </p:tgtEl>
                                          </p:cBhvr>
                                        </p:animEffect>
                                      </p:childTnLst>
                                    </p:cTn>
                                  </p:par>
                                  <p:par>
                                    <p:cTn id="66" presetID="53" presetClass="entr" presetSubtype="16" fill="hold" grpId="0" nodeType="withEffect">
                                      <p:stCondLst>
                                        <p:cond delay="2100"/>
                                      </p:stCondLst>
                                      <p:childTnLst>
                                        <p:set>
                                          <p:cBhvr>
                                            <p:cTn id="67" dur="1" fill="hold">
                                              <p:stCondLst>
                                                <p:cond delay="0"/>
                                              </p:stCondLst>
                                            </p:cTn>
                                            <p:tgtEl>
                                              <p:spTgt spid="22"/>
                                            </p:tgtEl>
                                            <p:attrNameLst>
                                              <p:attrName>style.visibility</p:attrName>
                                            </p:attrNameLst>
                                          </p:cBhvr>
                                          <p:to>
                                            <p:strVal val="visible"/>
                                          </p:to>
                                        </p:set>
                                        <p:anim calcmode="lin" valueType="num">
                                          <p:cBhvr>
                                            <p:cTn id="68" dur="500" fill="hold"/>
                                            <p:tgtEl>
                                              <p:spTgt spid="22"/>
                                            </p:tgtEl>
                                            <p:attrNameLst>
                                              <p:attrName>ppt_w</p:attrName>
                                            </p:attrNameLst>
                                          </p:cBhvr>
                                          <p:tavLst>
                                            <p:tav tm="0">
                                              <p:val>
                                                <p:fltVal val="0"/>
                                              </p:val>
                                            </p:tav>
                                            <p:tav tm="100000">
                                              <p:val>
                                                <p:strVal val="#ppt_w"/>
                                              </p:val>
                                            </p:tav>
                                          </p:tavLst>
                                        </p:anim>
                                        <p:anim calcmode="lin" valueType="num">
                                          <p:cBhvr>
                                            <p:cTn id="69" dur="500" fill="hold"/>
                                            <p:tgtEl>
                                              <p:spTgt spid="22"/>
                                            </p:tgtEl>
                                            <p:attrNameLst>
                                              <p:attrName>ppt_h</p:attrName>
                                            </p:attrNameLst>
                                          </p:cBhvr>
                                          <p:tavLst>
                                            <p:tav tm="0">
                                              <p:val>
                                                <p:fltVal val="0"/>
                                              </p:val>
                                            </p:tav>
                                            <p:tav tm="100000">
                                              <p:val>
                                                <p:strVal val="#ppt_h"/>
                                              </p:val>
                                            </p:tav>
                                          </p:tavLst>
                                        </p:anim>
                                        <p:animEffect transition="in" filter="fade">
                                          <p:cBhvr>
                                            <p:cTn id="70" dur="500"/>
                                            <p:tgtEl>
                                              <p:spTgt spid="22"/>
                                            </p:tgtEl>
                                          </p:cBhvr>
                                        </p:animEffect>
                                      </p:childTnLst>
                                    </p:cTn>
                                  </p:par>
                                  <p:par>
                                    <p:cTn id="71" presetID="53" presetClass="entr" presetSubtype="16" fill="hold" grpId="0" nodeType="withEffect">
                                      <p:stCondLst>
                                        <p:cond delay="2300"/>
                                      </p:stCondLst>
                                      <p:childTnLst>
                                        <p:set>
                                          <p:cBhvr>
                                            <p:cTn id="72" dur="1" fill="hold">
                                              <p:stCondLst>
                                                <p:cond delay="0"/>
                                              </p:stCondLst>
                                            </p:cTn>
                                            <p:tgtEl>
                                              <p:spTgt spid="23"/>
                                            </p:tgtEl>
                                            <p:attrNameLst>
                                              <p:attrName>style.visibility</p:attrName>
                                            </p:attrNameLst>
                                          </p:cBhvr>
                                          <p:to>
                                            <p:strVal val="visible"/>
                                          </p:to>
                                        </p:set>
                                        <p:anim calcmode="lin" valueType="num">
                                          <p:cBhvr>
                                            <p:cTn id="73" dur="500" fill="hold"/>
                                            <p:tgtEl>
                                              <p:spTgt spid="23"/>
                                            </p:tgtEl>
                                            <p:attrNameLst>
                                              <p:attrName>ppt_w</p:attrName>
                                            </p:attrNameLst>
                                          </p:cBhvr>
                                          <p:tavLst>
                                            <p:tav tm="0">
                                              <p:val>
                                                <p:fltVal val="0"/>
                                              </p:val>
                                            </p:tav>
                                            <p:tav tm="100000">
                                              <p:val>
                                                <p:strVal val="#ppt_w"/>
                                              </p:val>
                                            </p:tav>
                                          </p:tavLst>
                                        </p:anim>
                                        <p:anim calcmode="lin" valueType="num">
                                          <p:cBhvr>
                                            <p:cTn id="74" dur="500" fill="hold"/>
                                            <p:tgtEl>
                                              <p:spTgt spid="23"/>
                                            </p:tgtEl>
                                            <p:attrNameLst>
                                              <p:attrName>ppt_h</p:attrName>
                                            </p:attrNameLst>
                                          </p:cBhvr>
                                          <p:tavLst>
                                            <p:tav tm="0">
                                              <p:val>
                                                <p:fltVal val="0"/>
                                              </p:val>
                                            </p:tav>
                                            <p:tav tm="100000">
                                              <p:val>
                                                <p:strVal val="#ppt_h"/>
                                              </p:val>
                                            </p:tav>
                                          </p:tavLst>
                                        </p:anim>
                                        <p:animEffect transition="in" filter="fade">
                                          <p:cBhvr>
                                            <p:cTn id="75" dur="500"/>
                                            <p:tgtEl>
                                              <p:spTgt spid="23"/>
                                            </p:tgtEl>
                                          </p:cBhvr>
                                        </p:animEffect>
                                      </p:childTnLst>
                                    </p:cTn>
                                  </p:par>
                                  <p:par>
                                    <p:cTn id="76" presetID="53" presetClass="entr" presetSubtype="16" fill="hold" grpId="0" nodeType="withEffect">
                                      <p:stCondLst>
                                        <p:cond delay="2500"/>
                                      </p:stCondLst>
                                      <p:childTnLst>
                                        <p:set>
                                          <p:cBhvr>
                                            <p:cTn id="77" dur="1" fill="hold">
                                              <p:stCondLst>
                                                <p:cond delay="0"/>
                                              </p:stCondLst>
                                            </p:cTn>
                                            <p:tgtEl>
                                              <p:spTgt spid="24"/>
                                            </p:tgtEl>
                                            <p:attrNameLst>
                                              <p:attrName>style.visibility</p:attrName>
                                            </p:attrNameLst>
                                          </p:cBhvr>
                                          <p:to>
                                            <p:strVal val="visible"/>
                                          </p:to>
                                        </p:set>
                                        <p:anim calcmode="lin" valueType="num">
                                          <p:cBhvr>
                                            <p:cTn id="78" dur="500" fill="hold"/>
                                            <p:tgtEl>
                                              <p:spTgt spid="24"/>
                                            </p:tgtEl>
                                            <p:attrNameLst>
                                              <p:attrName>ppt_w</p:attrName>
                                            </p:attrNameLst>
                                          </p:cBhvr>
                                          <p:tavLst>
                                            <p:tav tm="0">
                                              <p:val>
                                                <p:fltVal val="0"/>
                                              </p:val>
                                            </p:tav>
                                            <p:tav tm="100000">
                                              <p:val>
                                                <p:strVal val="#ppt_w"/>
                                              </p:val>
                                            </p:tav>
                                          </p:tavLst>
                                        </p:anim>
                                        <p:anim calcmode="lin" valueType="num">
                                          <p:cBhvr>
                                            <p:cTn id="79" dur="500" fill="hold"/>
                                            <p:tgtEl>
                                              <p:spTgt spid="24"/>
                                            </p:tgtEl>
                                            <p:attrNameLst>
                                              <p:attrName>ppt_h</p:attrName>
                                            </p:attrNameLst>
                                          </p:cBhvr>
                                          <p:tavLst>
                                            <p:tav tm="0">
                                              <p:val>
                                                <p:fltVal val="0"/>
                                              </p:val>
                                            </p:tav>
                                            <p:tav tm="100000">
                                              <p:val>
                                                <p:strVal val="#ppt_h"/>
                                              </p:val>
                                            </p:tav>
                                          </p:tavLst>
                                        </p:anim>
                                        <p:animEffect transition="in" filter="fade">
                                          <p:cBhvr>
                                            <p:cTn id="80" dur="500"/>
                                            <p:tgtEl>
                                              <p:spTgt spid="24"/>
                                            </p:tgtEl>
                                          </p:cBhvr>
                                        </p:animEffect>
                                      </p:childTnLst>
                                    </p:cTn>
                                  </p:par>
                                  <p:par>
                                    <p:cTn id="81" presetID="17" presetClass="entr" presetSubtype="10" fill="hold" grpId="0" nodeType="withEffect">
                                      <p:stCondLst>
                                        <p:cond delay="2900"/>
                                      </p:stCondLst>
                                      <p:childTnLst>
                                        <p:set>
                                          <p:cBhvr>
                                            <p:cTn id="82" dur="1" fill="hold">
                                              <p:stCondLst>
                                                <p:cond delay="0"/>
                                              </p:stCondLst>
                                            </p:cTn>
                                            <p:tgtEl>
                                              <p:spTgt spid="25"/>
                                            </p:tgtEl>
                                            <p:attrNameLst>
                                              <p:attrName>style.visibility</p:attrName>
                                            </p:attrNameLst>
                                          </p:cBhvr>
                                          <p:to>
                                            <p:strVal val="visible"/>
                                          </p:to>
                                        </p:set>
                                        <p:anim calcmode="lin" valueType="num">
                                          <p:cBhvr>
                                            <p:cTn id="83" dur="500" fill="hold"/>
                                            <p:tgtEl>
                                              <p:spTgt spid="25"/>
                                            </p:tgtEl>
                                            <p:attrNameLst>
                                              <p:attrName>ppt_w</p:attrName>
                                            </p:attrNameLst>
                                          </p:cBhvr>
                                          <p:tavLst>
                                            <p:tav tm="0">
                                              <p:val>
                                                <p:fltVal val="0"/>
                                              </p:val>
                                            </p:tav>
                                            <p:tav tm="100000">
                                              <p:val>
                                                <p:strVal val="#ppt_w"/>
                                              </p:val>
                                            </p:tav>
                                          </p:tavLst>
                                        </p:anim>
                                        <p:anim calcmode="lin" valueType="num">
                                          <p:cBhvr>
                                            <p:cTn id="84" dur="500" fill="hold"/>
                                            <p:tgtEl>
                                              <p:spTgt spid="25"/>
                                            </p:tgtEl>
                                            <p:attrNameLst>
                                              <p:attrName>ppt_h</p:attrName>
                                            </p:attrNameLst>
                                          </p:cBhvr>
                                          <p:tavLst>
                                            <p:tav tm="0">
                                              <p:val>
                                                <p:strVal val="#ppt_h"/>
                                              </p:val>
                                            </p:tav>
                                            <p:tav tm="100000">
                                              <p:val>
                                                <p:strVal val="#ppt_h"/>
                                              </p:val>
                                            </p:tav>
                                          </p:tavLst>
                                        </p:anim>
                                      </p:childTnLst>
                                    </p:cTn>
                                  </p:par>
                                  <p:par>
                                    <p:cTn id="85" presetID="17" presetClass="entr" presetSubtype="10" fill="hold" grpId="0" nodeType="withEffect">
                                      <p:stCondLst>
                                        <p:cond delay="3000"/>
                                      </p:stCondLst>
                                      <p:childTnLst>
                                        <p:set>
                                          <p:cBhvr>
                                            <p:cTn id="86" dur="1" fill="hold">
                                              <p:stCondLst>
                                                <p:cond delay="0"/>
                                              </p:stCondLst>
                                            </p:cTn>
                                            <p:tgtEl>
                                              <p:spTgt spid="26"/>
                                            </p:tgtEl>
                                            <p:attrNameLst>
                                              <p:attrName>style.visibility</p:attrName>
                                            </p:attrNameLst>
                                          </p:cBhvr>
                                          <p:to>
                                            <p:strVal val="visible"/>
                                          </p:to>
                                        </p:set>
                                        <p:anim calcmode="lin" valueType="num">
                                          <p:cBhvr>
                                            <p:cTn id="87" dur="500" fill="hold"/>
                                            <p:tgtEl>
                                              <p:spTgt spid="26"/>
                                            </p:tgtEl>
                                            <p:attrNameLst>
                                              <p:attrName>ppt_w</p:attrName>
                                            </p:attrNameLst>
                                          </p:cBhvr>
                                          <p:tavLst>
                                            <p:tav tm="0">
                                              <p:val>
                                                <p:fltVal val="0"/>
                                              </p:val>
                                            </p:tav>
                                            <p:tav tm="100000">
                                              <p:val>
                                                <p:strVal val="#ppt_w"/>
                                              </p:val>
                                            </p:tav>
                                          </p:tavLst>
                                        </p:anim>
                                        <p:anim calcmode="lin" valueType="num">
                                          <p:cBhvr>
                                            <p:cTn id="88" dur="500" fill="hold"/>
                                            <p:tgtEl>
                                              <p:spTgt spid="26"/>
                                            </p:tgtEl>
                                            <p:attrNameLst>
                                              <p:attrName>ppt_h</p:attrName>
                                            </p:attrNameLst>
                                          </p:cBhvr>
                                          <p:tavLst>
                                            <p:tav tm="0">
                                              <p:val>
                                                <p:strVal val="#ppt_h"/>
                                              </p:val>
                                            </p:tav>
                                            <p:tav tm="100000">
                                              <p:val>
                                                <p:strVal val="#ppt_h"/>
                                              </p:val>
                                            </p:tav>
                                          </p:tavLst>
                                        </p:anim>
                                      </p:childTnLst>
                                    </p:cTn>
                                  </p:par>
                                  <p:par>
                                    <p:cTn id="89" presetID="17" presetClass="entr" presetSubtype="10" fill="hold" grpId="0" nodeType="withEffect">
                                      <p:stCondLst>
                                        <p:cond delay="3100"/>
                                      </p:stCondLst>
                                      <p:childTnLst>
                                        <p:set>
                                          <p:cBhvr>
                                            <p:cTn id="90" dur="1" fill="hold">
                                              <p:stCondLst>
                                                <p:cond delay="0"/>
                                              </p:stCondLst>
                                            </p:cTn>
                                            <p:tgtEl>
                                              <p:spTgt spid="27"/>
                                            </p:tgtEl>
                                            <p:attrNameLst>
                                              <p:attrName>style.visibility</p:attrName>
                                            </p:attrNameLst>
                                          </p:cBhvr>
                                          <p:to>
                                            <p:strVal val="visible"/>
                                          </p:to>
                                        </p:set>
                                        <p:anim calcmode="lin" valueType="num">
                                          <p:cBhvr>
                                            <p:cTn id="91" dur="500" fill="hold"/>
                                            <p:tgtEl>
                                              <p:spTgt spid="27"/>
                                            </p:tgtEl>
                                            <p:attrNameLst>
                                              <p:attrName>ppt_w</p:attrName>
                                            </p:attrNameLst>
                                          </p:cBhvr>
                                          <p:tavLst>
                                            <p:tav tm="0">
                                              <p:val>
                                                <p:fltVal val="0"/>
                                              </p:val>
                                            </p:tav>
                                            <p:tav tm="100000">
                                              <p:val>
                                                <p:strVal val="#ppt_w"/>
                                              </p:val>
                                            </p:tav>
                                          </p:tavLst>
                                        </p:anim>
                                        <p:anim calcmode="lin" valueType="num">
                                          <p:cBhvr>
                                            <p:cTn id="92" dur="500" fill="hold"/>
                                            <p:tgtEl>
                                              <p:spTgt spid="2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19" grpId="0" bldLvl="0" animBg="1"/>
          <p:bldP spid="20" grpId="0" bldLvl="0" animBg="1"/>
          <p:bldP spid="22" grpId="0" bldLvl="0" animBg="1"/>
          <p:bldP spid="23" grpId="0" bldLvl="0" animBg="1"/>
          <p:bldP spid="24" grpId="0" bldLvl="0" animBg="1"/>
          <p:bldP spid="25" grpId="0"/>
          <p:bldP spid="26" grpId="0"/>
          <p:bldP spid="27" grpId="0"/>
          <p:bldP spid="49"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46405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家庭智能预警流程图</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3032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3" name="图片 2" descr="C:\Users\Administrator\Desktop\基于树莓派的智能家居监控系统\家庭智能预警.png家庭智能预警"/>
          <p:cNvPicPr>
            <a:picLocks noChangeAspect="1"/>
          </p:cNvPicPr>
          <p:nvPr/>
        </p:nvPicPr>
        <p:blipFill>
          <a:blip r:embed="rId2"/>
          <a:srcRect/>
          <a:stretch>
            <a:fillRect/>
          </a:stretch>
        </p:blipFill>
        <p:spPr>
          <a:xfrm>
            <a:off x="447675" y="1177608"/>
            <a:ext cx="4877435" cy="5193665"/>
          </a:xfrm>
          <a:prstGeom prst="rect">
            <a:avLst/>
          </a:prstGeom>
        </p:spPr>
      </p:pic>
      <p:sp>
        <p:nvSpPr>
          <p:cNvPr id="4" name="文本框 3"/>
          <p:cNvSpPr txBox="1"/>
          <p:nvPr/>
        </p:nvSpPr>
        <p:spPr>
          <a:xfrm>
            <a:off x="5817235" y="2275205"/>
            <a:ext cx="5622925" cy="230695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en-US" altLang="zh-CN" sz="2400" dirty="0">
              <a:solidFill>
                <a:srgbClr val="00929C"/>
              </a:solidFill>
              <a:latin typeface="Agency FB" panose="020B0503020202020204" pitchFamily="34" charset="0"/>
              <a:ea typeface="微软雅黑" panose="020B0503020204020204" pitchFamily="34" charset="-122"/>
              <a:sym typeface="+mn-ea"/>
            </a:endParaRPr>
          </a:p>
          <a:p>
            <a:r>
              <a:rPr lang="en-US" altLang="zh-CN" sz="2400" dirty="0">
                <a:solidFill>
                  <a:srgbClr val="00929C"/>
                </a:solidFill>
                <a:latin typeface="Agency FB" panose="020B0503020202020204" pitchFamily="34" charset="0"/>
                <a:ea typeface="微软雅黑" panose="020B0503020204020204" pitchFamily="34" charset="-122"/>
                <a:sym typeface="+mn-ea"/>
              </a:rPr>
              <a:t>           </a:t>
            </a:r>
            <a:r>
              <a:rPr lang="en-US" altLang="zh-CN" sz="2400" dirty="0">
                <a:solidFill>
                  <a:srgbClr val="00929C"/>
                </a:solidFill>
                <a:latin typeface="微软雅黑" panose="020B0503020204020204" pitchFamily="34" charset="-122"/>
                <a:ea typeface="微软雅黑" panose="020B0503020204020204" pitchFamily="34" charset="-122"/>
                <a:sym typeface="+mn-ea"/>
              </a:rPr>
              <a:t>当家中无人时，人体红外传感器模块监测是否有人活动，当监测到有人体活动时，蜂鸣器报警示意，与此树莓派摄像头抓拍照片并将照片传到七牛云</a:t>
            </a:r>
            <a:r>
              <a:rPr lang="zh-CN" altLang="en-US" sz="2400" dirty="0">
                <a:solidFill>
                  <a:srgbClr val="00929C"/>
                </a:solidFill>
                <a:latin typeface="微软雅黑" panose="020B0503020204020204" pitchFamily="34" charset="-122"/>
                <a:ea typeface="微软雅黑" panose="020B0503020204020204" pitchFamily="34" charset="-122"/>
                <a:sym typeface="+mn-ea"/>
              </a:rPr>
              <a:t>平台</a:t>
            </a:r>
            <a:r>
              <a:rPr lang="en-US" altLang="zh-CN" sz="2400" dirty="0">
                <a:solidFill>
                  <a:srgbClr val="00929C"/>
                </a:solidFill>
                <a:latin typeface="微软雅黑" panose="020B0503020204020204" pitchFamily="34" charset="-122"/>
                <a:ea typeface="微软雅黑" panose="020B0503020204020204" pitchFamily="34" charset="-122"/>
                <a:sym typeface="+mn-ea"/>
              </a:rPr>
              <a:t>中，并短信通知用户。</a:t>
            </a:r>
            <a:endParaRPr lang="en-US" altLang="zh-CN" sz="2400" dirty="0">
              <a:solidFill>
                <a:srgbClr val="00929C"/>
              </a:solidFill>
              <a:latin typeface="微软雅黑" panose="020B0503020204020204" pitchFamily="34" charset="-122"/>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p14:vortex dir="r"/>
        <p:sndAc>
          <p:stSnd>
            <p:snd r:embed="rId3" name="explode.wav"/>
          </p:stSnd>
        </p:sndAc>
      </p:transition>
    </mc:Choice>
    <mc:Fallback>
      <p:transition spd="slow">
        <p:fade/>
        <p:sndAc>
          <p:stSnd>
            <p:snd r:embed="rId3" name="explode.wav"/>
          </p:stSnd>
        </p:sndAc>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childTnLst>
                              </p:cTn>
                            </p:par>
                            <p:par>
                              <p:cTn id="7" fill="hold">
                                <p:stCondLst>
                                  <p:cond delay="100"/>
                                </p:stCondLst>
                                <p:childTnLst>
                                  <p:par>
                                    <p:cTn id="8" presetID="8" presetClass="entr" presetSubtype="16" fill="hold" grpId="0" nodeType="after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diamond(in)">
                                          <p:cBhvr>
                                            <p:cTn id="10" dur="1000"/>
                                            <p:tgtEl>
                                              <p:spTgt spid="87"/>
                                            </p:tgtEl>
                                          </p:cBhvr>
                                        </p:animEffect>
                                      </p:childTnLst>
                                    </p:cTn>
                                  </p:par>
                                  <p:par>
                                    <p:cTn id="11" presetID="8" presetClass="emph" presetSubtype="0" fill="hold" nodeType="withEffect">
                                      <p:stCondLst>
                                        <p:cond delay="0"/>
                                      </p:stCondLst>
                                      <p:childTnLst>
                                        <p:animRot by="21600000">
                                          <p:cBhvr>
                                            <p:cTn id="12" dur="1250" fill="hold"/>
                                            <p:tgtEl>
                                              <p:spTgt spid="88"/>
                                            </p:tgtEl>
                                            <p:attrNameLst>
                                              <p:attrName>r</p:attrName>
                                            </p:attrNameLst>
                                          </p:cBhvr>
                                        </p:animRo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amond(in)">
                                          <p:cBhvr>
                                            <p:cTn id="25" dur="1000"/>
                                            <p:tgtEl>
                                              <p:spTgt spid="3"/>
                                            </p:tgtEl>
                                          </p:cBhvr>
                                        </p:animEffect>
                                      </p:childTnLst>
                                    </p:cTn>
                                  </p:par>
                                </p:childTnLst>
                              </p:cTn>
                            </p:par>
                            <p:par>
                              <p:cTn id="26" fill="hold">
                                <p:stCondLst>
                                  <p:cond delay="1000"/>
                                </p:stCondLst>
                                <p:childTnLst>
                                  <p:par>
                                    <p:cTn id="27" presetID="2" presetClass="entr" presetSubtype="4"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childTnLst>
                              </p:cTn>
                            </p:par>
                            <p:par>
                              <p:cTn id="7" fill="hold">
                                <p:stCondLst>
                                  <p:cond delay="100"/>
                                </p:stCondLst>
                                <p:childTnLst>
                                  <p:par>
                                    <p:cTn id="8" presetID="8" presetClass="entr" presetSubtype="16" fill="hold" grpId="0" nodeType="after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diamond(in)">
                                          <p:cBhvr>
                                            <p:cTn id="10" dur="1000"/>
                                            <p:tgtEl>
                                              <p:spTgt spid="87"/>
                                            </p:tgtEl>
                                          </p:cBhvr>
                                        </p:animEffect>
                                      </p:childTnLst>
                                    </p:cTn>
                                  </p:par>
                                  <p:par>
                                    <p:cTn id="11" presetID="8" presetClass="emph" presetSubtype="0" fill="hold" nodeType="withEffect">
                                      <p:stCondLst>
                                        <p:cond delay="0"/>
                                      </p:stCondLst>
                                      <p:childTnLst>
                                        <p:animRot by="21600000">
                                          <p:cBhvr>
                                            <p:cTn id="12" dur="1250" fill="hold"/>
                                            <p:tgtEl>
                                              <p:spTgt spid="88"/>
                                            </p:tgtEl>
                                            <p:attrNameLst>
                                              <p:attrName>r</p:attrName>
                                            </p:attrNameLst>
                                          </p:cBhvr>
                                        </p:animRo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amond(in)">
                                          <p:cBhvr>
                                            <p:cTn id="25" dur="1000"/>
                                            <p:tgtEl>
                                              <p:spTgt spid="3"/>
                                            </p:tgtEl>
                                          </p:cBhvr>
                                        </p:animEffect>
                                      </p:childTnLst>
                                    </p:cTn>
                                  </p:par>
                                </p:childTnLst>
                              </p:cTn>
                            </p:par>
                            <p:par>
                              <p:cTn id="26" fill="hold">
                                <p:stCondLst>
                                  <p:cond delay="1000"/>
                                </p:stCondLst>
                                <p:childTnLst>
                                  <p:par>
                                    <p:cTn id="27" presetID="2" presetClass="entr" presetSubtype="4"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5686172" cy="646331"/>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数据库的设计与工作方式</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29" name="矩形 28"/>
          <p:cNvSpPr/>
          <p:nvPr/>
        </p:nvSpPr>
        <p:spPr>
          <a:xfrm>
            <a:off x="505460" y="2223488"/>
            <a:ext cx="5848349" cy="3392420"/>
          </a:xfrm>
          <a:prstGeom prst="rect">
            <a:avLst/>
          </a:prstGeom>
          <a:noFill/>
          <a:ln w="31750">
            <a:solidFill>
              <a:srgbClr val="00FD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0" name="矩形 29"/>
          <p:cNvSpPr/>
          <p:nvPr/>
        </p:nvSpPr>
        <p:spPr>
          <a:xfrm>
            <a:off x="2267087" y="5785505"/>
            <a:ext cx="2325053" cy="398780"/>
          </a:xfrm>
          <a:prstGeom prst="rect">
            <a:avLst/>
          </a:prstGeom>
        </p:spPr>
        <p:txBody>
          <a:bodyPr wrap="square">
            <a:spAutoFit/>
          </a:bodyPr>
          <a:lstStyle/>
          <a:p>
            <a:pPr algn="ctr"/>
            <a:r>
              <a:rPr lang="zh-CN" altLang="en-US" sz="2000" dirty="0">
                <a:solidFill>
                  <a:srgbClr val="00FDFF"/>
                </a:solidFill>
                <a:latin typeface="微软雅黑" panose="020B0503020204020204" pitchFamily="34" charset="-122"/>
                <a:ea typeface="微软雅黑" panose="020B0503020204020204" pitchFamily="34" charset="-122"/>
              </a:rPr>
              <a:t>数据库的设计</a:t>
            </a:r>
            <a:endParaRPr lang="zh-CN" altLang="en-US" sz="2000" dirty="0">
              <a:solidFill>
                <a:srgbClr val="00FDFF"/>
              </a:solidFill>
              <a:latin typeface="微软雅黑" panose="020B0503020204020204" pitchFamily="34" charset="-122"/>
              <a:ea typeface="微软雅黑" panose="020B0503020204020204" pitchFamily="34" charset="-122"/>
            </a:endParaRPr>
          </a:p>
        </p:txBody>
      </p:sp>
      <p:grpSp>
        <p:nvGrpSpPr>
          <p:cNvPr id="31" name="组合 30"/>
          <p:cNvGrpSpPr/>
          <p:nvPr/>
        </p:nvGrpSpPr>
        <p:grpSpPr>
          <a:xfrm>
            <a:off x="6461125" y="1726565"/>
            <a:ext cx="5113020" cy="4197350"/>
            <a:chOff x="5711" y="3223"/>
            <a:chExt cx="8052" cy="6610"/>
          </a:xfrm>
        </p:grpSpPr>
        <p:grpSp>
          <p:nvGrpSpPr>
            <p:cNvPr id="32" name="组合 31"/>
            <p:cNvGrpSpPr/>
            <p:nvPr/>
          </p:nvGrpSpPr>
          <p:grpSpPr>
            <a:xfrm>
              <a:off x="5711" y="3223"/>
              <a:ext cx="8052" cy="1339"/>
              <a:chOff x="3626650" y="2046512"/>
              <a:chExt cx="5112868" cy="850475"/>
            </a:xfrm>
          </p:grpSpPr>
          <p:sp>
            <p:nvSpPr>
              <p:cNvPr id="46" name="MH_SubTitle_1"/>
              <p:cNvSpPr/>
              <p:nvPr>
                <p:custDataLst>
                  <p:tags r:id="rId2"/>
                </p:custDataLst>
              </p:nvPr>
            </p:nvSpPr>
            <p:spPr>
              <a:xfrm>
                <a:off x="3626650" y="2046512"/>
                <a:ext cx="5112868" cy="839490"/>
              </a:xfrm>
              <a:custGeom>
                <a:avLst/>
                <a:gdLst>
                  <a:gd name="connsiteX0" fmla="*/ 0 w 4775029"/>
                  <a:gd name="connsiteY0" fmla="*/ 0 h 784225"/>
                  <a:gd name="connsiteX1" fmla="*/ 4775029 w 4775029"/>
                  <a:gd name="connsiteY1" fmla="*/ 0 h 784225"/>
                  <a:gd name="connsiteX2" fmla="*/ 4654954 w 4775029"/>
                  <a:gd name="connsiteY2" fmla="*/ 89434 h 784225"/>
                  <a:gd name="connsiteX3" fmla="*/ 4226927 w 4775029"/>
                  <a:gd name="connsiteY3" fmla="*/ 583952 h 784225"/>
                  <a:gd name="connsiteX4" fmla="*/ 4109202 w 4775029"/>
                  <a:gd name="connsiteY4" fmla="*/ 784225 h 784225"/>
                  <a:gd name="connsiteX5" fmla="*/ 665826 w 4775029"/>
                  <a:gd name="connsiteY5" fmla="*/ 784225 h 784225"/>
                  <a:gd name="connsiteX6" fmla="*/ 548102 w 4775029"/>
                  <a:gd name="connsiteY6" fmla="*/ 583952 h 784225"/>
                  <a:gd name="connsiteX7" fmla="*/ 120074 w 4775029"/>
                  <a:gd name="connsiteY7" fmla="*/ 89434 h 784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5029" h="784225">
                    <a:moveTo>
                      <a:pt x="0" y="0"/>
                    </a:moveTo>
                    <a:lnTo>
                      <a:pt x="4775029" y="0"/>
                    </a:lnTo>
                    <a:lnTo>
                      <a:pt x="4654954" y="89434"/>
                    </a:lnTo>
                    <a:cubicBezTo>
                      <a:pt x="4497047" y="222063"/>
                      <a:pt x="4352971" y="389068"/>
                      <a:pt x="4226927" y="583952"/>
                    </a:cubicBezTo>
                    <a:lnTo>
                      <a:pt x="4109202" y="784225"/>
                    </a:lnTo>
                    <a:lnTo>
                      <a:pt x="665826" y="784225"/>
                    </a:lnTo>
                    <a:lnTo>
                      <a:pt x="548102" y="583952"/>
                    </a:lnTo>
                    <a:cubicBezTo>
                      <a:pt x="422057" y="389068"/>
                      <a:pt x="277981" y="222063"/>
                      <a:pt x="120074" y="89434"/>
                    </a:cubicBezTo>
                    <a:close/>
                  </a:path>
                </a:pathLst>
              </a:custGeom>
              <a:solidFill>
                <a:srgbClr val="00929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dirty="0">
                  <a:solidFill>
                    <a:srgbClr val="FFFFFF"/>
                  </a:solidFill>
                </a:endParaRPr>
              </a:p>
            </p:txBody>
          </p:sp>
          <p:sp>
            <p:nvSpPr>
              <p:cNvPr id="47" name="矩形 46"/>
              <p:cNvSpPr/>
              <p:nvPr/>
            </p:nvSpPr>
            <p:spPr>
              <a:xfrm>
                <a:off x="5182958" y="2190129"/>
                <a:ext cx="2000252" cy="706858"/>
              </a:xfrm>
              <a:prstGeom prst="rect">
                <a:avLst/>
              </a:prstGeom>
            </p:spPr>
            <p:txBody>
              <a:bodyPr wrap="square">
                <a:spAutoFit/>
              </a:bodyP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传感器检测到人体活动</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a:xfrm>
              <a:off x="6835" y="4545"/>
              <a:ext cx="5807" cy="5288"/>
              <a:chOff x="6835" y="4545"/>
              <a:chExt cx="5807" cy="5288"/>
            </a:xfrm>
          </p:grpSpPr>
          <p:grpSp>
            <p:nvGrpSpPr>
              <p:cNvPr id="34" name="组合 33"/>
              <p:cNvGrpSpPr/>
              <p:nvPr/>
            </p:nvGrpSpPr>
            <p:grpSpPr>
              <a:xfrm>
                <a:off x="6835" y="4545"/>
                <a:ext cx="5807" cy="1322"/>
                <a:chOff x="4340324" y="2886003"/>
                <a:chExt cx="3687686" cy="839491"/>
              </a:xfrm>
            </p:grpSpPr>
            <p:sp>
              <p:nvSpPr>
                <p:cNvPr id="44" name="MH_SubTitle_2"/>
                <p:cNvSpPr/>
                <p:nvPr>
                  <p:custDataLst>
                    <p:tags r:id="rId3"/>
                  </p:custDataLst>
                </p:nvPr>
              </p:nvSpPr>
              <p:spPr>
                <a:xfrm>
                  <a:off x="4340324" y="2886003"/>
                  <a:ext cx="3687686" cy="839491"/>
                </a:xfrm>
                <a:custGeom>
                  <a:avLst/>
                  <a:gdLst>
                    <a:gd name="connsiteX0" fmla="*/ 0 w 3443377"/>
                    <a:gd name="connsiteY0" fmla="*/ 0 h 784225"/>
                    <a:gd name="connsiteX1" fmla="*/ 3443377 w 3443377"/>
                    <a:gd name="connsiteY1" fmla="*/ 0 h 784225"/>
                    <a:gd name="connsiteX2" fmla="*/ 3441223 w 3443377"/>
                    <a:gd name="connsiteY2" fmla="*/ 3664 h 784225"/>
                    <a:gd name="connsiteX3" fmla="*/ 3163051 w 3443377"/>
                    <a:gd name="connsiteY3" fmla="*/ 712559 h 784225"/>
                    <a:gd name="connsiteX4" fmla="*/ 3146086 w 3443377"/>
                    <a:gd name="connsiteY4" fmla="*/ 784225 h 784225"/>
                    <a:gd name="connsiteX5" fmla="*/ 297291 w 3443377"/>
                    <a:gd name="connsiteY5" fmla="*/ 784225 h 784225"/>
                    <a:gd name="connsiteX6" fmla="*/ 280326 w 3443377"/>
                    <a:gd name="connsiteY6" fmla="*/ 712559 h 784225"/>
                    <a:gd name="connsiteX7" fmla="*/ 2154 w 3443377"/>
                    <a:gd name="connsiteY7" fmla="*/ 3664 h 784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43377" h="784225">
                      <a:moveTo>
                        <a:pt x="0" y="0"/>
                      </a:moveTo>
                      <a:lnTo>
                        <a:pt x="3443377" y="0"/>
                      </a:lnTo>
                      <a:lnTo>
                        <a:pt x="3441223" y="3664"/>
                      </a:lnTo>
                      <a:cubicBezTo>
                        <a:pt x="3327667" y="216413"/>
                        <a:pt x="3233542" y="454877"/>
                        <a:pt x="3163051" y="712559"/>
                      </a:cubicBezTo>
                      <a:lnTo>
                        <a:pt x="3146086" y="784225"/>
                      </a:lnTo>
                      <a:lnTo>
                        <a:pt x="297291" y="784225"/>
                      </a:lnTo>
                      <a:lnTo>
                        <a:pt x="280326" y="712559"/>
                      </a:lnTo>
                      <a:cubicBezTo>
                        <a:pt x="209835" y="454877"/>
                        <a:pt x="115711" y="216413"/>
                        <a:pt x="2154" y="3664"/>
                      </a:cubicBezTo>
                      <a:close/>
                    </a:path>
                  </a:pathLst>
                </a:custGeom>
                <a:solidFill>
                  <a:srgbClr val="003A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dirty="0">
                    <a:solidFill>
                      <a:srgbClr val="FFFFFF"/>
                    </a:solidFill>
                  </a:endParaRPr>
                </a:p>
              </p:txBody>
            </p:sp>
            <p:sp>
              <p:nvSpPr>
                <p:cNvPr id="45" name="矩形 44"/>
                <p:cNvSpPr/>
                <p:nvPr/>
              </p:nvSpPr>
              <p:spPr>
                <a:xfrm>
                  <a:off x="5182958" y="2992524"/>
                  <a:ext cx="2000252" cy="398790"/>
                </a:xfrm>
                <a:prstGeom prst="rect">
                  <a:avLst/>
                </a:prstGeom>
              </p:spPr>
              <p:txBody>
                <a:bodyPr wrap="square">
                  <a:spAutoFit/>
                </a:bodyP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蜂鸣器报警</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grpSp>
          <p:grpSp>
            <p:nvGrpSpPr>
              <p:cNvPr id="35" name="组合 34"/>
              <p:cNvGrpSpPr/>
              <p:nvPr/>
            </p:nvGrpSpPr>
            <p:grpSpPr>
              <a:xfrm>
                <a:off x="7337" y="5867"/>
                <a:ext cx="4803" cy="1322"/>
                <a:chOff x="4659202" y="3725493"/>
                <a:chExt cx="3049933" cy="839490"/>
              </a:xfrm>
            </p:grpSpPr>
            <p:sp>
              <p:nvSpPr>
                <p:cNvPr id="42" name="MH_SubTitle_3"/>
                <p:cNvSpPr/>
                <p:nvPr>
                  <p:custDataLst>
                    <p:tags r:id="rId4"/>
                  </p:custDataLst>
                </p:nvPr>
              </p:nvSpPr>
              <p:spPr>
                <a:xfrm>
                  <a:off x="4659202" y="3725493"/>
                  <a:ext cx="3049933" cy="839490"/>
                </a:xfrm>
                <a:custGeom>
                  <a:avLst/>
                  <a:gdLst>
                    <a:gd name="connsiteX0" fmla="*/ 0 w 2848794"/>
                    <a:gd name="connsiteY0" fmla="*/ 0 h 784225"/>
                    <a:gd name="connsiteX1" fmla="*/ 2848794 w 2848794"/>
                    <a:gd name="connsiteY1" fmla="*/ 0 h 784225"/>
                    <a:gd name="connsiteX2" fmla="*/ 2803301 w 2848794"/>
                    <a:gd name="connsiteY2" fmla="*/ 192181 h 784225"/>
                    <a:gd name="connsiteX3" fmla="*/ 2729387 w 2848794"/>
                    <a:gd name="connsiteY3" fmla="*/ 752539 h 784225"/>
                    <a:gd name="connsiteX4" fmla="*/ 2728352 w 2848794"/>
                    <a:gd name="connsiteY4" fmla="*/ 784225 h 784225"/>
                    <a:gd name="connsiteX5" fmla="*/ 120443 w 2848794"/>
                    <a:gd name="connsiteY5" fmla="*/ 784225 h 784225"/>
                    <a:gd name="connsiteX6" fmla="*/ 119408 w 2848794"/>
                    <a:gd name="connsiteY6" fmla="*/ 752539 h 784225"/>
                    <a:gd name="connsiteX7" fmla="*/ 45493 w 2848794"/>
                    <a:gd name="connsiteY7" fmla="*/ 192181 h 784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8794" h="784225">
                      <a:moveTo>
                        <a:pt x="0" y="0"/>
                      </a:moveTo>
                      <a:lnTo>
                        <a:pt x="2848794" y="0"/>
                      </a:lnTo>
                      <a:lnTo>
                        <a:pt x="2803301" y="192181"/>
                      </a:lnTo>
                      <a:cubicBezTo>
                        <a:pt x="2767122" y="372030"/>
                        <a:pt x="2742069" y="559457"/>
                        <a:pt x="2729387" y="752539"/>
                      </a:cubicBezTo>
                      <a:lnTo>
                        <a:pt x="2728352" y="784225"/>
                      </a:lnTo>
                      <a:lnTo>
                        <a:pt x="120443" y="784225"/>
                      </a:lnTo>
                      <a:lnTo>
                        <a:pt x="119408" y="752539"/>
                      </a:lnTo>
                      <a:cubicBezTo>
                        <a:pt x="106725" y="559457"/>
                        <a:pt x="81672" y="372030"/>
                        <a:pt x="45493" y="192181"/>
                      </a:cubicBezTo>
                      <a:close/>
                    </a:path>
                  </a:pathLst>
                </a:custGeom>
                <a:solidFill>
                  <a:srgbClr val="00929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dirty="0">
                    <a:solidFill>
                      <a:srgbClr val="FFFFFF"/>
                    </a:solidFill>
                  </a:endParaRPr>
                </a:p>
              </p:txBody>
            </p:sp>
            <p:sp>
              <p:nvSpPr>
                <p:cNvPr id="43" name="矩形 42"/>
                <p:cNvSpPr/>
                <p:nvPr/>
              </p:nvSpPr>
              <p:spPr>
                <a:xfrm>
                  <a:off x="5182958" y="3869111"/>
                  <a:ext cx="2000252" cy="398790"/>
                </a:xfrm>
                <a:prstGeom prst="rect">
                  <a:avLst/>
                </a:prstGeom>
              </p:spPr>
              <p:txBody>
                <a:bodyPr wrap="square">
                  <a:spAutoFit/>
                </a:bodyP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摄像头抓拍</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7498" y="7189"/>
                <a:ext cx="4479" cy="1339"/>
                <a:chOff x="4761155" y="4564986"/>
                <a:chExt cx="2843858" cy="850478"/>
              </a:xfrm>
            </p:grpSpPr>
            <p:sp>
              <p:nvSpPr>
                <p:cNvPr id="40" name="MH_SubTitle_4"/>
                <p:cNvSpPr/>
                <p:nvPr>
                  <p:custDataLst>
                    <p:tags r:id="rId5"/>
                  </p:custDataLst>
                </p:nvPr>
              </p:nvSpPr>
              <p:spPr>
                <a:xfrm>
                  <a:off x="4761155" y="4564986"/>
                  <a:ext cx="2843858" cy="839491"/>
                </a:xfrm>
                <a:custGeom>
                  <a:avLst/>
                  <a:gdLst>
                    <a:gd name="connsiteX0" fmla="*/ 23605 w 2655121"/>
                    <a:gd name="connsiteY0" fmla="*/ 0 h 784225"/>
                    <a:gd name="connsiteX1" fmla="*/ 2631515 w 2655121"/>
                    <a:gd name="connsiteY1" fmla="*/ 0 h 784225"/>
                    <a:gd name="connsiteX2" fmla="*/ 2622960 w 2655121"/>
                    <a:gd name="connsiteY2" fmla="*/ 261938 h 784225"/>
                    <a:gd name="connsiteX3" fmla="*/ 2632550 w 2655121"/>
                    <a:gd name="connsiteY3" fmla="*/ 555562 h 784225"/>
                    <a:gd name="connsiteX4" fmla="*/ 2655121 w 2655121"/>
                    <a:gd name="connsiteY4" fmla="*/ 784225 h 784225"/>
                    <a:gd name="connsiteX5" fmla="*/ 0 w 2655121"/>
                    <a:gd name="connsiteY5" fmla="*/ 784225 h 784225"/>
                    <a:gd name="connsiteX6" fmla="*/ 22571 w 2655121"/>
                    <a:gd name="connsiteY6" fmla="*/ 555562 h 784225"/>
                    <a:gd name="connsiteX7" fmla="*/ 32160 w 2655121"/>
                    <a:gd name="connsiteY7" fmla="*/ 261938 h 784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5121" h="784225">
                      <a:moveTo>
                        <a:pt x="23605" y="0"/>
                      </a:moveTo>
                      <a:lnTo>
                        <a:pt x="2631515" y="0"/>
                      </a:lnTo>
                      <a:lnTo>
                        <a:pt x="2622960" y="261938"/>
                      </a:lnTo>
                      <a:cubicBezTo>
                        <a:pt x="2622960" y="361066"/>
                        <a:pt x="2626209" y="459021"/>
                        <a:pt x="2632550" y="555562"/>
                      </a:cubicBezTo>
                      <a:lnTo>
                        <a:pt x="2655121" y="784225"/>
                      </a:lnTo>
                      <a:lnTo>
                        <a:pt x="0" y="784225"/>
                      </a:lnTo>
                      <a:lnTo>
                        <a:pt x="22571" y="555562"/>
                      </a:lnTo>
                      <a:cubicBezTo>
                        <a:pt x="28912" y="459021"/>
                        <a:pt x="32160" y="361066"/>
                        <a:pt x="32160" y="261938"/>
                      </a:cubicBezTo>
                      <a:close/>
                    </a:path>
                  </a:pathLst>
                </a:custGeom>
                <a:solidFill>
                  <a:srgbClr val="003A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dirty="0">
                    <a:solidFill>
                      <a:srgbClr val="FFFFFF"/>
                    </a:solidFill>
                  </a:endParaRPr>
                </a:p>
              </p:txBody>
            </p:sp>
            <p:sp>
              <p:nvSpPr>
                <p:cNvPr id="41" name="矩形 40"/>
                <p:cNvSpPr/>
                <p:nvPr/>
              </p:nvSpPr>
              <p:spPr>
                <a:xfrm>
                  <a:off x="5182958" y="4708604"/>
                  <a:ext cx="2000252" cy="706860"/>
                </a:xfrm>
                <a:prstGeom prst="rect">
                  <a:avLst/>
                </a:prstGeom>
              </p:spPr>
              <p:txBody>
                <a:bodyPr wrap="square">
                  <a:spAutoFit/>
                </a:bodyP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照片传至七牛云服务器</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7208" y="8511"/>
                <a:ext cx="5059" cy="1322"/>
                <a:chOff x="4576771" y="5404476"/>
                <a:chExt cx="3212625" cy="839490"/>
              </a:xfrm>
            </p:grpSpPr>
            <p:sp>
              <p:nvSpPr>
                <p:cNvPr id="38" name="MH_SubTitle_5"/>
                <p:cNvSpPr/>
                <p:nvPr>
                  <p:custDataLst>
                    <p:tags r:id="rId6"/>
                  </p:custDataLst>
                </p:nvPr>
              </p:nvSpPr>
              <p:spPr>
                <a:xfrm>
                  <a:off x="4576771" y="5404476"/>
                  <a:ext cx="3212625" cy="839490"/>
                </a:xfrm>
                <a:custGeom>
                  <a:avLst/>
                  <a:gdLst>
                    <a:gd name="connsiteX0" fmla="*/ 172588 w 3000297"/>
                    <a:gd name="connsiteY0" fmla="*/ 0 h 784225"/>
                    <a:gd name="connsiteX1" fmla="*/ 2827709 w 3000297"/>
                    <a:gd name="connsiteY1" fmla="*/ 0 h 784225"/>
                    <a:gd name="connsiteX2" fmla="*/ 2833284 w 3000297"/>
                    <a:gd name="connsiteY2" fmla="*/ 56479 h 784225"/>
                    <a:gd name="connsiteX3" fmla="*/ 2941510 w 3000297"/>
                    <a:gd name="connsiteY3" fmla="*/ 595543 h 784225"/>
                    <a:gd name="connsiteX4" fmla="*/ 3000297 w 3000297"/>
                    <a:gd name="connsiteY4" fmla="*/ 784225 h 784225"/>
                    <a:gd name="connsiteX5" fmla="*/ 0 w 3000297"/>
                    <a:gd name="connsiteY5" fmla="*/ 784225 h 784225"/>
                    <a:gd name="connsiteX6" fmla="*/ 58786 w 3000297"/>
                    <a:gd name="connsiteY6" fmla="*/ 595543 h 784225"/>
                    <a:gd name="connsiteX7" fmla="*/ 167013 w 3000297"/>
                    <a:gd name="connsiteY7" fmla="*/ 56479 h 784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00297" h="784225">
                      <a:moveTo>
                        <a:pt x="172588" y="0"/>
                      </a:moveTo>
                      <a:lnTo>
                        <a:pt x="2827709" y="0"/>
                      </a:lnTo>
                      <a:lnTo>
                        <a:pt x="2833284" y="56479"/>
                      </a:lnTo>
                      <a:cubicBezTo>
                        <a:pt x="2858025" y="243425"/>
                        <a:pt x="2894516" y="423755"/>
                        <a:pt x="2941510" y="595543"/>
                      </a:cubicBezTo>
                      <a:lnTo>
                        <a:pt x="3000297" y="784225"/>
                      </a:lnTo>
                      <a:lnTo>
                        <a:pt x="0" y="784225"/>
                      </a:lnTo>
                      <a:lnTo>
                        <a:pt x="58786" y="595543"/>
                      </a:lnTo>
                      <a:cubicBezTo>
                        <a:pt x="105780" y="423755"/>
                        <a:pt x="142271" y="243425"/>
                        <a:pt x="167013" y="56479"/>
                      </a:cubicBezTo>
                      <a:close/>
                    </a:path>
                  </a:pathLst>
                </a:custGeom>
                <a:solidFill>
                  <a:srgbClr val="00929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dirty="0">
                    <a:solidFill>
                      <a:srgbClr val="FFFFFF"/>
                    </a:solidFill>
                  </a:endParaRPr>
                </a:p>
              </p:txBody>
            </p:sp>
            <p:sp>
              <p:nvSpPr>
                <p:cNvPr id="39" name="矩形 38"/>
                <p:cNvSpPr/>
                <p:nvPr/>
              </p:nvSpPr>
              <p:spPr>
                <a:xfrm>
                  <a:off x="5182958" y="5531833"/>
                  <a:ext cx="2000252" cy="398790"/>
                </a:xfrm>
                <a:prstGeom prst="rect">
                  <a:avLst/>
                </a:prstGeom>
              </p:spPr>
              <p:txBody>
                <a:bodyPr wrap="square">
                  <a:spAutoFit/>
                </a:bodyP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短信示警用户</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grpSp>
        </p:grpSp>
      </p:grpSp>
      <p:sp>
        <p:nvSpPr>
          <p:cNvPr id="48" name="文本框 50"/>
          <p:cNvSpPr txBox="1"/>
          <p:nvPr/>
        </p:nvSpPr>
        <p:spPr>
          <a:xfrm>
            <a:off x="8544560" y="6122670"/>
            <a:ext cx="1198880" cy="398780"/>
          </a:xfrm>
          <a:prstGeom prst="rect">
            <a:avLst/>
          </a:prstGeom>
          <a:noFill/>
        </p:spPr>
        <p:txBody>
          <a:bodyPr wrap="none" rtlCol="0" anchor="t">
            <a:spAutoFit/>
          </a:bodyPr>
          <a:lstStyle/>
          <a:p>
            <a:pPr algn="ctr"/>
            <a:r>
              <a:rPr lang="zh-CN" altLang="en-US" sz="2000" dirty="0">
                <a:solidFill>
                  <a:srgbClr val="00FDFF"/>
                </a:solidFill>
                <a:latin typeface="微软雅黑" panose="020B0503020204020204" pitchFamily="34" charset="-122"/>
                <a:ea typeface="微软雅黑" panose="020B0503020204020204" pitchFamily="34" charset="-122"/>
                <a:sym typeface="+mn-ea"/>
              </a:rPr>
              <a:t>工作方式</a:t>
            </a:r>
            <a:endParaRPr lang="zh-CN" altLang="en-US" sz="2000" dirty="0">
              <a:solidFill>
                <a:srgbClr val="00FDFF"/>
              </a:solidFill>
              <a:latin typeface="微软雅黑" panose="020B0503020204020204" pitchFamily="34" charset="-122"/>
              <a:ea typeface="微软雅黑" panose="020B0503020204020204" pitchFamily="34" charset="-122"/>
              <a:sym typeface="+mn-ea"/>
            </a:endParaRPr>
          </a:p>
        </p:txBody>
      </p:sp>
      <p:pic>
        <p:nvPicPr>
          <p:cNvPr id="49" name="图片 48" descr="家庭智能预警数据库设计"/>
          <p:cNvPicPr>
            <a:picLocks noChangeAspect="1"/>
          </p:cNvPicPr>
          <p:nvPr/>
        </p:nvPicPr>
        <p:blipFill>
          <a:blip r:embed="rId7"/>
          <a:stretch>
            <a:fillRect/>
          </a:stretch>
        </p:blipFill>
        <p:spPr>
          <a:xfrm>
            <a:off x="505460" y="2672715"/>
            <a:ext cx="5848350" cy="22275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sndAc>
          <p:stSnd>
            <p:snd r:embed="rId8" name="explode.wav"/>
          </p:stSnd>
        </p:sndAc>
      </p:transition>
    </mc:Choice>
    <mc:Fallback>
      <p:transition spd="slow">
        <p:fade/>
        <p:sndAc>
          <p:stSnd>
            <p:snd r:embed="rId8" name="explode.wav"/>
          </p:stSnd>
        </p:sndAc>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childTnLst>
                              </p:cTn>
                            </p:par>
                            <p:par>
                              <p:cTn id="7" fill="hold">
                                <p:stCondLst>
                                  <p:cond delay="100"/>
                                </p:stCondLst>
                                <p:childTnLst>
                                  <p:par>
                                    <p:cTn id="8" presetID="8" presetClass="entr" presetSubtype="16" fill="hold" grpId="0" nodeType="after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diamond(in)">
                                          <p:cBhvr>
                                            <p:cTn id="10" dur="1000"/>
                                            <p:tgtEl>
                                              <p:spTgt spid="87"/>
                                            </p:tgtEl>
                                          </p:cBhvr>
                                        </p:animEffect>
                                      </p:childTnLst>
                                    </p:cTn>
                                  </p:par>
                                  <p:par>
                                    <p:cTn id="11" presetID="8" presetClass="emph" presetSubtype="0" fill="hold" nodeType="withEffect">
                                      <p:stCondLst>
                                        <p:cond delay="0"/>
                                      </p:stCondLst>
                                      <p:childTnLst>
                                        <p:animRot by="21600000">
                                          <p:cBhvr>
                                            <p:cTn id="12" dur="1250" fill="hold"/>
                                            <p:tgtEl>
                                              <p:spTgt spid="88"/>
                                            </p:tgtEl>
                                            <p:attrNameLst>
                                              <p:attrName>r</p:attrName>
                                            </p:attrNameLst>
                                          </p:cBhvr>
                                        </p:animRo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wipe(left)">
                                          <p:cBhvr>
                                            <p:cTn id="25" dur="250"/>
                                            <p:tgtEl>
                                              <p:spTgt spid="29"/>
                                            </p:tgtEl>
                                          </p:cBhvr>
                                        </p:animEffect>
                                      </p:childTnLst>
                                    </p:cTn>
                                  </p:par>
                                </p:childTnLst>
                              </p:cTn>
                            </p:par>
                            <p:par>
                              <p:cTn id="26" fill="hold">
                                <p:stCondLst>
                                  <p:cond delay="500"/>
                                </p:stCondLst>
                                <p:childTnLst>
                                  <p:par>
                                    <p:cTn id="27" presetID="42" presetClass="entr" presetSubtype="0" fill="hold" nodeType="afterEffect">
                                      <p:stCondLst>
                                        <p:cond delay="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1000"/>
                                            <p:tgtEl>
                                              <p:spTgt spid="49"/>
                                            </p:tgtEl>
                                          </p:cBhvr>
                                        </p:animEffect>
                                        <p:anim calcmode="lin" valueType="num">
                                          <p:cBhvr>
                                            <p:cTn id="30" dur="1000" fill="hold"/>
                                            <p:tgtEl>
                                              <p:spTgt spid="49"/>
                                            </p:tgtEl>
                                            <p:attrNameLst>
                                              <p:attrName>ppt_x</p:attrName>
                                            </p:attrNameLst>
                                          </p:cBhvr>
                                          <p:tavLst>
                                            <p:tav tm="0">
                                              <p:val>
                                                <p:strVal val="#ppt_x"/>
                                              </p:val>
                                            </p:tav>
                                            <p:tav tm="100000">
                                              <p:val>
                                                <p:strVal val="#ppt_x"/>
                                              </p:val>
                                            </p:tav>
                                          </p:tavLst>
                                        </p:anim>
                                        <p:anim calcmode="lin" valueType="num">
                                          <p:cBhvr>
                                            <p:cTn id="31" dur="1000" fill="hold"/>
                                            <p:tgtEl>
                                              <p:spTgt spid="49"/>
                                            </p:tgtEl>
                                            <p:attrNameLst>
                                              <p:attrName>ppt_y</p:attrName>
                                            </p:attrNameLst>
                                          </p:cBhvr>
                                          <p:tavLst>
                                            <p:tav tm="0">
                                              <p:val>
                                                <p:strVal val="#ppt_y+.1"/>
                                              </p:val>
                                            </p:tav>
                                            <p:tav tm="100000">
                                              <p:val>
                                                <p:strVal val="#ppt_y"/>
                                              </p:val>
                                            </p:tav>
                                          </p:tavLst>
                                        </p:anim>
                                      </p:childTnLst>
                                    </p:cTn>
                                  </p:par>
                                </p:childTnLst>
                              </p:cTn>
                            </p:par>
                            <p:par>
                              <p:cTn id="32" fill="hold">
                                <p:stCondLst>
                                  <p:cond delay="1500"/>
                                </p:stCondLst>
                                <p:childTnLst>
                                  <p:par>
                                    <p:cTn id="33" presetID="16" presetClass="entr" presetSubtype="21" fill="hold" grpId="0" nodeType="after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barn(inVertical)">
                                          <p:cBhvr>
                                            <p:cTn id="35" dur="500"/>
                                            <p:tgtEl>
                                              <p:spTgt spid="3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fade">
                                          <p:cBhvr>
                                            <p:cTn id="44"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29" grpId="0" bldLvl="0" animBg="1"/>
          <p:bldP spid="30" grpId="0"/>
          <p:bldP spid="4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childTnLst>
                              </p:cTn>
                            </p:par>
                            <p:par>
                              <p:cTn id="7" fill="hold">
                                <p:stCondLst>
                                  <p:cond delay="100"/>
                                </p:stCondLst>
                                <p:childTnLst>
                                  <p:par>
                                    <p:cTn id="8" presetID="8" presetClass="entr" presetSubtype="16" fill="hold" grpId="0" nodeType="after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diamond(in)">
                                          <p:cBhvr>
                                            <p:cTn id="10" dur="1000"/>
                                            <p:tgtEl>
                                              <p:spTgt spid="87"/>
                                            </p:tgtEl>
                                          </p:cBhvr>
                                        </p:animEffect>
                                      </p:childTnLst>
                                    </p:cTn>
                                  </p:par>
                                  <p:par>
                                    <p:cTn id="11" presetID="8" presetClass="emph" presetSubtype="0" fill="hold" nodeType="withEffect">
                                      <p:stCondLst>
                                        <p:cond delay="0"/>
                                      </p:stCondLst>
                                      <p:childTnLst>
                                        <p:animRot by="21600000">
                                          <p:cBhvr>
                                            <p:cTn id="12" dur="1250" fill="hold"/>
                                            <p:tgtEl>
                                              <p:spTgt spid="88"/>
                                            </p:tgtEl>
                                            <p:attrNameLst>
                                              <p:attrName>r</p:attrName>
                                            </p:attrNameLst>
                                          </p:cBhvr>
                                        </p:animRo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wipe(left)">
                                          <p:cBhvr>
                                            <p:cTn id="25" dur="250"/>
                                            <p:tgtEl>
                                              <p:spTgt spid="29"/>
                                            </p:tgtEl>
                                          </p:cBhvr>
                                        </p:animEffect>
                                      </p:childTnLst>
                                    </p:cTn>
                                  </p:par>
                                </p:childTnLst>
                              </p:cTn>
                            </p:par>
                            <p:par>
                              <p:cTn id="26" fill="hold">
                                <p:stCondLst>
                                  <p:cond delay="500"/>
                                </p:stCondLst>
                                <p:childTnLst>
                                  <p:par>
                                    <p:cTn id="27" presetID="42" presetClass="entr" presetSubtype="0" fill="hold" nodeType="afterEffect">
                                      <p:stCondLst>
                                        <p:cond delay="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1000"/>
                                            <p:tgtEl>
                                              <p:spTgt spid="49"/>
                                            </p:tgtEl>
                                          </p:cBhvr>
                                        </p:animEffect>
                                        <p:anim calcmode="lin" valueType="num">
                                          <p:cBhvr>
                                            <p:cTn id="30" dur="1000" fill="hold"/>
                                            <p:tgtEl>
                                              <p:spTgt spid="49"/>
                                            </p:tgtEl>
                                            <p:attrNameLst>
                                              <p:attrName>ppt_x</p:attrName>
                                            </p:attrNameLst>
                                          </p:cBhvr>
                                          <p:tavLst>
                                            <p:tav tm="0">
                                              <p:val>
                                                <p:strVal val="#ppt_x"/>
                                              </p:val>
                                            </p:tav>
                                            <p:tav tm="100000">
                                              <p:val>
                                                <p:strVal val="#ppt_x"/>
                                              </p:val>
                                            </p:tav>
                                          </p:tavLst>
                                        </p:anim>
                                        <p:anim calcmode="lin" valueType="num">
                                          <p:cBhvr>
                                            <p:cTn id="31" dur="1000" fill="hold"/>
                                            <p:tgtEl>
                                              <p:spTgt spid="49"/>
                                            </p:tgtEl>
                                            <p:attrNameLst>
                                              <p:attrName>ppt_y</p:attrName>
                                            </p:attrNameLst>
                                          </p:cBhvr>
                                          <p:tavLst>
                                            <p:tav tm="0">
                                              <p:val>
                                                <p:strVal val="#ppt_y+.1"/>
                                              </p:val>
                                            </p:tav>
                                            <p:tav tm="100000">
                                              <p:val>
                                                <p:strVal val="#ppt_y"/>
                                              </p:val>
                                            </p:tav>
                                          </p:tavLst>
                                        </p:anim>
                                      </p:childTnLst>
                                    </p:cTn>
                                  </p:par>
                                </p:childTnLst>
                              </p:cTn>
                            </p:par>
                            <p:par>
                              <p:cTn id="32" fill="hold">
                                <p:stCondLst>
                                  <p:cond delay="1500"/>
                                </p:stCondLst>
                                <p:childTnLst>
                                  <p:par>
                                    <p:cTn id="33" presetID="16" presetClass="entr" presetSubtype="21" fill="hold" grpId="0" nodeType="after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barn(inVertical)">
                                          <p:cBhvr>
                                            <p:cTn id="35" dur="500"/>
                                            <p:tgtEl>
                                              <p:spTgt spid="3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fade">
                                          <p:cBhvr>
                                            <p:cTn id="44"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29" grpId="0" bldLvl="0" animBg="1"/>
          <p:bldP spid="30" grpId="0"/>
          <p:bldP spid="48"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36499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七牛云对象存储</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1508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61" name="图片 14"/>
          <p:cNvPicPr>
            <a:picLocks noChangeAspect="1"/>
          </p:cNvPicPr>
          <p:nvPr/>
        </p:nvPicPr>
        <p:blipFill>
          <a:blip r:embed="rId2"/>
          <a:stretch>
            <a:fillRect/>
          </a:stretch>
        </p:blipFill>
        <p:spPr>
          <a:xfrm>
            <a:off x="121920" y="1315085"/>
            <a:ext cx="6261100" cy="4335780"/>
          </a:xfrm>
          <a:prstGeom prst="rect">
            <a:avLst/>
          </a:prstGeom>
          <a:noFill/>
          <a:ln w="9525">
            <a:noFill/>
          </a:ln>
        </p:spPr>
      </p:pic>
      <p:sp>
        <p:nvSpPr>
          <p:cNvPr id="4" name="文本框 3"/>
          <p:cNvSpPr txBox="1"/>
          <p:nvPr/>
        </p:nvSpPr>
        <p:spPr>
          <a:xfrm>
            <a:off x="6383020" y="2184400"/>
            <a:ext cx="5210175" cy="1938020"/>
          </a:xfrm>
          <a:prstGeom prst="rect">
            <a:avLst/>
          </a:prstGeom>
          <a:noFill/>
        </p:spPr>
        <p:txBody>
          <a:bodyPr wrap="square" rtlCol="0">
            <a:spAutoFit/>
          </a:bodyPr>
          <a:lstStyle/>
          <a:p>
            <a:r>
              <a:rPr lang="zh-CN" altLang="en-US" sz="2000" spc="300" dirty="0">
                <a:solidFill>
                  <a:srgbClr val="00FDFF"/>
                </a:solidFill>
                <a:latin typeface="Agency FB" panose="020B0503020202020204" pitchFamily="34" charset="0"/>
                <a:ea typeface="微软雅黑" panose="020B0503020204020204" pitchFamily="34" charset="-122"/>
                <a:sym typeface="+mn-ea"/>
              </a:rPr>
              <a:t>在七牛云官网上https://portal.qiniu.com/signup?code=3lmzbyfpvvfbm</a:t>
            </a:r>
            <a:endParaRPr lang="zh-CN" altLang="en-US" sz="2000" spc="300" dirty="0">
              <a:solidFill>
                <a:srgbClr val="00FDFF"/>
              </a:solidFill>
              <a:latin typeface="Agency FB" panose="020B0503020202020204" pitchFamily="34" charset="0"/>
              <a:ea typeface="微软雅黑" panose="020B0503020204020204" pitchFamily="34" charset="-122"/>
              <a:sym typeface="+mn-ea"/>
            </a:endParaRPr>
          </a:p>
          <a:p>
            <a:r>
              <a:rPr lang="zh-CN" altLang="en-US" sz="2000" spc="300" dirty="0">
                <a:solidFill>
                  <a:srgbClr val="00FDFF"/>
                </a:solidFill>
                <a:latin typeface="Agency FB" panose="020B0503020202020204" pitchFamily="34" charset="0"/>
                <a:ea typeface="微软雅黑" panose="020B0503020204020204" pitchFamily="34" charset="-122"/>
                <a:sym typeface="+mn-ea"/>
              </a:rPr>
              <a:t>注册账号并进行实名认证，并在对象存储空间中创建jiankong这个存储空间。</a:t>
            </a:r>
            <a:endParaRPr lang="zh-CN" altLang="en-US" sz="2000" spc="300" dirty="0">
              <a:solidFill>
                <a:srgbClr val="00FDFF"/>
              </a:solidFill>
              <a:latin typeface="Agency FB" panose="020B0503020202020204" pitchFamily="34" charset="0"/>
              <a:ea typeface="微软雅黑" panose="020B0503020204020204" pitchFamily="34" charset="-122"/>
              <a:sym typeface="+mn-ea"/>
            </a:endParaRPr>
          </a:p>
          <a:p>
            <a:endParaRPr lang="zh-CN" altLang="en-US" sz="2000" spc="300" dirty="0">
              <a:solidFill>
                <a:srgbClr val="00FDFF"/>
              </a:solidFill>
              <a:latin typeface="Agency FB" panose="020B0503020202020204" pitchFamily="34" charset="0"/>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childTnLst>
                              </p:cTn>
                            </p:par>
                            <p:par>
                              <p:cTn id="7" fill="hold">
                                <p:stCondLst>
                                  <p:cond delay="100"/>
                                </p:stCondLst>
                                <p:childTnLst>
                                  <p:par>
                                    <p:cTn id="8" presetID="8" presetClass="entr" presetSubtype="16" fill="hold" grpId="0" nodeType="after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diamond(in)">
                                          <p:cBhvr>
                                            <p:cTn id="10" dur="1000"/>
                                            <p:tgtEl>
                                              <p:spTgt spid="87"/>
                                            </p:tgtEl>
                                          </p:cBhvr>
                                        </p:animEffect>
                                      </p:childTnLst>
                                    </p:cTn>
                                  </p:par>
                                  <p:par>
                                    <p:cTn id="11" presetID="8" presetClass="emph" presetSubtype="0" fill="hold" nodeType="withEffect">
                                      <p:stCondLst>
                                        <p:cond delay="0"/>
                                      </p:stCondLst>
                                      <p:childTnLst>
                                        <p:animRot by="21600000">
                                          <p:cBhvr>
                                            <p:cTn id="12" dur="1000" fill="hold"/>
                                            <p:tgtEl>
                                              <p:spTgt spid="88"/>
                                            </p:tgtEl>
                                            <p:attrNameLst>
                                              <p:attrName>r</p:attrName>
                                            </p:attrNameLst>
                                          </p:cBhvr>
                                        </p:animRo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1"/>
                                            </p:tgtEl>
                                            <p:attrNameLst>
                                              <p:attrName>style.visibility</p:attrName>
                                            </p:attrNameLst>
                                          </p:cBhvr>
                                          <p:to>
                                            <p:strVal val="visible"/>
                                          </p:to>
                                        </p:set>
                                        <p:anim calcmode="lin" valueType="num">
                                          <p:cBhvr additive="base">
                                            <p:cTn id="23" dur="500" fill="hold"/>
                                            <p:tgtEl>
                                              <p:spTgt spid="61"/>
                                            </p:tgtEl>
                                            <p:attrNameLst>
                                              <p:attrName>ppt_x</p:attrName>
                                            </p:attrNameLst>
                                          </p:cBhvr>
                                          <p:tavLst>
                                            <p:tav tm="0">
                                              <p:val>
                                                <p:strVal val="#ppt_x"/>
                                              </p:val>
                                            </p:tav>
                                            <p:tav tm="100000">
                                              <p:val>
                                                <p:strVal val="#ppt_x"/>
                                              </p:val>
                                            </p:tav>
                                          </p:tavLst>
                                        </p:anim>
                                        <p:anim calcmode="lin" valueType="num">
                                          <p:cBhvr additive="base">
                                            <p:cTn id="24" dur="500" fill="hold"/>
                                            <p:tgtEl>
                                              <p:spTgt spid="61"/>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ID="2" presetClass="entr" presetSubtype="4"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500" fill="hold"/>
                                            <p:tgtEl>
                                              <p:spTgt spid="4"/>
                                            </p:tgtEl>
                                            <p:attrNameLst>
                                              <p:attrName>ppt_x</p:attrName>
                                            </p:attrNameLst>
                                          </p:cBhvr>
                                          <p:tavLst>
                                            <p:tav tm="0">
                                              <p:val>
                                                <p:strVal val="#ppt_x"/>
                                              </p:val>
                                            </p:tav>
                                            <p:tav tm="100000">
                                              <p:val>
                                                <p:strVal val="#ppt_x"/>
                                              </p:val>
                                            </p:tav>
                                          </p:tavLst>
                                        </p:anim>
                                        <p:anim calcmode="lin" valueType="num">
                                          <p:cBhvr additive="base">
                                            <p:cTn id="2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childTnLst>
                              </p:cTn>
                            </p:par>
                            <p:par>
                              <p:cTn id="7" fill="hold">
                                <p:stCondLst>
                                  <p:cond delay="100"/>
                                </p:stCondLst>
                                <p:childTnLst>
                                  <p:par>
                                    <p:cTn id="8" presetID="8" presetClass="entr" presetSubtype="16" fill="hold" grpId="0" nodeType="after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diamond(in)">
                                          <p:cBhvr>
                                            <p:cTn id="10" dur="1000"/>
                                            <p:tgtEl>
                                              <p:spTgt spid="87"/>
                                            </p:tgtEl>
                                          </p:cBhvr>
                                        </p:animEffect>
                                      </p:childTnLst>
                                    </p:cTn>
                                  </p:par>
                                  <p:par>
                                    <p:cTn id="11" presetID="8" presetClass="emph" presetSubtype="0" fill="hold" nodeType="withEffect">
                                      <p:stCondLst>
                                        <p:cond delay="0"/>
                                      </p:stCondLst>
                                      <p:childTnLst>
                                        <p:animRot by="21600000">
                                          <p:cBhvr>
                                            <p:cTn id="12" dur="1000" fill="hold"/>
                                            <p:tgtEl>
                                              <p:spTgt spid="88"/>
                                            </p:tgtEl>
                                            <p:attrNameLst>
                                              <p:attrName>r</p:attrName>
                                            </p:attrNameLst>
                                          </p:cBhvr>
                                        </p:animRo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1"/>
                                            </p:tgtEl>
                                            <p:attrNameLst>
                                              <p:attrName>style.visibility</p:attrName>
                                            </p:attrNameLst>
                                          </p:cBhvr>
                                          <p:to>
                                            <p:strVal val="visible"/>
                                          </p:to>
                                        </p:set>
                                        <p:anim calcmode="lin" valueType="num">
                                          <p:cBhvr additive="base">
                                            <p:cTn id="23" dur="500" fill="hold"/>
                                            <p:tgtEl>
                                              <p:spTgt spid="61"/>
                                            </p:tgtEl>
                                            <p:attrNameLst>
                                              <p:attrName>ppt_x</p:attrName>
                                            </p:attrNameLst>
                                          </p:cBhvr>
                                          <p:tavLst>
                                            <p:tav tm="0">
                                              <p:val>
                                                <p:strVal val="#ppt_x"/>
                                              </p:val>
                                            </p:tav>
                                            <p:tav tm="100000">
                                              <p:val>
                                                <p:strVal val="#ppt_x"/>
                                              </p:val>
                                            </p:tav>
                                          </p:tavLst>
                                        </p:anim>
                                        <p:anim calcmode="lin" valueType="num">
                                          <p:cBhvr additive="base">
                                            <p:cTn id="24" dur="500" fill="hold"/>
                                            <p:tgtEl>
                                              <p:spTgt spid="61"/>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ID="2" presetClass="entr" presetSubtype="4"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500" fill="hold"/>
                                            <p:tgtEl>
                                              <p:spTgt spid="4"/>
                                            </p:tgtEl>
                                            <p:attrNameLst>
                                              <p:attrName>ppt_x</p:attrName>
                                            </p:attrNameLst>
                                          </p:cBhvr>
                                          <p:tavLst>
                                            <p:tav tm="0">
                                              <p:val>
                                                <p:strVal val="#ppt_x"/>
                                              </p:val>
                                            </p:tav>
                                            <p:tav tm="100000">
                                              <p:val>
                                                <p:strVal val="#ppt_x"/>
                                              </p:val>
                                            </p:tav>
                                          </p:tavLst>
                                        </p:anim>
                                        <p:anim calcmode="lin" valueType="num">
                                          <p:cBhvr additive="base">
                                            <p:cTn id="2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26593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七牛云平台</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3032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3" name="图片 2" descr="C:\Users\Administrator\Desktop\基于树莓派的智能家居监控系统\家庭智能预警的七牛云平台.png家庭智能预警的七牛云平台"/>
          <p:cNvPicPr>
            <a:picLocks noChangeAspect="1"/>
          </p:cNvPicPr>
          <p:nvPr/>
        </p:nvPicPr>
        <p:blipFill>
          <a:blip r:embed="rId2"/>
          <a:srcRect/>
          <a:stretch>
            <a:fillRect/>
          </a:stretch>
        </p:blipFill>
        <p:spPr>
          <a:xfrm>
            <a:off x="314960" y="1129030"/>
            <a:ext cx="5878830" cy="4013200"/>
          </a:xfrm>
          <a:prstGeom prst="rect">
            <a:avLst/>
          </a:prstGeom>
        </p:spPr>
      </p:pic>
      <p:sp>
        <p:nvSpPr>
          <p:cNvPr id="5" name="文本框 4"/>
          <p:cNvSpPr txBox="1"/>
          <p:nvPr/>
        </p:nvSpPr>
        <p:spPr>
          <a:xfrm>
            <a:off x="1540510" y="5650230"/>
            <a:ext cx="3291840" cy="368300"/>
          </a:xfrm>
          <a:prstGeom prst="rect">
            <a:avLst/>
          </a:prstGeom>
          <a:noFill/>
        </p:spPr>
        <p:txBody>
          <a:bodyPr wrap="square" rtlCol="0">
            <a:spAutoFit/>
          </a:bodyPr>
          <a:lstStyle/>
          <a:p>
            <a:r>
              <a:rPr lang="zh-CN" altLang="en-US" spc="300" dirty="0">
                <a:solidFill>
                  <a:srgbClr val="00FDFF"/>
                </a:solidFill>
                <a:latin typeface="Agency FB" panose="020B0503020202020204" pitchFamily="34" charset="0"/>
                <a:ea typeface="微软雅黑" panose="020B0503020204020204" pitchFamily="34" charset="-122"/>
                <a:sym typeface="+mn-ea"/>
              </a:rPr>
              <a:t>照片上传至七牛云平台</a:t>
            </a:r>
            <a:endParaRPr lang="zh-CN" altLang="en-US" spc="300" dirty="0">
              <a:solidFill>
                <a:srgbClr val="00FDFF"/>
              </a:solidFill>
              <a:latin typeface="Agency FB" panose="020B0503020202020204" pitchFamily="34" charset="0"/>
              <a:ea typeface="微软雅黑" panose="020B0503020204020204" pitchFamily="34" charset="-122"/>
              <a:sym typeface="+mn-ea"/>
            </a:endParaRPr>
          </a:p>
        </p:txBody>
      </p:sp>
      <p:sp>
        <p:nvSpPr>
          <p:cNvPr id="7" name="文本框 6"/>
          <p:cNvSpPr txBox="1"/>
          <p:nvPr/>
        </p:nvSpPr>
        <p:spPr>
          <a:xfrm>
            <a:off x="7929771" y="6016270"/>
            <a:ext cx="3469640" cy="368300"/>
          </a:xfrm>
          <a:prstGeom prst="rect">
            <a:avLst/>
          </a:prstGeom>
          <a:noFill/>
        </p:spPr>
        <p:txBody>
          <a:bodyPr wrap="square" rtlCol="0">
            <a:spAutoFit/>
          </a:bodyPr>
          <a:lstStyle/>
          <a:p>
            <a:r>
              <a:rPr lang="zh-CN" altLang="en-US" spc="300" dirty="0">
                <a:solidFill>
                  <a:srgbClr val="00FDFF"/>
                </a:solidFill>
                <a:latin typeface="Agency FB" panose="020B0503020202020204" pitchFamily="34" charset="0"/>
                <a:ea typeface="微软雅黑" panose="020B0503020204020204" pitchFamily="34" charset="-122"/>
                <a:sym typeface="+mn-ea"/>
              </a:rPr>
              <a:t>将报警信息写入数据库</a:t>
            </a:r>
            <a:endParaRPr lang="zh-CN" altLang="en-US" spc="300" dirty="0">
              <a:solidFill>
                <a:srgbClr val="00FDFF"/>
              </a:solidFill>
              <a:latin typeface="Agency FB" panose="020B0503020202020204" pitchFamily="34" charset="0"/>
              <a:ea typeface="微软雅黑" panose="020B0503020204020204" pitchFamily="34" charset="-122"/>
              <a:sym typeface="+mn-ea"/>
            </a:endParaRPr>
          </a:p>
        </p:txBody>
      </p:sp>
      <p:pic>
        <p:nvPicPr>
          <p:cNvPr id="4" name="图片 3"/>
          <p:cNvPicPr>
            <a:picLocks noChangeAspect="1"/>
          </p:cNvPicPr>
          <p:nvPr/>
        </p:nvPicPr>
        <p:blipFill>
          <a:blip r:embed="rId3"/>
          <a:stretch>
            <a:fillRect/>
          </a:stretch>
        </p:blipFill>
        <p:spPr>
          <a:xfrm>
            <a:off x="6741686" y="147757"/>
            <a:ext cx="4657725" cy="55759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10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amond(in)">
                                          <p:cBhvr>
                                            <p:cTn id="25" dur="1000"/>
                                            <p:tgtEl>
                                              <p:spTgt spid="3"/>
                                            </p:tgtEl>
                                          </p:cBhvr>
                                        </p:animEffect>
                                      </p:childTnLst>
                                    </p:cTn>
                                  </p:par>
                                </p:childTnLst>
                              </p:cTn>
                            </p:par>
                            <p:par>
                              <p:cTn id="26" fill="hold">
                                <p:stCondLst>
                                  <p:cond delay="1000"/>
                                </p:stCondLst>
                                <p:childTnLst>
                                  <p:par>
                                    <p:cTn id="27" presetID="6" presetClass="entr" presetSubtype="16" fill="hold" grpId="0"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circle(in)">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circle(in)">
                                          <p:cBhvr>
                                            <p:cTn id="34" dur="1000"/>
                                            <p:tgtEl>
                                              <p:spTgt spid="4"/>
                                            </p:tgtEl>
                                          </p:cBhvr>
                                        </p:animEffect>
                                      </p:childTnLst>
                                    </p:cTn>
                                  </p:par>
                                </p:childTnLst>
                              </p:cTn>
                            </p:par>
                            <p:par>
                              <p:cTn id="35" fill="hold">
                                <p:stCondLst>
                                  <p:cond delay="1000"/>
                                </p:stCondLst>
                                <p:childTnLst>
                                  <p:par>
                                    <p:cTn id="36" presetID="6" presetClass="entr" presetSubtype="16" fill="hold" grpId="0"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circle(in)">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5" grpId="0"/>
          <p:bldP spid="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10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amond(in)">
                                          <p:cBhvr>
                                            <p:cTn id="25" dur="1000"/>
                                            <p:tgtEl>
                                              <p:spTgt spid="3"/>
                                            </p:tgtEl>
                                          </p:cBhvr>
                                        </p:animEffect>
                                      </p:childTnLst>
                                    </p:cTn>
                                  </p:par>
                                </p:childTnLst>
                              </p:cTn>
                            </p:par>
                            <p:par>
                              <p:cTn id="26" fill="hold">
                                <p:stCondLst>
                                  <p:cond delay="1000"/>
                                </p:stCondLst>
                                <p:childTnLst>
                                  <p:par>
                                    <p:cTn id="27" presetID="6" presetClass="entr" presetSubtype="16" fill="hold" grpId="0"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circle(in)">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circle(in)">
                                          <p:cBhvr>
                                            <p:cTn id="34" dur="1000"/>
                                            <p:tgtEl>
                                              <p:spTgt spid="4"/>
                                            </p:tgtEl>
                                          </p:cBhvr>
                                        </p:animEffect>
                                      </p:childTnLst>
                                    </p:cTn>
                                  </p:par>
                                </p:childTnLst>
                              </p:cTn>
                            </p:par>
                            <p:par>
                              <p:cTn id="35" fill="hold">
                                <p:stCondLst>
                                  <p:cond delay="1000"/>
                                </p:stCondLst>
                                <p:childTnLst>
                                  <p:par>
                                    <p:cTn id="36" presetID="6" presetClass="entr" presetSubtype="16" fill="hold" grpId="0"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circle(in)">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5" grpId="0"/>
          <p:bldP spid="7"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4683760" cy="645160"/>
          </a:xfrm>
          <a:prstGeom prst="rect">
            <a:avLst/>
          </a:prstGeom>
        </p:spPr>
        <p:txBody>
          <a:bodyPr wrap="none">
            <a:spAutoFit/>
          </a:bodyPr>
          <a:lstStyle/>
          <a:p>
            <a:r>
              <a:rPr lang="en-US" altLang="zh-CN" sz="3600" spc="300" dirty="0">
                <a:solidFill>
                  <a:schemeClr val="bg2"/>
                </a:solidFill>
                <a:latin typeface="Agency FB" panose="020B0503020202020204" pitchFamily="34" charset="0"/>
                <a:ea typeface="微软雅黑" panose="020B0503020204020204" pitchFamily="34" charset="-122"/>
              </a:rPr>
              <a:t>Twilio</a:t>
            </a:r>
            <a:r>
              <a:rPr lang="zh-CN" altLang="en-US" sz="3600" spc="300" dirty="0">
                <a:solidFill>
                  <a:schemeClr val="bg2"/>
                </a:solidFill>
                <a:latin typeface="Agency FB" panose="020B0503020202020204" pitchFamily="34" charset="0"/>
                <a:ea typeface="微软雅黑" panose="020B0503020204020204" pitchFamily="34" charset="-122"/>
              </a:rPr>
              <a:t>平台与预警短信</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3032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4" name="图片 3" descr="家庭智能预警的Twilo平台"/>
          <p:cNvPicPr>
            <a:picLocks noChangeAspect="1"/>
          </p:cNvPicPr>
          <p:nvPr/>
        </p:nvPicPr>
        <p:blipFill>
          <a:blip r:embed="rId2"/>
          <a:stretch>
            <a:fillRect/>
          </a:stretch>
        </p:blipFill>
        <p:spPr>
          <a:xfrm>
            <a:off x="10160" y="1454150"/>
            <a:ext cx="6219190" cy="3952875"/>
          </a:xfrm>
          <a:prstGeom prst="rect">
            <a:avLst/>
          </a:prstGeom>
        </p:spPr>
      </p:pic>
      <p:sp>
        <p:nvSpPr>
          <p:cNvPr id="6" name="文本框 5"/>
          <p:cNvSpPr txBox="1"/>
          <p:nvPr/>
        </p:nvSpPr>
        <p:spPr>
          <a:xfrm>
            <a:off x="1129665" y="5628005"/>
            <a:ext cx="3581400" cy="368300"/>
          </a:xfrm>
          <a:prstGeom prst="rect">
            <a:avLst/>
          </a:prstGeom>
          <a:noFill/>
        </p:spPr>
        <p:txBody>
          <a:bodyPr wrap="square" rtlCol="0">
            <a:spAutoFit/>
          </a:bodyPr>
          <a:lstStyle/>
          <a:p>
            <a:r>
              <a:rPr lang="zh-CN" altLang="en-US" spc="300" dirty="0">
                <a:solidFill>
                  <a:srgbClr val="00FDFF"/>
                </a:solidFill>
                <a:latin typeface="Agency FB" panose="020B0503020202020204" pitchFamily="34" charset="0"/>
                <a:ea typeface="微软雅黑" panose="020B0503020204020204" pitchFamily="34" charset="-122"/>
                <a:sym typeface="+mn-ea"/>
              </a:rPr>
              <a:t>在</a:t>
            </a:r>
            <a:r>
              <a:rPr lang="en-US" altLang="zh-CN" spc="300" dirty="0">
                <a:solidFill>
                  <a:srgbClr val="00FDFF"/>
                </a:solidFill>
                <a:latin typeface="Agency FB" panose="020B0503020202020204" pitchFamily="34" charset="0"/>
                <a:ea typeface="微软雅黑" panose="020B0503020204020204" pitchFamily="34" charset="-122"/>
                <a:sym typeface="+mn-ea"/>
              </a:rPr>
              <a:t>Twilio</a:t>
            </a:r>
            <a:r>
              <a:rPr lang="zh-CN" altLang="en-US" spc="300" dirty="0">
                <a:solidFill>
                  <a:srgbClr val="00FDFF"/>
                </a:solidFill>
                <a:latin typeface="Agency FB" panose="020B0503020202020204" pitchFamily="34" charset="0"/>
                <a:ea typeface="微软雅黑" panose="020B0503020204020204" pitchFamily="34" charset="-122"/>
                <a:sym typeface="+mn-ea"/>
              </a:rPr>
              <a:t>中建立项目</a:t>
            </a:r>
            <a:endParaRPr lang="zh-CN" altLang="en-US" spc="300" dirty="0">
              <a:solidFill>
                <a:srgbClr val="00FDFF"/>
              </a:solidFill>
              <a:latin typeface="Agency FB" panose="020B0503020202020204" pitchFamily="34" charset="0"/>
              <a:ea typeface="微软雅黑" panose="020B0503020204020204" pitchFamily="34" charset="-122"/>
              <a:sym typeface="+mn-ea"/>
            </a:endParaRPr>
          </a:p>
        </p:txBody>
      </p:sp>
      <p:sp>
        <p:nvSpPr>
          <p:cNvPr id="7" name="文本框 6"/>
          <p:cNvSpPr txBox="1"/>
          <p:nvPr/>
        </p:nvSpPr>
        <p:spPr>
          <a:xfrm>
            <a:off x="8103870" y="6273165"/>
            <a:ext cx="2499360" cy="368300"/>
          </a:xfrm>
          <a:prstGeom prst="rect">
            <a:avLst/>
          </a:prstGeom>
          <a:noFill/>
        </p:spPr>
        <p:txBody>
          <a:bodyPr wrap="square" rtlCol="0">
            <a:spAutoFit/>
          </a:bodyPr>
          <a:lstStyle/>
          <a:p>
            <a:r>
              <a:rPr lang="zh-CN" altLang="en-US" spc="300" dirty="0">
                <a:solidFill>
                  <a:srgbClr val="00FDFF"/>
                </a:solidFill>
                <a:latin typeface="Agency FB" panose="020B0503020202020204" pitchFamily="34" charset="0"/>
                <a:ea typeface="微软雅黑" panose="020B0503020204020204" pitchFamily="34" charset="-122"/>
                <a:sym typeface="+mn-ea"/>
              </a:rPr>
              <a:t>收到的预警短信</a:t>
            </a:r>
            <a:endParaRPr lang="zh-CN" altLang="en-US" spc="300" dirty="0">
              <a:solidFill>
                <a:srgbClr val="00FDFF"/>
              </a:solidFill>
              <a:latin typeface="Agency FB" panose="020B0503020202020204" pitchFamily="34" charset="0"/>
              <a:ea typeface="微软雅黑" panose="020B0503020204020204" pitchFamily="34" charset="-122"/>
              <a:sym typeface="+mn-ea"/>
            </a:endParaRPr>
          </a:p>
        </p:txBody>
      </p:sp>
      <p:pic>
        <p:nvPicPr>
          <p:cNvPr id="3" name="图片 2"/>
          <p:cNvPicPr>
            <a:picLocks noChangeAspect="1"/>
          </p:cNvPicPr>
          <p:nvPr/>
        </p:nvPicPr>
        <p:blipFill>
          <a:blip r:embed="rId3"/>
          <a:stretch>
            <a:fillRect/>
          </a:stretch>
        </p:blipFill>
        <p:spPr>
          <a:xfrm>
            <a:off x="7021195" y="45085"/>
            <a:ext cx="4214495" cy="3558540"/>
          </a:xfrm>
          <a:prstGeom prst="rect">
            <a:avLst/>
          </a:prstGeom>
        </p:spPr>
      </p:pic>
      <p:sp>
        <p:nvSpPr>
          <p:cNvPr id="5" name="文本框 4"/>
          <p:cNvSpPr txBox="1"/>
          <p:nvPr/>
        </p:nvSpPr>
        <p:spPr>
          <a:xfrm>
            <a:off x="7284720" y="3686175"/>
            <a:ext cx="3688080" cy="368300"/>
          </a:xfrm>
          <a:prstGeom prst="rect">
            <a:avLst/>
          </a:prstGeom>
          <a:noFill/>
        </p:spPr>
        <p:txBody>
          <a:bodyPr wrap="square" rtlCol="0">
            <a:spAutoFit/>
          </a:bodyPr>
          <a:lstStyle/>
          <a:p>
            <a:r>
              <a:rPr lang="en-US" altLang="zh-CN" spc="300" dirty="0">
                <a:solidFill>
                  <a:srgbClr val="00FDFF"/>
                </a:solidFill>
                <a:latin typeface="Agency FB" panose="020B0503020202020204" pitchFamily="34" charset="0"/>
                <a:ea typeface="微软雅黑" panose="020B0503020204020204" pitchFamily="34" charset="-122"/>
                <a:sym typeface="+mn-ea"/>
              </a:rPr>
              <a:t>Python</a:t>
            </a:r>
            <a:r>
              <a:rPr lang="zh-CN" altLang="en-US" spc="300" dirty="0">
                <a:solidFill>
                  <a:srgbClr val="00FDFF"/>
                </a:solidFill>
                <a:latin typeface="Agency FB" panose="020B0503020202020204" pitchFamily="34" charset="0"/>
                <a:ea typeface="微软雅黑" panose="020B0503020204020204" pitchFamily="34" charset="-122"/>
                <a:sym typeface="+mn-ea"/>
              </a:rPr>
              <a:t>结合</a:t>
            </a:r>
            <a:r>
              <a:rPr lang="en-US" altLang="zh-CN" spc="300" dirty="0">
                <a:solidFill>
                  <a:srgbClr val="00FDFF"/>
                </a:solidFill>
                <a:latin typeface="Agency FB" panose="020B0503020202020204" pitchFamily="34" charset="0"/>
                <a:ea typeface="微软雅黑" panose="020B0503020204020204" pitchFamily="34" charset="-122"/>
                <a:sym typeface="+mn-ea"/>
              </a:rPr>
              <a:t>Twilio</a:t>
            </a:r>
            <a:r>
              <a:rPr lang="zh-CN" altLang="en-US" spc="300" dirty="0">
                <a:solidFill>
                  <a:srgbClr val="00FDFF"/>
                </a:solidFill>
                <a:latin typeface="Agency FB" panose="020B0503020202020204" pitchFamily="34" charset="0"/>
                <a:ea typeface="微软雅黑" panose="020B0503020204020204" pitchFamily="34" charset="-122"/>
                <a:sym typeface="+mn-ea"/>
              </a:rPr>
              <a:t>短信预警代码</a:t>
            </a:r>
            <a:endParaRPr lang="zh-CN" altLang="en-US" spc="300" dirty="0">
              <a:solidFill>
                <a:srgbClr val="00FDFF"/>
              </a:solidFill>
              <a:latin typeface="Agency FB" panose="020B0503020202020204" pitchFamily="34" charset="0"/>
              <a:ea typeface="微软雅黑" panose="020B0503020204020204" pitchFamily="34" charset="-122"/>
              <a:sym typeface="+mn-ea"/>
            </a:endParaRPr>
          </a:p>
        </p:txBody>
      </p:sp>
      <p:pic>
        <p:nvPicPr>
          <p:cNvPr id="9" name="图片 45" descr="Screenshot_2018-07-06-09-25-18-929_com.android.mm"/>
          <p:cNvPicPr>
            <a:picLocks noChangeAspect="1"/>
          </p:cNvPicPr>
          <p:nvPr/>
        </p:nvPicPr>
        <p:blipFill>
          <a:blip r:embed="rId4"/>
          <a:stretch>
            <a:fillRect/>
          </a:stretch>
        </p:blipFill>
        <p:spPr>
          <a:xfrm rot="16200000">
            <a:off x="8122285" y="3159760"/>
            <a:ext cx="2075180" cy="41516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88"/>
                                            </p:tgtEl>
                                            <p:attrNameLst>
                                              <p:attrName>ppt_x</p:attrName>
                                              <p:attrName>ppt_y</p:attrName>
                                            </p:attrNameLst>
                                          </p:cBhvr>
                                          <p:rCtr x="17734" y="-4120"/>
                                        </p:animMotion>
                                      </p:childTnLst>
                                    </p:cTn>
                                  </p:par>
                                </p:childTnLst>
                              </p:cTn>
                            </p:par>
                            <p:par>
                              <p:cTn id="11" fill="hold">
                                <p:stCondLst>
                                  <p:cond delay="100"/>
                                </p:stCondLst>
                                <p:childTnLst>
                                  <p:par>
                                    <p:cTn id="12" presetID="8" presetClass="entr" presetSubtype="16" fill="hold" grpId="0" nodeType="afterEffect">
                                      <p:stCondLst>
                                        <p:cond delay="0"/>
                                      </p:stCondLst>
                                      <p:childTnLst>
                                        <p:set>
                                          <p:cBhvr>
                                            <p:cTn id="13" dur="1" fill="hold">
                                              <p:stCondLst>
                                                <p:cond delay="0"/>
                                              </p:stCondLst>
                                            </p:cTn>
                                            <p:tgtEl>
                                              <p:spTgt spid="87"/>
                                            </p:tgtEl>
                                            <p:attrNameLst>
                                              <p:attrName>style.visibility</p:attrName>
                                            </p:attrNameLst>
                                          </p:cBhvr>
                                          <p:to>
                                            <p:strVal val="visible"/>
                                          </p:to>
                                        </p:set>
                                        <p:animEffect transition="in" filter="diamond(in)">
                                          <p:cBhvr>
                                            <p:cTn id="14" dur="1000"/>
                                            <p:tgtEl>
                                              <p:spTgt spid="87"/>
                                            </p:tgtEl>
                                          </p:cBhvr>
                                        </p:animEffect>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anim calcmode="lin" valueType="num">
                                          <p:cBhvr>
                                            <p:cTn id="26" dur="500" fill="hold"/>
                                            <p:tgtEl>
                                              <p:spTgt spid="4"/>
                                            </p:tgtEl>
                                            <p:attrNameLst>
                                              <p:attrName>ppt_x</p:attrName>
                                            </p:attrNameLst>
                                          </p:cBhvr>
                                          <p:tavLst>
                                            <p:tav tm="0">
                                              <p:val>
                                                <p:strVal val="#ppt_x"/>
                                              </p:val>
                                            </p:tav>
                                            <p:tav tm="100000">
                                              <p:val>
                                                <p:strVal val="#ppt_x"/>
                                              </p:val>
                                            </p:tav>
                                          </p:tavLst>
                                        </p:anim>
                                        <p:anim calcmode="lin" valueType="num">
                                          <p:cBhvr>
                                            <p:cTn id="27" dur="500" fill="hold"/>
                                            <p:tgtEl>
                                              <p:spTgt spid="4"/>
                                            </p:tgtEl>
                                            <p:attrNameLst>
                                              <p:attrName>ppt_y</p:attrName>
                                            </p:attrNameLst>
                                          </p:cBhvr>
                                          <p:tavLst>
                                            <p:tav tm="0">
                                              <p:val>
                                                <p:strVal val="#ppt_y+.1"/>
                                              </p:val>
                                            </p:tav>
                                            <p:tav tm="100000">
                                              <p:val>
                                                <p:strVal val="#ppt_y"/>
                                              </p:val>
                                            </p:tav>
                                          </p:tavLst>
                                        </p:anim>
                                      </p:childTnLst>
                                    </p:cTn>
                                  </p:par>
                                </p:childTnLst>
                              </p:cTn>
                            </p:par>
                            <p:par>
                              <p:cTn id="28" fill="hold">
                                <p:stCondLst>
                                  <p:cond delay="500"/>
                                </p:stCondLst>
                                <p:childTnLst>
                                  <p:par>
                                    <p:cTn id="29" presetID="42" presetClass="entr" presetSubtype="0"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anim calcmode="lin" valueType="num">
                                          <p:cBhvr>
                                            <p:cTn id="32" dur="500" fill="hold"/>
                                            <p:tgtEl>
                                              <p:spTgt spid="6"/>
                                            </p:tgtEl>
                                            <p:attrNameLst>
                                              <p:attrName>ppt_x</p:attrName>
                                            </p:attrNameLst>
                                          </p:cBhvr>
                                          <p:tavLst>
                                            <p:tav tm="0">
                                              <p:val>
                                                <p:strVal val="#ppt_x"/>
                                              </p:val>
                                            </p:tav>
                                            <p:tav tm="100000">
                                              <p:val>
                                                <p:strVal val="#ppt_x"/>
                                              </p:val>
                                            </p:tav>
                                          </p:tavLst>
                                        </p:anim>
                                        <p:anim calcmode="lin" valueType="num">
                                          <p:cBhvr>
                                            <p:cTn id="33"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500"/>
                                            <p:tgtEl>
                                              <p:spTgt spid="3"/>
                                            </p:tgtEl>
                                          </p:cBhvr>
                                        </p:animEffect>
                                        <p:anim calcmode="lin" valueType="num">
                                          <p:cBhvr>
                                            <p:cTn id="39" dur="500" fill="hold"/>
                                            <p:tgtEl>
                                              <p:spTgt spid="3"/>
                                            </p:tgtEl>
                                            <p:attrNameLst>
                                              <p:attrName>ppt_x</p:attrName>
                                            </p:attrNameLst>
                                          </p:cBhvr>
                                          <p:tavLst>
                                            <p:tav tm="0">
                                              <p:val>
                                                <p:strVal val="#ppt_x"/>
                                              </p:val>
                                            </p:tav>
                                            <p:tav tm="100000">
                                              <p:val>
                                                <p:strVal val="#ppt_x"/>
                                              </p:val>
                                            </p:tav>
                                          </p:tavLst>
                                        </p:anim>
                                        <p:anim calcmode="lin" valueType="num">
                                          <p:cBhvr>
                                            <p:cTn id="40" dur="500" fill="hold"/>
                                            <p:tgtEl>
                                              <p:spTgt spid="3"/>
                                            </p:tgtEl>
                                            <p:attrNameLst>
                                              <p:attrName>ppt_y</p:attrName>
                                            </p:attrNameLst>
                                          </p:cBhvr>
                                          <p:tavLst>
                                            <p:tav tm="0">
                                              <p:val>
                                                <p:strVal val="#ppt_y+.1"/>
                                              </p:val>
                                            </p:tav>
                                            <p:tav tm="100000">
                                              <p:val>
                                                <p:strVal val="#ppt_y"/>
                                              </p:val>
                                            </p:tav>
                                          </p:tavLst>
                                        </p:anim>
                                      </p:childTnLst>
                                    </p:cTn>
                                  </p:par>
                                </p:childTnLst>
                              </p:cTn>
                            </p:par>
                            <p:par>
                              <p:cTn id="41" fill="hold">
                                <p:stCondLst>
                                  <p:cond delay="500"/>
                                </p:stCondLst>
                                <p:childTnLst>
                                  <p:par>
                                    <p:cTn id="42" presetID="42" presetClass="entr" presetSubtype="0" fill="hold" grpId="0" nodeType="after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500"/>
                                            <p:tgtEl>
                                              <p:spTgt spid="5"/>
                                            </p:tgtEl>
                                          </p:cBhvr>
                                        </p:animEffect>
                                        <p:anim calcmode="lin" valueType="num">
                                          <p:cBhvr>
                                            <p:cTn id="45" dur="500" fill="hold"/>
                                            <p:tgtEl>
                                              <p:spTgt spid="5"/>
                                            </p:tgtEl>
                                            <p:attrNameLst>
                                              <p:attrName>ppt_x</p:attrName>
                                            </p:attrNameLst>
                                          </p:cBhvr>
                                          <p:tavLst>
                                            <p:tav tm="0">
                                              <p:val>
                                                <p:strVal val="#ppt_x"/>
                                              </p:val>
                                            </p:tav>
                                            <p:tav tm="100000">
                                              <p:val>
                                                <p:strVal val="#ppt_x"/>
                                              </p:val>
                                            </p:tav>
                                          </p:tavLst>
                                        </p:anim>
                                        <p:anim calcmode="lin" valueType="num">
                                          <p:cBhvr>
                                            <p:cTn id="46"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fade">
                                          <p:cBhvr>
                                            <p:cTn id="51" dur="500"/>
                                            <p:tgtEl>
                                              <p:spTgt spid="9"/>
                                            </p:tgtEl>
                                          </p:cBhvr>
                                        </p:animEffect>
                                        <p:anim calcmode="lin" valueType="num">
                                          <p:cBhvr>
                                            <p:cTn id="52" dur="500" fill="hold"/>
                                            <p:tgtEl>
                                              <p:spTgt spid="9"/>
                                            </p:tgtEl>
                                            <p:attrNameLst>
                                              <p:attrName>ppt_x</p:attrName>
                                            </p:attrNameLst>
                                          </p:cBhvr>
                                          <p:tavLst>
                                            <p:tav tm="0">
                                              <p:val>
                                                <p:strVal val="#ppt_x"/>
                                              </p:val>
                                            </p:tav>
                                            <p:tav tm="100000">
                                              <p:val>
                                                <p:strVal val="#ppt_x"/>
                                              </p:val>
                                            </p:tav>
                                          </p:tavLst>
                                        </p:anim>
                                        <p:anim calcmode="lin" valueType="num">
                                          <p:cBhvr>
                                            <p:cTn id="53" dur="500" fill="hold"/>
                                            <p:tgtEl>
                                              <p:spTgt spid="9"/>
                                            </p:tgtEl>
                                            <p:attrNameLst>
                                              <p:attrName>ppt_y</p:attrName>
                                            </p:attrNameLst>
                                          </p:cBhvr>
                                          <p:tavLst>
                                            <p:tav tm="0">
                                              <p:val>
                                                <p:strVal val="#ppt_y+.1"/>
                                              </p:val>
                                            </p:tav>
                                            <p:tav tm="100000">
                                              <p:val>
                                                <p:strVal val="#ppt_y"/>
                                              </p:val>
                                            </p:tav>
                                          </p:tavLst>
                                        </p:anim>
                                      </p:childTnLst>
                                    </p:cTn>
                                  </p:par>
                                </p:childTnLst>
                              </p:cTn>
                            </p:par>
                            <p:par>
                              <p:cTn id="54" fill="hold">
                                <p:stCondLst>
                                  <p:cond delay="500"/>
                                </p:stCondLst>
                                <p:childTnLst>
                                  <p:par>
                                    <p:cTn id="55" presetID="42" presetClass="entr" presetSubtype="0" fill="hold" grpId="0"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fade">
                                          <p:cBhvr>
                                            <p:cTn id="57" dur="500"/>
                                            <p:tgtEl>
                                              <p:spTgt spid="7"/>
                                            </p:tgtEl>
                                          </p:cBhvr>
                                        </p:animEffect>
                                        <p:anim calcmode="lin" valueType="num">
                                          <p:cBhvr>
                                            <p:cTn id="58" dur="500" fill="hold"/>
                                            <p:tgtEl>
                                              <p:spTgt spid="7"/>
                                            </p:tgtEl>
                                            <p:attrNameLst>
                                              <p:attrName>ppt_x</p:attrName>
                                            </p:attrNameLst>
                                          </p:cBhvr>
                                          <p:tavLst>
                                            <p:tav tm="0">
                                              <p:val>
                                                <p:strVal val="#ppt_x"/>
                                              </p:val>
                                            </p:tav>
                                            <p:tav tm="100000">
                                              <p:val>
                                                <p:strVal val="#ppt_x"/>
                                              </p:val>
                                            </p:tav>
                                          </p:tavLst>
                                        </p:anim>
                                        <p:anim calcmode="lin" valueType="num">
                                          <p:cBhvr>
                                            <p:cTn id="5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6" grpId="0"/>
          <p:bldP spid="7" grpId="0"/>
          <p:bldP spid="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88"/>
                                            </p:tgtEl>
                                            <p:attrNameLst>
                                              <p:attrName>ppt_x</p:attrName>
                                              <p:attrName>ppt_y</p:attrName>
                                            </p:attrNameLst>
                                          </p:cBhvr>
                                          <p:rCtr x="17734" y="-4120"/>
                                        </p:animMotion>
                                      </p:childTnLst>
                                    </p:cTn>
                                  </p:par>
                                </p:childTnLst>
                              </p:cTn>
                            </p:par>
                            <p:par>
                              <p:cTn id="11" fill="hold">
                                <p:stCondLst>
                                  <p:cond delay="100"/>
                                </p:stCondLst>
                                <p:childTnLst>
                                  <p:par>
                                    <p:cTn id="12" presetID="8" presetClass="entr" presetSubtype="16" fill="hold" grpId="0" nodeType="afterEffect">
                                      <p:stCondLst>
                                        <p:cond delay="0"/>
                                      </p:stCondLst>
                                      <p:childTnLst>
                                        <p:set>
                                          <p:cBhvr>
                                            <p:cTn id="13" dur="1" fill="hold">
                                              <p:stCondLst>
                                                <p:cond delay="0"/>
                                              </p:stCondLst>
                                            </p:cTn>
                                            <p:tgtEl>
                                              <p:spTgt spid="87"/>
                                            </p:tgtEl>
                                            <p:attrNameLst>
                                              <p:attrName>style.visibility</p:attrName>
                                            </p:attrNameLst>
                                          </p:cBhvr>
                                          <p:to>
                                            <p:strVal val="visible"/>
                                          </p:to>
                                        </p:set>
                                        <p:animEffect transition="in" filter="diamond(in)">
                                          <p:cBhvr>
                                            <p:cTn id="14" dur="1000"/>
                                            <p:tgtEl>
                                              <p:spTgt spid="87"/>
                                            </p:tgtEl>
                                          </p:cBhvr>
                                        </p:animEffect>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anim calcmode="lin" valueType="num">
                                          <p:cBhvr>
                                            <p:cTn id="26" dur="500" fill="hold"/>
                                            <p:tgtEl>
                                              <p:spTgt spid="4"/>
                                            </p:tgtEl>
                                            <p:attrNameLst>
                                              <p:attrName>ppt_x</p:attrName>
                                            </p:attrNameLst>
                                          </p:cBhvr>
                                          <p:tavLst>
                                            <p:tav tm="0">
                                              <p:val>
                                                <p:strVal val="#ppt_x"/>
                                              </p:val>
                                            </p:tav>
                                            <p:tav tm="100000">
                                              <p:val>
                                                <p:strVal val="#ppt_x"/>
                                              </p:val>
                                            </p:tav>
                                          </p:tavLst>
                                        </p:anim>
                                        <p:anim calcmode="lin" valueType="num">
                                          <p:cBhvr>
                                            <p:cTn id="27" dur="500" fill="hold"/>
                                            <p:tgtEl>
                                              <p:spTgt spid="4"/>
                                            </p:tgtEl>
                                            <p:attrNameLst>
                                              <p:attrName>ppt_y</p:attrName>
                                            </p:attrNameLst>
                                          </p:cBhvr>
                                          <p:tavLst>
                                            <p:tav tm="0">
                                              <p:val>
                                                <p:strVal val="#ppt_y+.1"/>
                                              </p:val>
                                            </p:tav>
                                            <p:tav tm="100000">
                                              <p:val>
                                                <p:strVal val="#ppt_y"/>
                                              </p:val>
                                            </p:tav>
                                          </p:tavLst>
                                        </p:anim>
                                      </p:childTnLst>
                                    </p:cTn>
                                  </p:par>
                                </p:childTnLst>
                              </p:cTn>
                            </p:par>
                            <p:par>
                              <p:cTn id="28" fill="hold">
                                <p:stCondLst>
                                  <p:cond delay="500"/>
                                </p:stCondLst>
                                <p:childTnLst>
                                  <p:par>
                                    <p:cTn id="29" presetID="42" presetClass="entr" presetSubtype="0"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anim calcmode="lin" valueType="num">
                                          <p:cBhvr>
                                            <p:cTn id="32" dur="500" fill="hold"/>
                                            <p:tgtEl>
                                              <p:spTgt spid="6"/>
                                            </p:tgtEl>
                                            <p:attrNameLst>
                                              <p:attrName>ppt_x</p:attrName>
                                            </p:attrNameLst>
                                          </p:cBhvr>
                                          <p:tavLst>
                                            <p:tav tm="0">
                                              <p:val>
                                                <p:strVal val="#ppt_x"/>
                                              </p:val>
                                            </p:tav>
                                            <p:tav tm="100000">
                                              <p:val>
                                                <p:strVal val="#ppt_x"/>
                                              </p:val>
                                            </p:tav>
                                          </p:tavLst>
                                        </p:anim>
                                        <p:anim calcmode="lin" valueType="num">
                                          <p:cBhvr>
                                            <p:cTn id="33"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500"/>
                                            <p:tgtEl>
                                              <p:spTgt spid="3"/>
                                            </p:tgtEl>
                                          </p:cBhvr>
                                        </p:animEffect>
                                        <p:anim calcmode="lin" valueType="num">
                                          <p:cBhvr>
                                            <p:cTn id="39" dur="500" fill="hold"/>
                                            <p:tgtEl>
                                              <p:spTgt spid="3"/>
                                            </p:tgtEl>
                                            <p:attrNameLst>
                                              <p:attrName>ppt_x</p:attrName>
                                            </p:attrNameLst>
                                          </p:cBhvr>
                                          <p:tavLst>
                                            <p:tav tm="0">
                                              <p:val>
                                                <p:strVal val="#ppt_x"/>
                                              </p:val>
                                            </p:tav>
                                            <p:tav tm="100000">
                                              <p:val>
                                                <p:strVal val="#ppt_x"/>
                                              </p:val>
                                            </p:tav>
                                          </p:tavLst>
                                        </p:anim>
                                        <p:anim calcmode="lin" valueType="num">
                                          <p:cBhvr>
                                            <p:cTn id="40" dur="500" fill="hold"/>
                                            <p:tgtEl>
                                              <p:spTgt spid="3"/>
                                            </p:tgtEl>
                                            <p:attrNameLst>
                                              <p:attrName>ppt_y</p:attrName>
                                            </p:attrNameLst>
                                          </p:cBhvr>
                                          <p:tavLst>
                                            <p:tav tm="0">
                                              <p:val>
                                                <p:strVal val="#ppt_y+.1"/>
                                              </p:val>
                                            </p:tav>
                                            <p:tav tm="100000">
                                              <p:val>
                                                <p:strVal val="#ppt_y"/>
                                              </p:val>
                                            </p:tav>
                                          </p:tavLst>
                                        </p:anim>
                                      </p:childTnLst>
                                    </p:cTn>
                                  </p:par>
                                </p:childTnLst>
                              </p:cTn>
                            </p:par>
                            <p:par>
                              <p:cTn id="41" fill="hold">
                                <p:stCondLst>
                                  <p:cond delay="500"/>
                                </p:stCondLst>
                                <p:childTnLst>
                                  <p:par>
                                    <p:cTn id="42" presetID="42" presetClass="entr" presetSubtype="0" fill="hold" grpId="0" nodeType="after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500"/>
                                            <p:tgtEl>
                                              <p:spTgt spid="5"/>
                                            </p:tgtEl>
                                          </p:cBhvr>
                                        </p:animEffect>
                                        <p:anim calcmode="lin" valueType="num">
                                          <p:cBhvr>
                                            <p:cTn id="45" dur="500" fill="hold"/>
                                            <p:tgtEl>
                                              <p:spTgt spid="5"/>
                                            </p:tgtEl>
                                            <p:attrNameLst>
                                              <p:attrName>ppt_x</p:attrName>
                                            </p:attrNameLst>
                                          </p:cBhvr>
                                          <p:tavLst>
                                            <p:tav tm="0">
                                              <p:val>
                                                <p:strVal val="#ppt_x"/>
                                              </p:val>
                                            </p:tav>
                                            <p:tav tm="100000">
                                              <p:val>
                                                <p:strVal val="#ppt_x"/>
                                              </p:val>
                                            </p:tav>
                                          </p:tavLst>
                                        </p:anim>
                                        <p:anim calcmode="lin" valueType="num">
                                          <p:cBhvr>
                                            <p:cTn id="46"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fade">
                                          <p:cBhvr>
                                            <p:cTn id="51" dur="500"/>
                                            <p:tgtEl>
                                              <p:spTgt spid="9"/>
                                            </p:tgtEl>
                                          </p:cBhvr>
                                        </p:animEffect>
                                        <p:anim calcmode="lin" valueType="num">
                                          <p:cBhvr>
                                            <p:cTn id="52" dur="500" fill="hold"/>
                                            <p:tgtEl>
                                              <p:spTgt spid="9"/>
                                            </p:tgtEl>
                                            <p:attrNameLst>
                                              <p:attrName>ppt_x</p:attrName>
                                            </p:attrNameLst>
                                          </p:cBhvr>
                                          <p:tavLst>
                                            <p:tav tm="0">
                                              <p:val>
                                                <p:strVal val="#ppt_x"/>
                                              </p:val>
                                            </p:tav>
                                            <p:tav tm="100000">
                                              <p:val>
                                                <p:strVal val="#ppt_x"/>
                                              </p:val>
                                            </p:tav>
                                          </p:tavLst>
                                        </p:anim>
                                        <p:anim calcmode="lin" valueType="num">
                                          <p:cBhvr>
                                            <p:cTn id="53" dur="500" fill="hold"/>
                                            <p:tgtEl>
                                              <p:spTgt spid="9"/>
                                            </p:tgtEl>
                                            <p:attrNameLst>
                                              <p:attrName>ppt_y</p:attrName>
                                            </p:attrNameLst>
                                          </p:cBhvr>
                                          <p:tavLst>
                                            <p:tav tm="0">
                                              <p:val>
                                                <p:strVal val="#ppt_y+.1"/>
                                              </p:val>
                                            </p:tav>
                                            <p:tav tm="100000">
                                              <p:val>
                                                <p:strVal val="#ppt_y"/>
                                              </p:val>
                                            </p:tav>
                                          </p:tavLst>
                                        </p:anim>
                                      </p:childTnLst>
                                    </p:cTn>
                                  </p:par>
                                </p:childTnLst>
                              </p:cTn>
                            </p:par>
                            <p:par>
                              <p:cTn id="54" fill="hold">
                                <p:stCondLst>
                                  <p:cond delay="500"/>
                                </p:stCondLst>
                                <p:childTnLst>
                                  <p:par>
                                    <p:cTn id="55" presetID="42" presetClass="entr" presetSubtype="0" fill="hold" grpId="0"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fade">
                                          <p:cBhvr>
                                            <p:cTn id="57" dur="500"/>
                                            <p:tgtEl>
                                              <p:spTgt spid="7"/>
                                            </p:tgtEl>
                                          </p:cBhvr>
                                        </p:animEffect>
                                        <p:anim calcmode="lin" valueType="num">
                                          <p:cBhvr>
                                            <p:cTn id="58" dur="500" fill="hold"/>
                                            <p:tgtEl>
                                              <p:spTgt spid="7"/>
                                            </p:tgtEl>
                                            <p:attrNameLst>
                                              <p:attrName>ppt_x</p:attrName>
                                            </p:attrNameLst>
                                          </p:cBhvr>
                                          <p:tavLst>
                                            <p:tav tm="0">
                                              <p:val>
                                                <p:strVal val="#ppt_x"/>
                                              </p:val>
                                            </p:tav>
                                            <p:tav tm="100000">
                                              <p:val>
                                                <p:strVal val="#ppt_x"/>
                                              </p:val>
                                            </p:tav>
                                          </p:tavLst>
                                        </p:anim>
                                        <p:anim calcmode="lin" valueType="num">
                                          <p:cBhvr>
                                            <p:cTn id="5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6" grpId="0"/>
          <p:bldP spid="7" grpId="0"/>
          <p:bldP spid="5"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2769488" y="1486020"/>
            <a:ext cx="2378484" cy="2285998"/>
            <a:chOff x="4301681" y="1954598"/>
            <a:chExt cx="3068103" cy="2948803"/>
          </a:xfrm>
        </p:grpSpPr>
        <p:pic>
          <p:nvPicPr>
            <p:cNvPr id="14" name="图片 13"/>
            <p:cNvPicPr>
              <a:picLocks noChangeAspect="1"/>
            </p:cNvPicPr>
            <p:nvPr/>
          </p:nvPicPr>
          <p:blipFill>
            <a:blip r:embed="rId1"/>
            <a:srcRect/>
            <a:stretch>
              <a:fillRect/>
            </a:stretch>
          </p:blipFill>
          <p:spPr>
            <a:xfrm flipH="1">
              <a:off x="4491465" y="2081988"/>
              <a:ext cx="2688534" cy="2694022"/>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grpSp>
          <p:nvGrpSpPr>
            <p:cNvPr id="3" name="组合 2"/>
            <p:cNvGrpSpPr/>
            <p:nvPr/>
          </p:nvGrpSpPr>
          <p:grpSpPr>
            <a:xfrm flipH="1">
              <a:off x="4301681" y="1954598"/>
              <a:ext cx="3068103" cy="2948803"/>
              <a:chOff x="461964" y="-1987551"/>
              <a:chExt cx="11268075" cy="10829929"/>
            </a:xfrm>
            <a:solidFill>
              <a:srgbClr val="85DFFF">
                <a:alpha val="29804"/>
              </a:srgbClr>
            </a:solidFill>
          </p:grpSpPr>
          <p:sp>
            <p:nvSpPr>
              <p:cNvPr id="4" name="Freeform 388"/>
              <p:cNvSpPr>
                <a:spLocks noEditPoints="1"/>
              </p:cNvSpPr>
              <p:nvPr/>
            </p:nvSpPr>
            <p:spPr bwMode="auto">
              <a:xfrm>
                <a:off x="461964" y="-1533527"/>
                <a:ext cx="11268075" cy="9917117"/>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5" name="Freeform 389"/>
              <p:cNvSpPr>
                <a:spLocks noEditPoints="1"/>
              </p:cNvSpPr>
              <p:nvPr/>
            </p:nvSpPr>
            <p:spPr bwMode="auto">
              <a:xfrm>
                <a:off x="2022477" y="-158750"/>
                <a:ext cx="8150225" cy="7172327"/>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6" name="Freeform 390"/>
              <p:cNvSpPr>
                <a:spLocks noEditPoints="1"/>
              </p:cNvSpPr>
              <p:nvPr/>
            </p:nvSpPr>
            <p:spPr bwMode="auto">
              <a:xfrm>
                <a:off x="3813174" y="1146177"/>
                <a:ext cx="4565650" cy="4560891"/>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7" name="Freeform 391"/>
              <p:cNvSpPr>
                <a:spLocks noEditPoints="1"/>
              </p:cNvSpPr>
              <p:nvPr/>
            </p:nvSpPr>
            <p:spPr bwMode="auto">
              <a:xfrm>
                <a:off x="2214565" y="-452437"/>
                <a:ext cx="7762874" cy="7759702"/>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8" name="Freeform 392"/>
              <p:cNvSpPr>
                <a:spLocks noEditPoints="1"/>
              </p:cNvSpPr>
              <p:nvPr/>
            </p:nvSpPr>
            <p:spPr bwMode="auto">
              <a:xfrm>
                <a:off x="4102102" y="1431924"/>
                <a:ext cx="3990976" cy="3986213"/>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9" name="Freeform 393"/>
              <p:cNvSpPr>
                <a:spLocks noEditPoints="1"/>
              </p:cNvSpPr>
              <p:nvPr/>
            </p:nvSpPr>
            <p:spPr bwMode="auto">
              <a:xfrm>
                <a:off x="679451" y="-1987551"/>
                <a:ext cx="10836274" cy="1082992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0" name="Freeform 394"/>
              <p:cNvSpPr>
                <a:spLocks noEditPoints="1"/>
              </p:cNvSpPr>
              <p:nvPr/>
            </p:nvSpPr>
            <p:spPr bwMode="auto">
              <a:xfrm>
                <a:off x="2286001" y="73024"/>
                <a:ext cx="7620000" cy="6708776"/>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1" name="Freeform 395"/>
              <p:cNvSpPr/>
              <p:nvPr/>
            </p:nvSpPr>
            <p:spPr bwMode="auto">
              <a:xfrm>
                <a:off x="6340477" y="80964"/>
                <a:ext cx="47623"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2" name="Freeform 396"/>
              <p:cNvSpPr>
                <a:spLocks noEditPoints="1"/>
              </p:cNvSpPr>
              <p:nvPr/>
            </p:nvSpPr>
            <p:spPr bwMode="auto">
              <a:xfrm>
                <a:off x="3089276" y="207964"/>
                <a:ext cx="6167437" cy="6029328"/>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3" name="Freeform 397"/>
              <p:cNvSpPr>
                <a:spLocks noEditPoints="1"/>
              </p:cNvSpPr>
              <p:nvPr/>
            </p:nvSpPr>
            <p:spPr bwMode="auto">
              <a:xfrm>
                <a:off x="3111499" y="2020888"/>
                <a:ext cx="6145214" cy="762002"/>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grpSp>
      </p:grpSp>
      <p:sp>
        <p:nvSpPr>
          <p:cNvPr id="16" name="矩形 15"/>
          <p:cNvSpPr/>
          <p:nvPr/>
        </p:nvSpPr>
        <p:spPr>
          <a:xfrm>
            <a:off x="3541218" y="2121188"/>
            <a:ext cx="835025" cy="1014730"/>
          </a:xfrm>
          <a:prstGeom prst="rect">
            <a:avLst/>
          </a:prstGeom>
        </p:spPr>
        <p:txBody>
          <a:bodyPr wrap="none">
            <a:spAutoFit/>
          </a:bodyPr>
          <a:lstStyle/>
          <a:p>
            <a:pPr algn="ctr"/>
            <a:r>
              <a:rPr lang="en-US" altLang="zh-CN" sz="6000" dirty="0">
                <a:solidFill>
                  <a:prstClr val="white"/>
                </a:solidFill>
                <a:latin typeface="Agency FB" panose="020B0503020202020204" pitchFamily="34" charset="0"/>
              </a:rPr>
              <a:t>03</a:t>
            </a:r>
            <a:endParaRPr lang="zh-CN" altLang="en-US" sz="6000" dirty="0">
              <a:solidFill>
                <a:prstClr val="white"/>
              </a:solidFill>
              <a:latin typeface="Agency FB" panose="020B0503020202020204" pitchFamily="34" charset="0"/>
            </a:endParaRPr>
          </a:p>
        </p:txBody>
      </p:sp>
      <p:grpSp>
        <p:nvGrpSpPr>
          <p:cNvPr id="20" name="组合 19"/>
          <p:cNvGrpSpPr/>
          <p:nvPr/>
        </p:nvGrpSpPr>
        <p:grpSpPr>
          <a:xfrm rot="20400000">
            <a:off x="5465648" y="1714396"/>
            <a:ext cx="2570480" cy="1119505"/>
            <a:chOff x="4844858" y="2364713"/>
            <a:chExt cx="2570480" cy="1119505"/>
          </a:xfrm>
        </p:grpSpPr>
        <p:sp>
          <p:nvSpPr>
            <p:cNvPr id="18" name="矩形 17"/>
            <p:cNvSpPr/>
            <p:nvPr/>
          </p:nvSpPr>
          <p:spPr>
            <a:xfrm>
              <a:off x="4844858" y="2364713"/>
              <a:ext cx="2570480" cy="768350"/>
            </a:xfrm>
            <a:prstGeom prst="rect">
              <a:avLst/>
            </a:prstGeom>
          </p:spPr>
          <p:txBody>
            <a:bodyPr wrap="none">
              <a:spAutoFit/>
            </a:bodyPr>
            <a:lstStyle/>
            <a:p>
              <a:r>
                <a:rPr lang="zh-CN" altLang="en-US" sz="4400" spc="300" dirty="0">
                  <a:solidFill>
                    <a:srgbClr val="E7E6E6"/>
                  </a:solidFill>
                  <a:latin typeface="Agency FB" panose="020B0503020202020204" pitchFamily="34" charset="0"/>
                  <a:ea typeface="微软雅黑" panose="020B0503020204020204" pitchFamily="34" charset="-122"/>
                </a:rPr>
                <a:t>实时监控</a:t>
              </a:r>
              <a:endParaRPr lang="zh-CN" altLang="en-US" sz="4400" spc="300" dirty="0">
                <a:solidFill>
                  <a:srgbClr val="E7E6E6"/>
                </a:solidFill>
                <a:latin typeface="Agency FB" panose="020B0503020202020204" pitchFamily="34" charset="0"/>
                <a:ea typeface="微软雅黑" panose="020B0503020204020204" pitchFamily="34" charset="-122"/>
              </a:endParaRPr>
            </a:p>
          </p:txBody>
        </p:sp>
        <p:sp>
          <p:nvSpPr>
            <p:cNvPr id="19" name="矩形 18"/>
            <p:cNvSpPr/>
            <p:nvPr/>
          </p:nvSpPr>
          <p:spPr>
            <a:xfrm>
              <a:off x="4914708" y="2962248"/>
              <a:ext cx="2370455" cy="521970"/>
            </a:xfrm>
            <a:prstGeom prst="rect">
              <a:avLst/>
            </a:prstGeom>
          </p:spPr>
          <p:txBody>
            <a:bodyPr wrap="square">
              <a:spAutoFit/>
            </a:bodyPr>
            <a:lstStyle/>
            <a:p>
              <a:pPr algn="l"/>
              <a:r>
                <a:rPr lang="en-US" altLang="zh-CN" sz="1400" spc="300" dirty="0">
                  <a:solidFill>
                    <a:srgbClr val="E7E6E6"/>
                  </a:solidFill>
                  <a:latin typeface="Agency FB" panose="020B0503020202020204" pitchFamily="34" charset="0"/>
                  <a:ea typeface="微软雅黑" panose="020B0503020204020204" pitchFamily="34" charset="-122"/>
                </a:rPr>
                <a:t>Real Time Monitoring</a:t>
              </a:r>
              <a:endParaRPr lang="en-US" altLang="zh-CN" sz="1400" spc="300" dirty="0">
                <a:solidFill>
                  <a:srgbClr val="E7E6E6"/>
                </a:solidFill>
                <a:latin typeface="Agency FB" panose="020B0503020202020204" pitchFamily="34" charset="0"/>
                <a:ea typeface="微软雅黑" panose="020B0503020204020204" pitchFamily="34" charset="-122"/>
              </a:endParaRPr>
            </a:p>
            <a:p>
              <a:pPr algn="l"/>
              <a:endParaRPr lang="en-US" altLang="zh-CN" sz="1400" spc="300" dirty="0">
                <a:solidFill>
                  <a:srgbClr val="E7E6E6"/>
                </a:solidFill>
                <a:latin typeface="Agency FB" panose="020B0503020202020204" pitchFamily="34" charset="0"/>
                <a:ea typeface="微软雅黑" panose="020B0503020204020204" pitchFamily="34" charset="-122"/>
              </a:endParaRPr>
            </a:p>
          </p:txBody>
        </p:sp>
      </p:grpSp>
      <p:grpSp>
        <p:nvGrpSpPr>
          <p:cNvPr id="21" name="组合 20"/>
          <p:cNvGrpSpPr/>
          <p:nvPr/>
        </p:nvGrpSpPr>
        <p:grpSpPr>
          <a:xfrm>
            <a:off x="206210" y="309649"/>
            <a:ext cx="13394593" cy="6868152"/>
            <a:chOff x="-479848" y="87142"/>
            <a:chExt cx="13174640" cy="6884213"/>
          </a:xfrm>
          <a:gradFill flip="none" rotWithShape="1">
            <a:gsLst>
              <a:gs pos="100000">
                <a:srgbClr val="11ABE2">
                  <a:alpha val="0"/>
                </a:srgbClr>
              </a:gs>
              <a:gs pos="0">
                <a:srgbClr val="11ABE2">
                  <a:alpha val="30000"/>
                </a:srgbClr>
              </a:gs>
            </a:gsLst>
            <a:lin ang="8100000" scaled="1"/>
            <a:tileRect/>
          </a:gradFill>
        </p:grpSpPr>
        <p:sp>
          <p:nvSpPr>
            <p:cNvPr id="22" name="Freeform 576"/>
            <p:cNvSpPr/>
            <p:nvPr/>
          </p:nvSpPr>
          <p:spPr bwMode="auto">
            <a:xfrm>
              <a:off x="-385484" y="159177"/>
              <a:ext cx="12985912" cy="6812178"/>
            </a:xfrm>
            <a:custGeom>
              <a:avLst/>
              <a:gdLst>
                <a:gd name="T0" fmla="*/ 35780 w 35780"/>
                <a:gd name="T1" fmla="*/ 0 h 18142"/>
                <a:gd name="T2" fmla="*/ 34275 w 35780"/>
                <a:gd name="T3" fmla="*/ 0 h 18142"/>
                <a:gd name="T4" fmla="*/ 30937 w 35780"/>
                <a:gd name="T5" fmla="*/ 2845 h 18142"/>
                <a:gd name="T6" fmla="*/ 0 w 35780"/>
                <a:gd name="T7" fmla="*/ 18142 h 18142"/>
                <a:gd name="T8" fmla="*/ 7315 w 35780"/>
                <a:gd name="T9" fmla="*/ 18142 h 18142"/>
                <a:gd name="T10" fmla="*/ 35780 w 35780"/>
                <a:gd name="T11" fmla="*/ 0 h 18142"/>
              </a:gdLst>
              <a:ahLst/>
              <a:cxnLst>
                <a:cxn ang="0">
                  <a:pos x="T0" y="T1"/>
                </a:cxn>
                <a:cxn ang="0">
                  <a:pos x="T2" y="T3"/>
                </a:cxn>
                <a:cxn ang="0">
                  <a:pos x="T4" y="T5"/>
                </a:cxn>
                <a:cxn ang="0">
                  <a:pos x="T6" y="T7"/>
                </a:cxn>
                <a:cxn ang="0">
                  <a:pos x="T8" y="T9"/>
                </a:cxn>
                <a:cxn ang="0">
                  <a:pos x="T10" y="T11"/>
                </a:cxn>
              </a:cxnLst>
              <a:rect l="0" t="0" r="r" b="b"/>
              <a:pathLst>
                <a:path w="35780" h="18142">
                  <a:moveTo>
                    <a:pt x="35780" y="0"/>
                  </a:moveTo>
                  <a:lnTo>
                    <a:pt x="34275" y="0"/>
                  </a:lnTo>
                  <a:lnTo>
                    <a:pt x="30937" y="2845"/>
                  </a:lnTo>
                  <a:lnTo>
                    <a:pt x="0" y="18142"/>
                  </a:lnTo>
                  <a:lnTo>
                    <a:pt x="7315" y="18142"/>
                  </a:lnTo>
                  <a:lnTo>
                    <a:pt x="35780" y="0"/>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23" name="Freeform 577"/>
            <p:cNvSpPr/>
            <p:nvPr/>
          </p:nvSpPr>
          <p:spPr bwMode="auto">
            <a:xfrm>
              <a:off x="-479848" y="170818"/>
              <a:ext cx="13174640" cy="6788897"/>
            </a:xfrm>
            <a:custGeom>
              <a:avLst/>
              <a:gdLst>
                <a:gd name="T0" fmla="*/ 36300 w 36300"/>
                <a:gd name="T1" fmla="*/ 2070 h 18080"/>
                <a:gd name="T2" fmla="*/ 36300 w 36300"/>
                <a:gd name="T3" fmla="*/ 0 h 18080"/>
                <a:gd name="T4" fmla="*/ 31457 w 36300"/>
                <a:gd name="T5" fmla="*/ 2845 h 18080"/>
                <a:gd name="T6" fmla="*/ 0 w 36300"/>
                <a:gd name="T7" fmla="*/ 14554 h 18080"/>
                <a:gd name="T8" fmla="*/ 0 w 36300"/>
                <a:gd name="T9" fmla="*/ 18080 h 18080"/>
                <a:gd name="T10" fmla="*/ 31660 w 36300"/>
                <a:gd name="T11" fmla="*/ 2956 h 18080"/>
                <a:gd name="T12" fmla="*/ 36300 w 36300"/>
                <a:gd name="T13" fmla="*/ 2070 h 18080"/>
              </a:gdLst>
              <a:ahLst/>
              <a:cxnLst>
                <a:cxn ang="0">
                  <a:pos x="T0" y="T1"/>
                </a:cxn>
                <a:cxn ang="0">
                  <a:pos x="T2" y="T3"/>
                </a:cxn>
                <a:cxn ang="0">
                  <a:pos x="T4" y="T5"/>
                </a:cxn>
                <a:cxn ang="0">
                  <a:pos x="T6" y="T7"/>
                </a:cxn>
                <a:cxn ang="0">
                  <a:pos x="T8" y="T9"/>
                </a:cxn>
                <a:cxn ang="0">
                  <a:pos x="T10" y="T11"/>
                </a:cxn>
                <a:cxn ang="0">
                  <a:pos x="T12" y="T13"/>
                </a:cxn>
              </a:cxnLst>
              <a:rect l="0" t="0" r="r" b="b"/>
              <a:pathLst>
                <a:path w="36300" h="18080">
                  <a:moveTo>
                    <a:pt x="36300" y="2070"/>
                  </a:moveTo>
                  <a:lnTo>
                    <a:pt x="36300" y="0"/>
                  </a:lnTo>
                  <a:lnTo>
                    <a:pt x="31457" y="2845"/>
                  </a:lnTo>
                  <a:lnTo>
                    <a:pt x="0" y="14554"/>
                  </a:lnTo>
                  <a:lnTo>
                    <a:pt x="0" y="18080"/>
                  </a:lnTo>
                  <a:lnTo>
                    <a:pt x="31660" y="2956"/>
                  </a:lnTo>
                  <a:lnTo>
                    <a:pt x="36300" y="2070"/>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24" name="Freeform 578"/>
            <p:cNvSpPr/>
            <p:nvPr/>
          </p:nvSpPr>
          <p:spPr bwMode="auto">
            <a:xfrm>
              <a:off x="-479848" y="87142"/>
              <a:ext cx="13174640" cy="6812178"/>
            </a:xfrm>
            <a:custGeom>
              <a:avLst/>
              <a:gdLst>
                <a:gd name="T0" fmla="*/ 36300 w 36300"/>
                <a:gd name="T1" fmla="*/ 756 h 18142"/>
                <a:gd name="T2" fmla="*/ 36300 w 36300"/>
                <a:gd name="T3" fmla="*/ 0 h 18142"/>
                <a:gd name="T4" fmla="*/ 34063 w 36300"/>
                <a:gd name="T5" fmla="*/ 0 h 18142"/>
                <a:gd name="T6" fmla="*/ 31745 w 36300"/>
                <a:gd name="T7" fmla="*/ 2814 h 18142"/>
                <a:gd name="T8" fmla="*/ 0 w 36300"/>
                <a:gd name="T9" fmla="*/ 16055 h 18142"/>
                <a:gd name="T10" fmla="*/ 0 w 36300"/>
                <a:gd name="T11" fmla="*/ 18142 h 18142"/>
                <a:gd name="T12" fmla="*/ 3764 w 36300"/>
                <a:gd name="T13" fmla="*/ 18142 h 18142"/>
                <a:gd name="T14" fmla="*/ 31660 w 36300"/>
                <a:gd name="T15" fmla="*/ 2956 h 18142"/>
                <a:gd name="T16" fmla="*/ 36300 w 36300"/>
                <a:gd name="T17" fmla="*/ 756 h 18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00" h="18142">
                  <a:moveTo>
                    <a:pt x="36300" y="756"/>
                  </a:moveTo>
                  <a:lnTo>
                    <a:pt x="36300" y="0"/>
                  </a:lnTo>
                  <a:lnTo>
                    <a:pt x="34063" y="0"/>
                  </a:lnTo>
                  <a:lnTo>
                    <a:pt x="31745" y="2814"/>
                  </a:lnTo>
                  <a:lnTo>
                    <a:pt x="0" y="16055"/>
                  </a:lnTo>
                  <a:lnTo>
                    <a:pt x="0" y="18142"/>
                  </a:lnTo>
                  <a:lnTo>
                    <a:pt x="3764" y="18142"/>
                  </a:lnTo>
                  <a:lnTo>
                    <a:pt x="31660" y="2956"/>
                  </a:lnTo>
                  <a:lnTo>
                    <a:pt x="36300" y="756"/>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grpSp>
      <p:grpSp>
        <p:nvGrpSpPr>
          <p:cNvPr id="25" name="组合 24"/>
          <p:cNvGrpSpPr/>
          <p:nvPr/>
        </p:nvGrpSpPr>
        <p:grpSpPr>
          <a:xfrm flipH="1">
            <a:off x="8290833" y="2759678"/>
            <a:ext cx="5948145" cy="5716854"/>
            <a:chOff x="461963" y="-1987550"/>
            <a:chExt cx="11268075" cy="10829919"/>
          </a:xfrm>
          <a:gradFill flip="none" rotWithShape="1">
            <a:gsLst>
              <a:gs pos="56000">
                <a:srgbClr val="11ABE2">
                  <a:alpha val="0"/>
                </a:srgbClr>
              </a:gs>
              <a:gs pos="0">
                <a:schemeClr val="bg1">
                  <a:alpha val="30000"/>
                </a:schemeClr>
              </a:gs>
            </a:gsLst>
            <a:lin ang="8100000" scaled="1"/>
            <a:tileRect/>
          </a:gradFill>
        </p:grpSpPr>
        <p:sp>
          <p:nvSpPr>
            <p:cNvPr id="26"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7"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8"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9"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0"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1"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2"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3"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4"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5"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36" name="组合 35"/>
          <p:cNvGrpSpPr/>
          <p:nvPr/>
        </p:nvGrpSpPr>
        <p:grpSpPr>
          <a:xfrm>
            <a:off x="4520075" y="2846029"/>
            <a:ext cx="1184487" cy="1137532"/>
            <a:chOff x="3613150" y="1047750"/>
            <a:chExt cx="4965700" cy="4768850"/>
          </a:xfrm>
          <a:solidFill>
            <a:srgbClr val="FFFFFF">
              <a:alpha val="15000"/>
            </a:srgbClr>
          </a:solidFill>
        </p:grpSpPr>
        <p:sp>
          <p:nvSpPr>
            <p:cNvPr id="37"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8"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9"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0"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1"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2"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3"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4"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5"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6"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0-#ppt_w/2"/>
                                          </p:val>
                                        </p:tav>
                                        <p:tav tm="100000">
                                          <p:val>
                                            <p:strVal val="#ppt_x"/>
                                          </p:val>
                                        </p:tav>
                                      </p:tavLst>
                                    </p:anim>
                                    <p:anim calcmode="lin" valueType="num">
                                      <p:cBhvr additive="base">
                                        <p:cTn id="8" dur="750" fill="hold"/>
                                        <p:tgtEl>
                                          <p:spTgt spid="15"/>
                                        </p:tgtEl>
                                        <p:attrNameLst>
                                          <p:attrName>ppt_y</p:attrName>
                                        </p:attrNameLst>
                                      </p:cBhvr>
                                      <p:tavLst>
                                        <p:tav tm="0">
                                          <p:val>
                                            <p:strVal val="0-#ppt_h/2"/>
                                          </p:val>
                                        </p:tav>
                                        <p:tav tm="100000">
                                          <p:val>
                                            <p:strVal val="#ppt_y"/>
                                          </p:val>
                                        </p:tav>
                                      </p:tavLst>
                                    </p:anim>
                                  </p:childTnLst>
                                </p:cTn>
                              </p:par>
                              <p:par>
                                <p:cTn id="9" presetID="22" presetClass="entr" presetSubtype="2" fill="hold" nodeType="withEffect">
                                  <p:stCondLst>
                                    <p:cond delay="200"/>
                                  </p:stCondLst>
                                  <p:childTnLst>
                                    <p:set>
                                      <p:cBhvr>
                                        <p:cTn id="10" dur="1" fill="hold">
                                          <p:stCondLst>
                                            <p:cond delay="0"/>
                                          </p:stCondLst>
                                        </p:cTn>
                                        <p:tgtEl>
                                          <p:spTgt spid="21"/>
                                        </p:tgtEl>
                                        <p:attrNameLst>
                                          <p:attrName>style.visibility</p:attrName>
                                        </p:attrNameLst>
                                      </p:cBhvr>
                                      <p:to>
                                        <p:strVal val="visible"/>
                                      </p:to>
                                    </p:set>
                                    <p:animEffect transition="in" filter="wipe(right)">
                                      <p:cBhvr>
                                        <p:cTn id="11" dur="500"/>
                                        <p:tgtEl>
                                          <p:spTgt spid="21"/>
                                        </p:tgtEl>
                                      </p:cBhvr>
                                    </p:animEffect>
                                  </p:childTnLst>
                                </p:cTn>
                              </p:par>
                              <p:par>
                                <p:cTn id="12" presetID="8" presetClass="emph" presetSubtype="0" fill="hold" nodeType="withEffect">
                                  <p:stCondLst>
                                    <p:cond delay="0"/>
                                  </p:stCondLst>
                                  <p:childTnLst>
                                    <p:animRot by="21600000">
                                      <p:cBhvr>
                                        <p:cTn id="13" dur="1750" fill="hold"/>
                                        <p:tgtEl>
                                          <p:spTgt spid="15"/>
                                        </p:tgtEl>
                                        <p:attrNameLst>
                                          <p:attrName>r</p:attrName>
                                        </p:attrNameLst>
                                      </p:cBhvr>
                                    </p:animRot>
                                  </p:childTnLst>
                                </p:cTn>
                              </p:par>
                              <p:par>
                                <p:cTn id="14" presetID="10" presetClass="entr" presetSubtype="0" fill="hold" nodeType="withEffect">
                                  <p:stCondLst>
                                    <p:cond delay="30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500"/>
                                        <p:tgtEl>
                                          <p:spTgt spid="36"/>
                                        </p:tgtEl>
                                      </p:cBhvr>
                                    </p:animEffect>
                                  </p:childTnLst>
                                </p:cTn>
                              </p:par>
                              <p:par>
                                <p:cTn id="17" presetID="8" presetClass="emph" presetSubtype="0" fill="hold" nodeType="withEffect">
                                  <p:stCondLst>
                                    <p:cond delay="0"/>
                                  </p:stCondLst>
                                  <p:childTnLst>
                                    <p:animRot by="21600000">
                                      <p:cBhvr>
                                        <p:cTn id="18" dur="1750" fill="hold"/>
                                        <p:tgtEl>
                                          <p:spTgt spid="36"/>
                                        </p:tgtEl>
                                        <p:attrNameLst>
                                          <p:attrName>r</p:attrName>
                                        </p:attrNameLst>
                                      </p:cBhvr>
                                    </p:animRot>
                                  </p:childTnLst>
                                </p:cTn>
                              </p:par>
                              <p:par>
                                <p:cTn id="19" presetID="53" presetClass="entr" presetSubtype="16" fill="hold" grpId="0" nodeType="withEffect">
                                  <p:stCondLst>
                                    <p:cond delay="70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par>
                                <p:cTn id="24" presetID="22" presetClass="entr" presetSubtype="8" fill="hold" nodeType="withEffect">
                                  <p:stCondLst>
                                    <p:cond delay="100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500"/>
                                        <p:tgtEl>
                                          <p:spTgt spid="20"/>
                                        </p:tgtEl>
                                      </p:cBhvr>
                                    </p:animEffect>
                                  </p:childTnLst>
                                </p:cTn>
                              </p:par>
                              <p:par>
                                <p:cTn id="27" presetID="31" presetClass="entr" presetSubtype="0" fill="hold" nodeType="withEffect">
                                  <p:stCondLst>
                                    <p:cond delay="1000"/>
                                  </p:stCondLst>
                                  <p:childTnLst>
                                    <p:set>
                                      <p:cBhvr>
                                        <p:cTn id="28" dur="1" fill="hold">
                                          <p:stCondLst>
                                            <p:cond delay="0"/>
                                          </p:stCondLst>
                                        </p:cTn>
                                        <p:tgtEl>
                                          <p:spTgt spid="25"/>
                                        </p:tgtEl>
                                        <p:attrNameLst>
                                          <p:attrName>style.visibility</p:attrName>
                                        </p:attrNameLst>
                                      </p:cBhvr>
                                      <p:to>
                                        <p:strVal val="visible"/>
                                      </p:to>
                                    </p:set>
                                    <p:anim calcmode="lin" valueType="num">
                                      <p:cBhvr>
                                        <p:cTn id="29" dur="750" fill="hold"/>
                                        <p:tgtEl>
                                          <p:spTgt spid="25"/>
                                        </p:tgtEl>
                                        <p:attrNameLst>
                                          <p:attrName>ppt_w</p:attrName>
                                        </p:attrNameLst>
                                      </p:cBhvr>
                                      <p:tavLst>
                                        <p:tav tm="0">
                                          <p:val>
                                            <p:fltVal val="0"/>
                                          </p:val>
                                        </p:tav>
                                        <p:tav tm="100000">
                                          <p:val>
                                            <p:strVal val="#ppt_w"/>
                                          </p:val>
                                        </p:tav>
                                      </p:tavLst>
                                    </p:anim>
                                    <p:anim calcmode="lin" valueType="num">
                                      <p:cBhvr>
                                        <p:cTn id="30" dur="750" fill="hold"/>
                                        <p:tgtEl>
                                          <p:spTgt spid="25"/>
                                        </p:tgtEl>
                                        <p:attrNameLst>
                                          <p:attrName>ppt_h</p:attrName>
                                        </p:attrNameLst>
                                      </p:cBhvr>
                                      <p:tavLst>
                                        <p:tav tm="0">
                                          <p:val>
                                            <p:fltVal val="0"/>
                                          </p:val>
                                        </p:tav>
                                        <p:tav tm="100000">
                                          <p:val>
                                            <p:strVal val="#ppt_h"/>
                                          </p:val>
                                        </p:tav>
                                      </p:tavLst>
                                    </p:anim>
                                    <p:anim calcmode="lin" valueType="num">
                                      <p:cBhvr>
                                        <p:cTn id="31" dur="750" fill="hold"/>
                                        <p:tgtEl>
                                          <p:spTgt spid="25"/>
                                        </p:tgtEl>
                                        <p:attrNameLst>
                                          <p:attrName>style.rotation</p:attrName>
                                        </p:attrNameLst>
                                      </p:cBhvr>
                                      <p:tavLst>
                                        <p:tav tm="0">
                                          <p:val>
                                            <p:fltVal val="90"/>
                                          </p:val>
                                        </p:tav>
                                        <p:tav tm="100000">
                                          <p:val>
                                            <p:fltVal val="0"/>
                                          </p:val>
                                        </p:tav>
                                      </p:tavLst>
                                    </p:anim>
                                    <p:animEffect transition="in" filter="fade">
                                      <p:cBhvr>
                                        <p:cTn id="32"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36499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实时监控功能图</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3032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sp>
        <p:nvSpPr>
          <p:cNvPr id="4" name="文本框 3"/>
          <p:cNvSpPr txBox="1"/>
          <p:nvPr/>
        </p:nvSpPr>
        <p:spPr>
          <a:xfrm>
            <a:off x="1143000" y="3943350"/>
            <a:ext cx="9994900" cy="1568450"/>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en-US" altLang="zh-CN" sz="2400" dirty="0">
              <a:solidFill>
                <a:srgbClr val="00929C"/>
              </a:solidFill>
              <a:latin typeface="Agency FB" panose="020B0503020202020204" pitchFamily="34" charset="0"/>
              <a:ea typeface="微软雅黑" panose="020B0503020204020204" pitchFamily="34" charset="-122"/>
              <a:sym typeface="+mn-ea"/>
            </a:endParaRPr>
          </a:p>
          <a:p>
            <a:r>
              <a:rPr lang="en-US" altLang="zh-CN" sz="2400" dirty="0">
                <a:solidFill>
                  <a:srgbClr val="00929C"/>
                </a:solidFill>
                <a:latin typeface="Agency FB" panose="020B0503020202020204" pitchFamily="34" charset="0"/>
                <a:ea typeface="微软雅黑" panose="020B0503020204020204" pitchFamily="34" charset="-122"/>
                <a:sym typeface="+mn-ea"/>
              </a:rPr>
              <a:t>          </a:t>
            </a:r>
            <a:r>
              <a:rPr lang="zh-CN" altLang="en-US" sz="2400" dirty="0">
                <a:solidFill>
                  <a:srgbClr val="00929C"/>
                </a:solidFill>
                <a:latin typeface="Agency FB" panose="020B0503020202020204" pitchFamily="34" charset="0"/>
                <a:ea typeface="微软雅黑" panose="020B0503020204020204" pitchFamily="34" charset="-122"/>
                <a:sym typeface="+mn-ea"/>
              </a:rPr>
              <a:t>通过</a:t>
            </a:r>
            <a:r>
              <a:rPr lang="en-US" altLang="zh-CN" sz="2400" dirty="0">
                <a:solidFill>
                  <a:srgbClr val="00929C"/>
                </a:solidFill>
                <a:latin typeface="Agency FB" panose="020B0503020202020204" pitchFamily="34" charset="0"/>
                <a:ea typeface="微软雅黑" panose="020B0503020204020204" pitchFamily="34" charset="-122"/>
                <a:sym typeface="+mn-ea"/>
              </a:rPr>
              <a:t>PHP</a:t>
            </a:r>
            <a:r>
              <a:rPr lang="zh-CN" altLang="en-US" sz="2400" dirty="0">
                <a:solidFill>
                  <a:srgbClr val="00929C"/>
                </a:solidFill>
                <a:latin typeface="Agency FB" panose="020B0503020202020204" pitchFamily="34" charset="0"/>
                <a:ea typeface="微软雅黑" panose="020B0503020204020204" pitchFamily="34" charset="-122"/>
                <a:sym typeface="+mn-ea"/>
              </a:rPr>
              <a:t>连接数据库并</a:t>
            </a:r>
            <a:r>
              <a:rPr sz="2400" dirty="0">
                <a:solidFill>
                  <a:srgbClr val="00929C"/>
                </a:solidFill>
                <a:latin typeface="微软雅黑" panose="020B0503020204020204" pitchFamily="34" charset="-122"/>
                <a:ea typeface="微软雅黑" panose="020B0503020204020204" pitchFamily="34" charset="-122"/>
                <a:sym typeface="+mn-ea"/>
              </a:rPr>
              <a:t>将家庭中的温湿度以及家庭闯入信息显示到网页，并通过mjpg-streamer软件将局域网内摄像头的实时监控情况呈现在网页中</a:t>
            </a:r>
            <a:r>
              <a:rPr lang="zh-CN" sz="2400" dirty="0">
                <a:solidFill>
                  <a:srgbClr val="00929C"/>
                </a:solidFill>
                <a:latin typeface="微软雅黑" panose="020B0503020204020204" pitchFamily="34" charset="-122"/>
                <a:ea typeface="微软雅黑" panose="020B0503020204020204" pitchFamily="34" charset="-122"/>
                <a:sym typeface="+mn-ea"/>
              </a:rPr>
              <a:t>，最后通过</a:t>
            </a:r>
            <a:r>
              <a:rPr lang="en-US" altLang="zh-CN" sz="2400" dirty="0">
                <a:solidFill>
                  <a:srgbClr val="00929C"/>
                </a:solidFill>
                <a:latin typeface="微软雅黑" panose="020B0503020204020204" pitchFamily="34" charset="-122"/>
                <a:ea typeface="微软雅黑" panose="020B0503020204020204" pitchFamily="34" charset="-122"/>
                <a:sym typeface="+mn-ea"/>
              </a:rPr>
              <a:t>Ngrox</a:t>
            </a:r>
            <a:r>
              <a:rPr lang="zh-CN" altLang="en-US" sz="2400" dirty="0">
                <a:solidFill>
                  <a:srgbClr val="00929C"/>
                </a:solidFill>
                <a:latin typeface="微软雅黑" panose="020B0503020204020204" pitchFamily="34" charset="-122"/>
                <a:ea typeface="微软雅黑" panose="020B0503020204020204" pitchFamily="34" charset="-122"/>
                <a:sym typeface="+mn-ea"/>
              </a:rPr>
              <a:t>实现内网穿透。</a:t>
            </a:r>
            <a:endParaRPr lang="zh-CN" altLang="en-US" sz="2400" dirty="0">
              <a:solidFill>
                <a:srgbClr val="00929C"/>
              </a:solidFill>
              <a:latin typeface="微软雅黑" panose="020B0503020204020204" pitchFamily="34" charset="-122"/>
              <a:ea typeface="微软雅黑" panose="020B0503020204020204" pitchFamily="34" charset="-122"/>
              <a:sym typeface="+mn-ea"/>
            </a:endParaRPr>
          </a:p>
        </p:txBody>
      </p:sp>
      <p:pic>
        <p:nvPicPr>
          <p:cNvPr id="5" name="图片 4" descr="家庭实时监控"/>
          <p:cNvPicPr>
            <a:picLocks noChangeAspect="1"/>
          </p:cNvPicPr>
          <p:nvPr/>
        </p:nvPicPr>
        <p:blipFill>
          <a:blip r:embed="rId2"/>
          <a:stretch>
            <a:fillRect/>
          </a:stretch>
        </p:blipFill>
        <p:spPr>
          <a:xfrm>
            <a:off x="890905" y="1551940"/>
            <a:ext cx="10498455" cy="19672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sndAc>
          <p:stSnd>
            <p:snd r:embed="rId3" name="explode.wav"/>
          </p:stSnd>
        </p:sndAc>
      </p:transition>
    </mc:Choice>
    <mc:Fallback>
      <p:transition spd="slow">
        <p:fade/>
        <p:sndAc>
          <p:stSnd>
            <p:snd r:embed="rId3" name="explode.wav"/>
          </p:stSnd>
        </p:sndAc>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1250" fill="hold"/>
                                            <p:tgtEl>
                                              <p:spTgt spid="88"/>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88"/>
                                            </p:tgtEl>
                                            <p:attrNameLst>
                                              <p:attrName>ppt_x</p:attrName>
                                              <p:attrName>ppt_y</p:attrName>
                                            </p:attrNameLst>
                                          </p:cBhvr>
                                          <p:rCtr x="17734" y="-4120"/>
                                        </p:animMotion>
                                      </p:childTnLst>
                                    </p:cTn>
                                  </p:par>
                                  <p:par>
                                    <p:cTn id="11" presetID="2" presetClass="entr" presetSubtype="8" fill="hold" nodeType="withEffect" p14:presetBounceEnd="12000">
                                      <p:stCondLst>
                                        <p:cond delay="200"/>
                                      </p:stCondLst>
                                      <p:childTnLst>
                                        <p:set>
                                          <p:cBhvr>
                                            <p:cTn id="12" dur="1" fill="hold">
                                              <p:stCondLst>
                                                <p:cond delay="0"/>
                                              </p:stCondLst>
                                            </p:cTn>
                                            <p:tgtEl>
                                              <p:spTgt spid="86"/>
                                            </p:tgtEl>
                                            <p:attrNameLst>
                                              <p:attrName>style.visibility</p:attrName>
                                            </p:attrNameLst>
                                          </p:cBhvr>
                                          <p:to>
                                            <p:strVal val="visible"/>
                                          </p:to>
                                        </p:set>
                                        <p:anim calcmode="lin" valueType="num" p14:bounceEnd="12000">
                                          <p:cBhvr additive="base">
                                            <p:cTn id="13"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4" dur="500" fill="hold"/>
                                            <p:tgtEl>
                                              <p:spTgt spid="86"/>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1250" fill="hold"/>
                                            <p:tgtEl>
                                              <p:spTgt spid="86"/>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barn(inVertical)">
                                          <p:cBhvr>
                                            <p:cTn id="21" dur="500"/>
                                            <p:tgtEl>
                                              <p:spTgt spid="5"/>
                                            </p:tgtEl>
                                          </p:cBhvr>
                                        </p:animEffect>
                                      </p:childTnLst>
                                    </p:cTn>
                                  </p:par>
                                </p:childTnLst>
                              </p:cTn>
                            </p:par>
                            <p:par>
                              <p:cTn id="22" fill="hold">
                                <p:stCondLst>
                                  <p:cond delay="500"/>
                                </p:stCondLst>
                                <p:childTnLst>
                                  <p:par>
                                    <p:cTn id="23" presetID="16" presetClass="entr" presetSubtype="21"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barn(inVertical)">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1250" fill="hold"/>
                                            <p:tgtEl>
                                              <p:spTgt spid="88"/>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88"/>
                                            </p:tgtEl>
                                            <p:attrNameLst>
                                              <p:attrName>ppt_x</p:attrName>
                                              <p:attrName>ppt_y</p:attrName>
                                            </p:attrNameLst>
                                          </p:cBhvr>
                                          <p:rCtr x="17734" y="-4120"/>
                                        </p:animMotion>
                                      </p:childTnLst>
                                    </p:cTn>
                                  </p:par>
                                  <p:par>
                                    <p:cTn id="11" presetID="2" presetClass="entr" presetSubtype="8" fill="hold" nodeType="withEffect">
                                      <p:stCondLst>
                                        <p:cond delay="200"/>
                                      </p:stCondLst>
                                      <p:childTnLst>
                                        <p:set>
                                          <p:cBhvr>
                                            <p:cTn id="12" dur="1" fill="hold">
                                              <p:stCondLst>
                                                <p:cond delay="0"/>
                                              </p:stCondLst>
                                            </p:cTn>
                                            <p:tgtEl>
                                              <p:spTgt spid="86"/>
                                            </p:tgtEl>
                                            <p:attrNameLst>
                                              <p:attrName>style.visibility</p:attrName>
                                            </p:attrNameLst>
                                          </p:cBhvr>
                                          <p:to>
                                            <p:strVal val="visible"/>
                                          </p:to>
                                        </p:set>
                                        <p:anim calcmode="lin" valueType="num">
                                          <p:cBhvr additive="base">
                                            <p:cTn id="13" dur="500" fill="hold"/>
                                            <p:tgtEl>
                                              <p:spTgt spid="86"/>
                                            </p:tgtEl>
                                            <p:attrNameLst>
                                              <p:attrName>ppt_x</p:attrName>
                                            </p:attrNameLst>
                                          </p:cBhvr>
                                          <p:tavLst>
                                            <p:tav tm="0">
                                              <p:val>
                                                <p:strVal val="0-#ppt_w/2"/>
                                              </p:val>
                                            </p:tav>
                                            <p:tav tm="100000">
                                              <p:val>
                                                <p:strVal val="#ppt_x"/>
                                              </p:val>
                                            </p:tav>
                                          </p:tavLst>
                                        </p:anim>
                                        <p:anim calcmode="lin" valueType="num">
                                          <p:cBhvr additive="base">
                                            <p:cTn id="14" dur="500" fill="hold"/>
                                            <p:tgtEl>
                                              <p:spTgt spid="86"/>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1250" fill="hold"/>
                                            <p:tgtEl>
                                              <p:spTgt spid="86"/>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barn(inVertical)">
                                          <p:cBhvr>
                                            <p:cTn id="21" dur="500"/>
                                            <p:tgtEl>
                                              <p:spTgt spid="5"/>
                                            </p:tgtEl>
                                          </p:cBhvr>
                                        </p:animEffect>
                                      </p:childTnLst>
                                    </p:cTn>
                                  </p:par>
                                </p:childTnLst>
                              </p:cTn>
                            </p:par>
                            <p:par>
                              <p:cTn id="22" fill="hold">
                                <p:stCondLst>
                                  <p:cond delay="500"/>
                                </p:stCondLst>
                                <p:childTnLst>
                                  <p:par>
                                    <p:cTn id="23" presetID="16" presetClass="entr" presetSubtype="21"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barn(inVertical)">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Snipaste_2018-07-15_15-41-28"/>
          <p:cNvPicPr>
            <a:picLocks noChangeAspect="1"/>
          </p:cNvPicPr>
          <p:nvPr/>
        </p:nvPicPr>
        <p:blipFill>
          <a:blip r:embed="rId1"/>
          <a:stretch>
            <a:fillRect/>
          </a:stretch>
        </p:blipFill>
        <p:spPr>
          <a:xfrm>
            <a:off x="685165" y="504190"/>
            <a:ext cx="11137900" cy="58540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14:vortex dir="r"/>
        <p:sndAc>
          <p:stSnd>
            <p:snd r:embed="rId2" name="explode.wav"/>
          </p:stSnd>
        </p:sndAc>
      </p:transition>
    </mc:Choice>
    <mc:Fallback>
      <p:transition spd="med">
        <p:fade/>
        <p:sndAc>
          <p:stSnd>
            <p:snd r:embed="rId2" name="explode.wav"/>
          </p:stSnd>
        </p:sndAc>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4837430" cy="645160"/>
          </a:xfrm>
          <a:prstGeom prst="rect">
            <a:avLst/>
          </a:prstGeom>
        </p:spPr>
        <p:txBody>
          <a:bodyPr wrap="none">
            <a:spAutoFit/>
          </a:bodyPr>
          <a:lstStyle/>
          <a:p>
            <a:r>
              <a:rPr lang="en-US" altLang="zh-CN" sz="3600" spc="300" dirty="0">
                <a:solidFill>
                  <a:schemeClr val="bg2"/>
                </a:solidFill>
                <a:latin typeface="Agency FB" panose="020B0503020202020204" pitchFamily="34" charset="0"/>
                <a:ea typeface="微软雅黑" panose="020B0503020204020204" pitchFamily="34" charset="-122"/>
              </a:rPr>
              <a:t>Mjpg-Streamer</a:t>
            </a:r>
            <a:r>
              <a:rPr lang="zh-CN" altLang="en-US" sz="3600" spc="300" dirty="0">
                <a:solidFill>
                  <a:schemeClr val="bg2"/>
                </a:solidFill>
                <a:latin typeface="Agency FB" panose="020B0503020202020204" pitchFamily="34" charset="0"/>
                <a:ea typeface="微软雅黑" panose="020B0503020204020204" pitchFamily="34" charset="-122"/>
              </a:rPr>
              <a:t>实时监控</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1508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66" name="图片 21"/>
          <p:cNvPicPr>
            <a:picLocks noChangeAspect="1"/>
          </p:cNvPicPr>
          <p:nvPr/>
        </p:nvPicPr>
        <p:blipFill>
          <a:blip r:embed="rId2"/>
          <a:stretch>
            <a:fillRect/>
          </a:stretch>
        </p:blipFill>
        <p:spPr>
          <a:xfrm>
            <a:off x="121920" y="2071370"/>
            <a:ext cx="4518025" cy="3183890"/>
          </a:xfrm>
          <a:prstGeom prst="rect">
            <a:avLst/>
          </a:prstGeom>
          <a:noFill/>
          <a:ln w="9525">
            <a:noFill/>
          </a:ln>
        </p:spPr>
      </p:pic>
      <p:pic>
        <p:nvPicPr>
          <p:cNvPr id="3" name="图片 2"/>
          <p:cNvPicPr>
            <a:picLocks noChangeAspect="1"/>
          </p:cNvPicPr>
          <p:nvPr/>
        </p:nvPicPr>
        <p:blipFill>
          <a:blip r:embed="rId3"/>
          <a:stretch>
            <a:fillRect/>
          </a:stretch>
        </p:blipFill>
        <p:spPr>
          <a:xfrm>
            <a:off x="4887595" y="1546860"/>
            <a:ext cx="6706235" cy="42335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childTnLst>
                              </p:cTn>
                            </p:par>
                            <p:par>
                              <p:cTn id="7" fill="hold">
                                <p:stCondLst>
                                  <p:cond delay="100"/>
                                </p:stCondLst>
                                <p:childTnLst>
                                  <p:par>
                                    <p:cTn id="8" presetID="8" presetClass="entr" presetSubtype="16" fill="hold" grpId="0" nodeType="after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diamond(in)">
                                          <p:cBhvr>
                                            <p:cTn id="10" dur="1000"/>
                                            <p:tgtEl>
                                              <p:spTgt spid="87"/>
                                            </p:tgtEl>
                                          </p:cBhvr>
                                        </p:animEffect>
                                      </p:childTnLst>
                                    </p:cTn>
                                  </p:par>
                                  <p:par>
                                    <p:cTn id="11" presetID="56" presetClass="path" presetSubtype="0" accel="50000" decel="50000" fill="hold" nodeType="withEffect">
                                      <p:stCondLst>
                                        <p:cond delay="0"/>
                                      </p:stCondLst>
                                      <p:childTnLst>
                                        <p:animMotion origin="layout" path="M -1.45833E-6 7.40741E-7 L 0.35482 -0.08218 " pathEditMode="relative" rAng="0" ptsTypes="AA">
                                          <p:cBhvr>
                                            <p:cTn id="12" dur="700" spd="-100000" fill="hold"/>
                                            <p:tgtEl>
                                              <p:spTgt spid="88"/>
                                            </p:tgtEl>
                                            <p:attrNameLst>
                                              <p:attrName>ppt_x</p:attrName>
                                              <p:attrName>ppt_y</p:attrName>
                                            </p:attrNameLst>
                                          </p:cBhvr>
                                          <p:rCtr x="17734" y="-4120"/>
                                        </p:animMotion>
                                      </p:childTnLst>
                                    </p:cTn>
                                  </p:par>
                                  <p:par>
                                    <p:cTn id="13" presetID="2" presetClass="entr" presetSubtype="8" fill="hold" nodeType="withEffect" p14:presetBounceEnd="12000">
                                      <p:stCondLst>
                                        <p:cond delay="200"/>
                                      </p:stCondLst>
                                      <p:childTnLst>
                                        <p:set>
                                          <p:cBhvr>
                                            <p:cTn id="14" dur="1" fill="hold">
                                              <p:stCondLst>
                                                <p:cond delay="0"/>
                                              </p:stCondLst>
                                            </p:cTn>
                                            <p:tgtEl>
                                              <p:spTgt spid="86"/>
                                            </p:tgtEl>
                                            <p:attrNameLst>
                                              <p:attrName>style.visibility</p:attrName>
                                            </p:attrNameLst>
                                          </p:cBhvr>
                                          <p:to>
                                            <p:strVal val="visible"/>
                                          </p:to>
                                        </p:set>
                                        <p:anim calcmode="lin" valueType="num" p14:bounceEnd="12000">
                                          <p:cBhvr additive="base">
                                            <p:cTn id="15"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6" dur="500" fill="hold"/>
                                            <p:tgtEl>
                                              <p:spTgt spid="86"/>
                                            </p:tgtEl>
                                            <p:attrNameLst>
                                              <p:attrName>ppt_y</p:attrName>
                                            </p:attrNameLst>
                                          </p:cBhvr>
                                          <p:tavLst>
                                            <p:tav tm="0">
                                              <p:val>
                                                <p:strVal val="#ppt_y"/>
                                              </p:val>
                                            </p:tav>
                                            <p:tav tm="100000">
                                              <p:val>
                                                <p:strVal val="#ppt_y"/>
                                              </p:val>
                                            </p:tav>
                                          </p:tavLst>
                                        </p:anim>
                                      </p:childTnLst>
                                    </p:cTn>
                                  </p:par>
                                  <p:par>
                                    <p:cTn id="17" presetID="8" presetClass="emph" presetSubtype="0" fill="hold" nodeType="withEffect">
                                      <p:stCondLst>
                                        <p:cond delay="0"/>
                                      </p:stCondLst>
                                      <p:childTnLst>
                                        <p:animRot by="21600000">
                                          <p:cBhvr>
                                            <p:cTn id="18" dur="1250" fill="hold"/>
                                            <p:tgtEl>
                                              <p:spTgt spid="86"/>
                                            </p:tgtEl>
                                            <p:attrNameLst>
                                              <p:attrName>r</p:attrName>
                                            </p:attrNameLst>
                                          </p:cBhvr>
                                        </p:animRo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animEffect transition="in" filter="fade">
                                          <p:cBhvr>
                                            <p:cTn id="23" dur="500"/>
                                            <p:tgtEl>
                                              <p:spTgt spid="66"/>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childTnLst>
                              </p:cTn>
                            </p:par>
                            <p:par>
                              <p:cTn id="7" fill="hold">
                                <p:stCondLst>
                                  <p:cond delay="100"/>
                                </p:stCondLst>
                                <p:childTnLst>
                                  <p:par>
                                    <p:cTn id="8" presetID="8" presetClass="entr" presetSubtype="16" fill="hold" grpId="0" nodeType="after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diamond(in)">
                                          <p:cBhvr>
                                            <p:cTn id="10" dur="1000"/>
                                            <p:tgtEl>
                                              <p:spTgt spid="87"/>
                                            </p:tgtEl>
                                          </p:cBhvr>
                                        </p:animEffect>
                                      </p:childTnLst>
                                    </p:cTn>
                                  </p:par>
                                  <p:par>
                                    <p:cTn id="11" presetID="56" presetClass="path" presetSubtype="0" accel="50000" decel="50000" fill="hold" nodeType="withEffect">
                                      <p:stCondLst>
                                        <p:cond delay="0"/>
                                      </p:stCondLst>
                                      <p:childTnLst>
                                        <p:animMotion origin="layout" path="M -1.45833E-6 7.40741E-7 L 0.35482 -0.08218 " pathEditMode="relative" rAng="0" ptsTypes="AA">
                                          <p:cBhvr>
                                            <p:cTn id="12" dur="700" spd="-100000" fill="hold"/>
                                            <p:tgtEl>
                                              <p:spTgt spid="88"/>
                                            </p:tgtEl>
                                            <p:attrNameLst>
                                              <p:attrName>ppt_x</p:attrName>
                                              <p:attrName>ppt_y</p:attrName>
                                            </p:attrNameLst>
                                          </p:cBhvr>
                                          <p:rCtr x="17734" y="-4120"/>
                                        </p:animMotion>
                                      </p:childTnLst>
                                    </p:cTn>
                                  </p:par>
                                  <p:par>
                                    <p:cTn id="13" presetID="2" presetClass="entr" presetSubtype="8" fill="hold" nodeType="withEffect">
                                      <p:stCondLst>
                                        <p:cond delay="200"/>
                                      </p:stCondLst>
                                      <p:childTnLst>
                                        <p:set>
                                          <p:cBhvr>
                                            <p:cTn id="14" dur="1" fill="hold">
                                              <p:stCondLst>
                                                <p:cond delay="0"/>
                                              </p:stCondLst>
                                            </p:cTn>
                                            <p:tgtEl>
                                              <p:spTgt spid="86"/>
                                            </p:tgtEl>
                                            <p:attrNameLst>
                                              <p:attrName>style.visibility</p:attrName>
                                            </p:attrNameLst>
                                          </p:cBhvr>
                                          <p:to>
                                            <p:strVal val="visible"/>
                                          </p:to>
                                        </p:set>
                                        <p:anim calcmode="lin" valueType="num">
                                          <p:cBhvr additive="base">
                                            <p:cTn id="15" dur="500" fill="hold"/>
                                            <p:tgtEl>
                                              <p:spTgt spid="86"/>
                                            </p:tgtEl>
                                            <p:attrNameLst>
                                              <p:attrName>ppt_x</p:attrName>
                                            </p:attrNameLst>
                                          </p:cBhvr>
                                          <p:tavLst>
                                            <p:tav tm="0">
                                              <p:val>
                                                <p:strVal val="0-#ppt_w/2"/>
                                              </p:val>
                                            </p:tav>
                                            <p:tav tm="100000">
                                              <p:val>
                                                <p:strVal val="#ppt_x"/>
                                              </p:val>
                                            </p:tav>
                                          </p:tavLst>
                                        </p:anim>
                                        <p:anim calcmode="lin" valueType="num">
                                          <p:cBhvr additive="base">
                                            <p:cTn id="16" dur="500" fill="hold"/>
                                            <p:tgtEl>
                                              <p:spTgt spid="86"/>
                                            </p:tgtEl>
                                            <p:attrNameLst>
                                              <p:attrName>ppt_y</p:attrName>
                                            </p:attrNameLst>
                                          </p:cBhvr>
                                          <p:tavLst>
                                            <p:tav tm="0">
                                              <p:val>
                                                <p:strVal val="#ppt_y"/>
                                              </p:val>
                                            </p:tav>
                                            <p:tav tm="100000">
                                              <p:val>
                                                <p:strVal val="#ppt_y"/>
                                              </p:val>
                                            </p:tav>
                                          </p:tavLst>
                                        </p:anim>
                                      </p:childTnLst>
                                    </p:cTn>
                                  </p:par>
                                  <p:par>
                                    <p:cTn id="17" presetID="8" presetClass="emph" presetSubtype="0" fill="hold" nodeType="withEffect">
                                      <p:stCondLst>
                                        <p:cond delay="0"/>
                                      </p:stCondLst>
                                      <p:childTnLst>
                                        <p:animRot by="21600000">
                                          <p:cBhvr>
                                            <p:cTn id="18" dur="1250" fill="hold"/>
                                            <p:tgtEl>
                                              <p:spTgt spid="86"/>
                                            </p:tgtEl>
                                            <p:attrNameLst>
                                              <p:attrName>r</p:attrName>
                                            </p:attrNameLst>
                                          </p:cBhvr>
                                        </p:animRo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animEffect transition="in" filter="fade">
                                          <p:cBhvr>
                                            <p:cTn id="23" dur="500"/>
                                            <p:tgtEl>
                                              <p:spTgt spid="66"/>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3966210" cy="645160"/>
          </a:xfrm>
          <a:prstGeom prst="rect">
            <a:avLst/>
          </a:prstGeom>
        </p:spPr>
        <p:txBody>
          <a:bodyPr wrap="none">
            <a:spAutoFit/>
          </a:bodyPr>
          <a:lstStyle/>
          <a:p>
            <a:r>
              <a:rPr lang="en-US" sz="3600" spc="300" dirty="0">
                <a:solidFill>
                  <a:schemeClr val="bg2"/>
                </a:solidFill>
                <a:latin typeface="Agency FB" panose="020B0503020202020204" pitchFamily="34" charset="0"/>
                <a:ea typeface="微软雅黑" panose="020B0503020204020204" pitchFamily="34" charset="-122"/>
              </a:rPr>
              <a:t>BootStrap</a:t>
            </a:r>
            <a:r>
              <a:rPr lang="zh-CN" altLang="en-US" sz="3600" spc="300" dirty="0">
                <a:solidFill>
                  <a:schemeClr val="bg2"/>
                </a:solidFill>
                <a:latin typeface="Agency FB" panose="020B0503020202020204" pitchFamily="34" charset="0"/>
                <a:ea typeface="微软雅黑" panose="020B0503020204020204" pitchFamily="34" charset="-122"/>
              </a:rPr>
              <a:t>前端框架</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1508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4" name="图片 3" descr="家庭实时监控的bootstrap前端框架"/>
          <p:cNvPicPr>
            <a:picLocks noChangeAspect="1"/>
          </p:cNvPicPr>
          <p:nvPr/>
        </p:nvPicPr>
        <p:blipFill>
          <a:blip r:embed="rId2"/>
          <a:stretch>
            <a:fillRect/>
          </a:stretch>
        </p:blipFill>
        <p:spPr>
          <a:xfrm>
            <a:off x="2566035" y="788035"/>
            <a:ext cx="7423785" cy="2891155"/>
          </a:xfrm>
          <a:prstGeom prst="rect">
            <a:avLst/>
          </a:prstGeom>
        </p:spPr>
      </p:pic>
      <p:pic>
        <p:nvPicPr>
          <p:cNvPr id="5" name="图片 4"/>
          <p:cNvPicPr>
            <a:picLocks noChangeAspect="1"/>
          </p:cNvPicPr>
          <p:nvPr/>
        </p:nvPicPr>
        <p:blipFill>
          <a:blip r:embed="rId3"/>
          <a:stretch>
            <a:fillRect/>
          </a:stretch>
        </p:blipFill>
        <p:spPr>
          <a:xfrm>
            <a:off x="1664970" y="3902075"/>
            <a:ext cx="8862060" cy="1586230"/>
          </a:xfrm>
          <a:prstGeom prst="rect">
            <a:avLst/>
          </a:prstGeom>
        </p:spPr>
      </p:pic>
      <p:sp>
        <p:nvSpPr>
          <p:cNvPr id="7" name="文本框 6"/>
          <p:cNvSpPr txBox="1"/>
          <p:nvPr/>
        </p:nvSpPr>
        <p:spPr>
          <a:xfrm>
            <a:off x="115570" y="5644515"/>
            <a:ext cx="11861165" cy="1198880"/>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r>
              <a:rPr lang="en-US" altLang="zh-CN" sz="2000" dirty="0">
                <a:solidFill>
                  <a:srgbClr val="00929C"/>
                </a:solidFill>
                <a:latin typeface="Agency FB" panose="020B0503020202020204" pitchFamily="34" charset="0"/>
                <a:ea typeface="微软雅黑" panose="020B0503020204020204" pitchFamily="34" charset="-122"/>
                <a:sym typeface="+mn-ea"/>
              </a:rPr>
              <a:t> </a:t>
            </a:r>
            <a:r>
              <a:rPr lang="en-US" altLang="zh-CN" sz="2400" dirty="0">
                <a:solidFill>
                  <a:srgbClr val="00929C"/>
                </a:solidFill>
                <a:latin typeface="Agency FB" panose="020B0503020202020204" pitchFamily="34" charset="0"/>
                <a:ea typeface="微软雅黑" panose="020B0503020204020204" pitchFamily="34" charset="-122"/>
                <a:sym typeface="+mn-ea"/>
              </a:rPr>
              <a:t> CDN的全称是Content Delivery Network，即内容分发网络。其基本思路是尽可能避开互联网上有可能影响数据传输速度和稳定性的瓶颈和环节，使内容传输的更快、更稳定。通过在网络各处放置节点服务器所构成的在现有的互联网基础之上的一层智能虚拟网络</a:t>
            </a:r>
            <a:r>
              <a:rPr lang="zh-CN" altLang="en-US" sz="2400" dirty="0">
                <a:solidFill>
                  <a:srgbClr val="00929C"/>
                </a:solidFill>
                <a:latin typeface="Agency FB" panose="020B0503020202020204" pitchFamily="34" charset="0"/>
                <a:ea typeface="微软雅黑" panose="020B0503020204020204" pitchFamily="34" charset="-122"/>
                <a:sym typeface="+mn-ea"/>
              </a:rPr>
              <a:t>。</a:t>
            </a:r>
            <a:endParaRPr lang="zh-CN" altLang="en-US" sz="2400" dirty="0">
              <a:solidFill>
                <a:srgbClr val="00929C"/>
              </a:solidFill>
              <a:latin typeface="Agency FB" panose="020B0503020202020204" pitchFamily="34" charset="0"/>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5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par>
                              <p:cTn id="26" fill="hold">
                                <p:stCondLst>
                                  <p:cond delay="500"/>
                                </p:stCondLst>
                                <p:childTnLst>
                                  <p:par>
                                    <p:cTn id="27" presetID="14" presetClass="entr" presetSubtype="10" fill="hold"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randombar(horizontal)">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randombar(horizontal)">
                                          <p:cBhvr>
                                            <p:cTn id="3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5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par>
                              <p:cTn id="26" fill="hold">
                                <p:stCondLst>
                                  <p:cond delay="500"/>
                                </p:stCondLst>
                                <p:childTnLst>
                                  <p:par>
                                    <p:cTn id="27" presetID="14" presetClass="entr" presetSubtype="10" fill="hold"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randombar(horizontal)">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randombar(horizontal)">
                                          <p:cBhvr>
                                            <p:cTn id="3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7"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4836160" cy="645160"/>
          </a:xfrm>
          <a:prstGeom prst="rect">
            <a:avLst/>
          </a:prstGeom>
        </p:spPr>
        <p:txBody>
          <a:bodyPr wrap="none">
            <a:spAutoFit/>
          </a:bodyPr>
          <a:lstStyle/>
          <a:p>
            <a:r>
              <a:rPr lang="en-US" sz="3600" spc="300" dirty="0">
                <a:solidFill>
                  <a:schemeClr val="bg2"/>
                </a:solidFill>
                <a:latin typeface="Agency FB" panose="020B0503020202020204" pitchFamily="34" charset="0"/>
                <a:ea typeface="微软雅黑" panose="020B0503020204020204" pitchFamily="34" charset="-122"/>
              </a:rPr>
              <a:t>PHP</a:t>
            </a:r>
            <a:r>
              <a:rPr lang="zh-CN" altLang="en-US" sz="3600" spc="300" dirty="0">
                <a:solidFill>
                  <a:schemeClr val="bg2"/>
                </a:solidFill>
                <a:latin typeface="Agency FB" panose="020B0503020202020204" pitchFamily="34" charset="0"/>
                <a:ea typeface="微软雅黑" panose="020B0503020204020204" pitchFamily="34" charset="-122"/>
              </a:rPr>
              <a:t>从数据库读取数据</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1508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4" name="图片 3"/>
          <p:cNvPicPr>
            <a:picLocks noChangeAspect="1"/>
          </p:cNvPicPr>
          <p:nvPr/>
        </p:nvPicPr>
        <p:blipFill>
          <a:blip r:embed="rId2"/>
          <a:stretch>
            <a:fillRect/>
          </a:stretch>
        </p:blipFill>
        <p:spPr>
          <a:xfrm>
            <a:off x="121920" y="948690"/>
            <a:ext cx="5747385" cy="5151755"/>
          </a:xfrm>
          <a:prstGeom prst="rect">
            <a:avLst/>
          </a:prstGeom>
        </p:spPr>
      </p:pic>
      <p:sp>
        <p:nvSpPr>
          <p:cNvPr id="22" name="矩形 21"/>
          <p:cNvSpPr/>
          <p:nvPr/>
        </p:nvSpPr>
        <p:spPr>
          <a:xfrm>
            <a:off x="1755277" y="6191905"/>
            <a:ext cx="2325053" cy="398780"/>
          </a:xfrm>
          <a:prstGeom prst="rect">
            <a:avLst/>
          </a:prstGeom>
        </p:spPr>
        <p:txBody>
          <a:bodyPr wrap="square">
            <a:spAutoFit/>
          </a:bodyPr>
          <a:lstStyle/>
          <a:p>
            <a:pPr algn="ctr"/>
            <a:r>
              <a:rPr lang="zh-CN" altLang="en-US" sz="2000" dirty="0">
                <a:solidFill>
                  <a:srgbClr val="00FDFF"/>
                </a:solidFill>
                <a:latin typeface="微软雅黑" panose="020B0503020204020204" pitchFamily="34" charset="-122"/>
                <a:ea typeface="微软雅黑" panose="020B0503020204020204" pitchFamily="34" charset="-122"/>
              </a:rPr>
              <a:t>温湿度信息的读取</a:t>
            </a:r>
            <a:endParaRPr lang="zh-CN" altLang="en-US" sz="2000" dirty="0">
              <a:solidFill>
                <a:srgbClr val="00FDFF"/>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3"/>
          <a:stretch>
            <a:fillRect/>
          </a:stretch>
        </p:blipFill>
        <p:spPr>
          <a:xfrm>
            <a:off x="6122670" y="949325"/>
            <a:ext cx="5755005" cy="5151120"/>
          </a:xfrm>
          <a:prstGeom prst="rect">
            <a:avLst/>
          </a:prstGeom>
        </p:spPr>
      </p:pic>
      <p:sp>
        <p:nvSpPr>
          <p:cNvPr id="7" name="矩形 6"/>
          <p:cNvSpPr/>
          <p:nvPr/>
        </p:nvSpPr>
        <p:spPr>
          <a:xfrm>
            <a:off x="8090037" y="6257945"/>
            <a:ext cx="2325053" cy="398780"/>
          </a:xfrm>
          <a:prstGeom prst="rect">
            <a:avLst/>
          </a:prstGeom>
        </p:spPr>
        <p:txBody>
          <a:bodyPr wrap="square">
            <a:spAutoFit/>
          </a:bodyPr>
          <a:lstStyle/>
          <a:p>
            <a:pPr algn="ctr"/>
            <a:r>
              <a:rPr lang="zh-CN" altLang="en-US" sz="2000" dirty="0">
                <a:solidFill>
                  <a:srgbClr val="00FDFF"/>
                </a:solidFill>
                <a:latin typeface="微软雅黑" panose="020B0503020204020204" pitchFamily="34" charset="-122"/>
                <a:ea typeface="微软雅黑" panose="020B0503020204020204" pitchFamily="34" charset="-122"/>
              </a:rPr>
              <a:t>闯入信息的读取</a:t>
            </a:r>
            <a:endParaRPr lang="zh-CN" altLang="en-US" sz="2000" dirty="0">
              <a:solidFill>
                <a:srgbClr val="00FDFF"/>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88"/>
                                            </p:tgtEl>
                                            <p:attrNameLst>
                                              <p:attrName>ppt_x</p:attrName>
                                              <p:attrName>ppt_y</p:attrName>
                                            </p:attrNameLst>
                                          </p:cBhvr>
                                          <p:rCtr x="17734" y="-4120"/>
                                        </p:animMotion>
                                      </p:childTnLst>
                                    </p:cTn>
                                  </p:par>
                                  <p:par>
                                    <p:cTn id="11" presetID="2" presetClass="entr" presetSubtype="8" fill="hold" nodeType="withEffect" p14:presetBounceEnd="12000">
                                      <p:stCondLst>
                                        <p:cond delay="200"/>
                                      </p:stCondLst>
                                      <p:childTnLst>
                                        <p:set>
                                          <p:cBhvr>
                                            <p:cTn id="12" dur="1" fill="hold">
                                              <p:stCondLst>
                                                <p:cond delay="0"/>
                                              </p:stCondLst>
                                            </p:cTn>
                                            <p:tgtEl>
                                              <p:spTgt spid="86"/>
                                            </p:tgtEl>
                                            <p:attrNameLst>
                                              <p:attrName>style.visibility</p:attrName>
                                            </p:attrNameLst>
                                          </p:cBhvr>
                                          <p:to>
                                            <p:strVal val="visible"/>
                                          </p:to>
                                        </p:set>
                                        <p:anim calcmode="lin" valueType="num" p14:bounceEnd="12000">
                                          <p:cBhvr additive="base">
                                            <p:cTn id="13"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4" dur="500" fill="hold"/>
                                            <p:tgtEl>
                                              <p:spTgt spid="86"/>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500" fill="hold"/>
                                            <p:tgtEl>
                                              <p:spTgt spid="86"/>
                                            </p:tgtEl>
                                            <p:attrNameLst>
                                              <p:attrName>r</p:attrName>
                                            </p:attrNameLst>
                                          </p:cBhvr>
                                        </p:animRot>
                                      </p:childTnLst>
                                    </p:cTn>
                                  </p:par>
                                </p:childTnLst>
                              </p:cTn>
                            </p:par>
                            <p:par>
                              <p:cTn id="17" fill="hold">
                                <p:stCondLst>
                                  <p:cond delay="100"/>
                                </p:stCondLst>
                                <p:childTnLst>
                                  <p:par>
                                    <p:cTn id="18" presetID="8" presetClass="entr" presetSubtype="16" fill="hold" grpId="0" nodeType="afterEffect">
                                      <p:stCondLst>
                                        <p:cond delay="0"/>
                                      </p:stCondLst>
                                      <p:childTnLst>
                                        <p:set>
                                          <p:cBhvr>
                                            <p:cTn id="19" dur="1" fill="hold">
                                              <p:stCondLst>
                                                <p:cond delay="0"/>
                                              </p:stCondLst>
                                            </p:cTn>
                                            <p:tgtEl>
                                              <p:spTgt spid="87"/>
                                            </p:tgtEl>
                                            <p:attrNameLst>
                                              <p:attrName>style.visibility</p:attrName>
                                            </p:attrNameLst>
                                          </p:cBhvr>
                                          <p:to>
                                            <p:strVal val="visible"/>
                                          </p:to>
                                        </p:set>
                                        <p:animEffect transition="in" filter="diamond(in)">
                                          <p:cBhvr>
                                            <p:cTn id="20" dur="500"/>
                                            <p:tgtEl>
                                              <p:spTgt spid="87"/>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ipe(down)">
                                          <p:cBhvr>
                                            <p:cTn id="25" dur="500"/>
                                            <p:tgtEl>
                                              <p:spTgt spid="4"/>
                                            </p:tgtEl>
                                          </p:cBhvr>
                                        </p:animEffect>
                                      </p:childTnLst>
                                    </p:cTn>
                                  </p:par>
                                </p:childTnLst>
                              </p:cTn>
                            </p:par>
                            <p:par>
                              <p:cTn id="26" fill="hold">
                                <p:stCondLst>
                                  <p:cond delay="500"/>
                                </p:stCondLst>
                                <p:childTnLst>
                                  <p:par>
                                    <p:cTn id="27" presetID="22" presetClass="entr" presetSubtype="4"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wipe(down)">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wipe(down)">
                                          <p:cBhvr>
                                            <p:cTn id="34" dur="500"/>
                                            <p:tgtEl>
                                              <p:spTgt spid="6"/>
                                            </p:tgtEl>
                                          </p:cBhvr>
                                        </p:animEffect>
                                      </p:childTnLst>
                                    </p:cTn>
                                  </p:par>
                                </p:childTnLst>
                              </p:cTn>
                            </p:par>
                            <p:par>
                              <p:cTn id="35" fill="hold">
                                <p:stCondLst>
                                  <p:cond delay="500"/>
                                </p:stCondLst>
                                <p:childTnLst>
                                  <p:par>
                                    <p:cTn id="36" presetID="22" presetClass="entr" presetSubtype="4" fill="hold" grpId="0"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down)">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22" grpId="0"/>
          <p:bldP spid="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88"/>
                                            </p:tgtEl>
                                            <p:attrNameLst>
                                              <p:attrName>ppt_x</p:attrName>
                                              <p:attrName>ppt_y</p:attrName>
                                            </p:attrNameLst>
                                          </p:cBhvr>
                                          <p:rCtr x="17734" y="-4120"/>
                                        </p:animMotion>
                                      </p:childTnLst>
                                    </p:cTn>
                                  </p:par>
                                  <p:par>
                                    <p:cTn id="11" presetID="2" presetClass="entr" presetSubtype="8" fill="hold" nodeType="withEffect">
                                      <p:stCondLst>
                                        <p:cond delay="200"/>
                                      </p:stCondLst>
                                      <p:childTnLst>
                                        <p:set>
                                          <p:cBhvr>
                                            <p:cTn id="12" dur="1" fill="hold">
                                              <p:stCondLst>
                                                <p:cond delay="0"/>
                                              </p:stCondLst>
                                            </p:cTn>
                                            <p:tgtEl>
                                              <p:spTgt spid="86"/>
                                            </p:tgtEl>
                                            <p:attrNameLst>
                                              <p:attrName>style.visibility</p:attrName>
                                            </p:attrNameLst>
                                          </p:cBhvr>
                                          <p:to>
                                            <p:strVal val="visible"/>
                                          </p:to>
                                        </p:set>
                                        <p:anim calcmode="lin" valueType="num">
                                          <p:cBhvr additive="base">
                                            <p:cTn id="13" dur="500" fill="hold"/>
                                            <p:tgtEl>
                                              <p:spTgt spid="86"/>
                                            </p:tgtEl>
                                            <p:attrNameLst>
                                              <p:attrName>ppt_x</p:attrName>
                                            </p:attrNameLst>
                                          </p:cBhvr>
                                          <p:tavLst>
                                            <p:tav tm="0">
                                              <p:val>
                                                <p:strVal val="0-#ppt_w/2"/>
                                              </p:val>
                                            </p:tav>
                                            <p:tav tm="100000">
                                              <p:val>
                                                <p:strVal val="#ppt_x"/>
                                              </p:val>
                                            </p:tav>
                                          </p:tavLst>
                                        </p:anim>
                                        <p:anim calcmode="lin" valueType="num">
                                          <p:cBhvr additive="base">
                                            <p:cTn id="14" dur="500" fill="hold"/>
                                            <p:tgtEl>
                                              <p:spTgt spid="86"/>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500" fill="hold"/>
                                            <p:tgtEl>
                                              <p:spTgt spid="86"/>
                                            </p:tgtEl>
                                            <p:attrNameLst>
                                              <p:attrName>r</p:attrName>
                                            </p:attrNameLst>
                                          </p:cBhvr>
                                        </p:animRot>
                                      </p:childTnLst>
                                    </p:cTn>
                                  </p:par>
                                </p:childTnLst>
                              </p:cTn>
                            </p:par>
                            <p:par>
                              <p:cTn id="17" fill="hold">
                                <p:stCondLst>
                                  <p:cond delay="100"/>
                                </p:stCondLst>
                                <p:childTnLst>
                                  <p:par>
                                    <p:cTn id="18" presetID="8" presetClass="entr" presetSubtype="16" fill="hold" grpId="0" nodeType="afterEffect">
                                      <p:stCondLst>
                                        <p:cond delay="0"/>
                                      </p:stCondLst>
                                      <p:childTnLst>
                                        <p:set>
                                          <p:cBhvr>
                                            <p:cTn id="19" dur="1" fill="hold">
                                              <p:stCondLst>
                                                <p:cond delay="0"/>
                                              </p:stCondLst>
                                            </p:cTn>
                                            <p:tgtEl>
                                              <p:spTgt spid="87"/>
                                            </p:tgtEl>
                                            <p:attrNameLst>
                                              <p:attrName>style.visibility</p:attrName>
                                            </p:attrNameLst>
                                          </p:cBhvr>
                                          <p:to>
                                            <p:strVal val="visible"/>
                                          </p:to>
                                        </p:set>
                                        <p:animEffect transition="in" filter="diamond(in)">
                                          <p:cBhvr>
                                            <p:cTn id="20" dur="500"/>
                                            <p:tgtEl>
                                              <p:spTgt spid="87"/>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ipe(down)">
                                          <p:cBhvr>
                                            <p:cTn id="25" dur="500"/>
                                            <p:tgtEl>
                                              <p:spTgt spid="4"/>
                                            </p:tgtEl>
                                          </p:cBhvr>
                                        </p:animEffect>
                                      </p:childTnLst>
                                    </p:cTn>
                                  </p:par>
                                </p:childTnLst>
                              </p:cTn>
                            </p:par>
                            <p:par>
                              <p:cTn id="26" fill="hold">
                                <p:stCondLst>
                                  <p:cond delay="500"/>
                                </p:stCondLst>
                                <p:childTnLst>
                                  <p:par>
                                    <p:cTn id="27" presetID="22" presetClass="entr" presetSubtype="4"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wipe(down)">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wipe(down)">
                                          <p:cBhvr>
                                            <p:cTn id="34" dur="500"/>
                                            <p:tgtEl>
                                              <p:spTgt spid="6"/>
                                            </p:tgtEl>
                                          </p:cBhvr>
                                        </p:animEffect>
                                      </p:childTnLst>
                                    </p:cTn>
                                  </p:par>
                                </p:childTnLst>
                              </p:cTn>
                            </p:par>
                            <p:par>
                              <p:cTn id="35" fill="hold">
                                <p:stCondLst>
                                  <p:cond delay="500"/>
                                </p:stCondLst>
                                <p:childTnLst>
                                  <p:par>
                                    <p:cTn id="36" presetID="22" presetClass="entr" presetSubtype="4" fill="hold" grpId="0"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down)">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22" grpId="0"/>
          <p:bldP spid="7"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3202305" cy="645160"/>
          </a:xfrm>
          <a:prstGeom prst="rect">
            <a:avLst/>
          </a:prstGeom>
        </p:spPr>
        <p:txBody>
          <a:bodyPr wrap="none">
            <a:spAutoFit/>
          </a:bodyPr>
          <a:lstStyle/>
          <a:p>
            <a:r>
              <a:rPr lang="en-US" sz="3600" spc="300" dirty="0">
                <a:solidFill>
                  <a:schemeClr val="bg2"/>
                </a:solidFill>
                <a:latin typeface="Agency FB" panose="020B0503020202020204" pitchFamily="34" charset="0"/>
                <a:ea typeface="微软雅黑" panose="020B0503020204020204" pitchFamily="34" charset="-122"/>
              </a:rPr>
              <a:t>Ngrox</a:t>
            </a:r>
            <a:r>
              <a:rPr lang="zh-CN" altLang="en-US" sz="3600" spc="300" dirty="0">
                <a:solidFill>
                  <a:schemeClr val="bg2"/>
                </a:solidFill>
                <a:latin typeface="Agency FB" panose="020B0503020202020204" pitchFamily="34" charset="0"/>
                <a:ea typeface="微软雅黑" panose="020B0503020204020204" pitchFamily="34" charset="-122"/>
              </a:rPr>
              <a:t>内网穿透</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1508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sp>
        <p:nvSpPr>
          <p:cNvPr id="5" name="矩形 4"/>
          <p:cNvSpPr/>
          <p:nvPr/>
        </p:nvSpPr>
        <p:spPr>
          <a:xfrm>
            <a:off x="447040" y="970280"/>
            <a:ext cx="10694670" cy="398780"/>
          </a:xfrm>
          <a:prstGeom prst="rect">
            <a:avLst/>
          </a:prstGeom>
        </p:spPr>
        <p:txBody>
          <a:bodyPr wrap="square">
            <a:spAutoFit/>
          </a:bodyPr>
          <a:lstStyle/>
          <a:p>
            <a:pPr algn="ctr"/>
            <a:r>
              <a:rPr lang="zh-CN" altLang="en-US" sz="2000" dirty="0">
                <a:solidFill>
                  <a:srgbClr val="FF0000"/>
                </a:solidFill>
                <a:latin typeface="微软雅黑" panose="020B0503020204020204" pitchFamily="34" charset="-122"/>
                <a:ea typeface="微软雅黑" panose="020B0503020204020204" pitchFamily="34" charset="-122"/>
              </a:rPr>
              <a:t>简单来说实现不同局域网内的主机之间通过互联网进行通信的技术叫内网穿透。</a:t>
            </a:r>
            <a:endParaRPr lang="zh-CN" altLang="en-US" sz="2000" dirty="0">
              <a:solidFill>
                <a:srgbClr val="FF000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115570" y="1578610"/>
            <a:ext cx="5507355" cy="1630045"/>
          </a:xfrm>
          <a:prstGeom prst="rect">
            <a:avLst/>
          </a:prstGeom>
          <a:noFill/>
        </p:spPr>
        <p:txBody>
          <a:bodyPr wrap="square" rtlCol="0" anchor="t">
            <a:spAutoFit/>
          </a:bodyPr>
          <a:lstStyle/>
          <a:p>
            <a:pPr algn="l"/>
            <a:r>
              <a:rPr lang="en-US" altLang="zh-CN" sz="2000" dirty="0">
                <a:solidFill>
                  <a:srgbClr val="00FDFF"/>
                </a:solidFill>
                <a:latin typeface="微软雅黑" panose="020B0503020204020204" pitchFamily="34" charset="-122"/>
                <a:ea typeface="微软雅黑" panose="020B0503020204020204" pitchFamily="34" charset="-122"/>
              </a:rPr>
              <a:t>       </a:t>
            </a:r>
            <a:r>
              <a:rPr lang="zh-CN" altLang="en-US" sz="2000" dirty="0">
                <a:solidFill>
                  <a:srgbClr val="00FDFF"/>
                </a:solidFill>
                <a:latin typeface="微软雅黑" panose="020B0503020204020204" pitchFamily="34" charset="-122"/>
                <a:ea typeface="微软雅黑" panose="020B0503020204020204" pitchFamily="34" charset="-122"/>
              </a:rPr>
              <a:t>障碍一：位于局域网内的主机有两套 IP 地址，一套是局域网内的 IP 地址，通常是动态分配的，仅供局域网内的主机间通信使用；一套是经过网关转换后的外网 IP 地址，用于与外网程序进行通信。</a:t>
            </a:r>
            <a:endParaRPr lang="zh-CN" altLang="en-US" sz="2000" dirty="0">
              <a:solidFill>
                <a:srgbClr val="00FDFF"/>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2"/>
          <a:stretch>
            <a:fillRect/>
          </a:stretch>
        </p:blipFill>
        <p:spPr>
          <a:xfrm>
            <a:off x="365760" y="3310255"/>
            <a:ext cx="5007610" cy="3388995"/>
          </a:xfrm>
          <a:prstGeom prst="rect">
            <a:avLst/>
          </a:prstGeom>
        </p:spPr>
      </p:pic>
      <p:sp>
        <p:nvSpPr>
          <p:cNvPr id="11" name="文本框 10"/>
          <p:cNvSpPr txBox="1"/>
          <p:nvPr/>
        </p:nvSpPr>
        <p:spPr>
          <a:xfrm>
            <a:off x="5802630" y="1578610"/>
            <a:ext cx="5791200" cy="1014730"/>
          </a:xfrm>
          <a:prstGeom prst="rect">
            <a:avLst/>
          </a:prstGeom>
          <a:noFill/>
        </p:spPr>
        <p:txBody>
          <a:bodyPr wrap="square" rtlCol="0" anchor="t">
            <a:spAutoFit/>
          </a:bodyPr>
          <a:lstStyle/>
          <a:p>
            <a:pPr algn="l"/>
            <a:r>
              <a:rPr lang="en-US" altLang="zh-CN" sz="2000" dirty="0">
                <a:solidFill>
                  <a:srgbClr val="00FDFF"/>
                </a:solidFill>
                <a:latin typeface="微软雅黑" panose="020B0503020204020204" pitchFamily="34" charset="-122"/>
                <a:ea typeface="微软雅黑" panose="020B0503020204020204" pitchFamily="34" charset="-122"/>
              </a:rPr>
              <a:t>       </a:t>
            </a:r>
            <a:r>
              <a:rPr lang="zh-CN" altLang="en-US" sz="2000" dirty="0">
                <a:solidFill>
                  <a:srgbClr val="00FDFF"/>
                </a:solidFill>
                <a:latin typeface="微软雅黑" panose="020B0503020204020204" pitchFamily="34" charset="-122"/>
                <a:ea typeface="微软雅黑" panose="020B0503020204020204" pitchFamily="34" charset="-122"/>
              </a:rPr>
              <a:t>障碍二：位于不同局域网内的两台主机，即使是知道了对方的 IP 地址和端口号，“一厢情愿”地将数据包发送过去，对方也是接收不到的。</a:t>
            </a:r>
            <a:endParaRPr lang="zh-CN" altLang="en-US" sz="2000" dirty="0">
              <a:solidFill>
                <a:srgbClr val="00FDFF"/>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3"/>
          <a:stretch>
            <a:fillRect/>
          </a:stretch>
        </p:blipFill>
        <p:spPr>
          <a:xfrm>
            <a:off x="6136320" y="3316284"/>
            <a:ext cx="5123815" cy="33947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5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fill="hold"/>
                                            <p:tgtEl>
                                              <p:spTgt spid="9"/>
                                            </p:tgtEl>
                                            <p:attrNameLst>
                                              <p:attrName>ppt_x</p:attrName>
                                            </p:attrNameLst>
                                          </p:cBhvr>
                                          <p:tavLst>
                                            <p:tav tm="0">
                                              <p:val>
                                                <p:strVal val="#ppt_x"/>
                                              </p:val>
                                            </p:tav>
                                            <p:tav tm="100000">
                                              <p:val>
                                                <p:strVal val="#ppt_x"/>
                                              </p:val>
                                            </p:tav>
                                          </p:tavLst>
                                        </p:anim>
                                        <p:anim calcmode="lin" valueType="num">
                                          <p:cBhvr additive="base">
                                            <p:cTn id="31" dur="500" fill="hold"/>
                                            <p:tgtEl>
                                              <p:spTgt spid="9"/>
                                            </p:tgtEl>
                                            <p:attrNameLst>
                                              <p:attrName>ppt_y</p:attrName>
                                            </p:attrNameLst>
                                          </p:cBhvr>
                                          <p:tavLst>
                                            <p:tav tm="0">
                                              <p:val>
                                                <p:strVal val="1+#ppt_h/2"/>
                                              </p:val>
                                            </p:tav>
                                            <p:tav tm="100000">
                                              <p:val>
                                                <p:strVal val="#ppt_y"/>
                                              </p:val>
                                            </p:tav>
                                          </p:tavLst>
                                        </p:anim>
                                      </p:childTnLst>
                                    </p:cTn>
                                  </p:par>
                                </p:childTnLst>
                              </p:cTn>
                            </p:par>
                            <p:par>
                              <p:cTn id="32" fill="hold">
                                <p:stCondLst>
                                  <p:cond delay="500"/>
                                </p:stCondLst>
                                <p:childTnLst>
                                  <p:par>
                                    <p:cTn id="33" presetID="2" presetClass="entr" presetSubtype="4"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ppt_x"/>
                                              </p:val>
                                            </p:tav>
                                            <p:tav tm="100000">
                                              <p:val>
                                                <p:strVal val="#ppt_x"/>
                                              </p:val>
                                            </p:tav>
                                          </p:tavLst>
                                        </p:anim>
                                        <p:anim calcmode="lin" valueType="num">
                                          <p:cBhvr additive="base">
                                            <p:cTn id="3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additive="base">
                                            <p:cTn id="41" dur="500" fill="hold"/>
                                            <p:tgtEl>
                                              <p:spTgt spid="11"/>
                                            </p:tgtEl>
                                            <p:attrNameLst>
                                              <p:attrName>ppt_x</p:attrName>
                                            </p:attrNameLst>
                                          </p:cBhvr>
                                          <p:tavLst>
                                            <p:tav tm="0">
                                              <p:val>
                                                <p:strVal val="#ppt_x"/>
                                              </p:val>
                                            </p:tav>
                                            <p:tav tm="100000">
                                              <p:val>
                                                <p:strVal val="#ppt_x"/>
                                              </p:val>
                                            </p:tav>
                                          </p:tavLst>
                                        </p:anim>
                                        <p:anim calcmode="lin" valueType="num">
                                          <p:cBhvr additive="base">
                                            <p:cTn id="42" dur="500" fill="hold"/>
                                            <p:tgtEl>
                                              <p:spTgt spid="11"/>
                                            </p:tgtEl>
                                            <p:attrNameLst>
                                              <p:attrName>ppt_y</p:attrName>
                                            </p:attrNameLst>
                                          </p:cBhvr>
                                          <p:tavLst>
                                            <p:tav tm="0">
                                              <p:val>
                                                <p:strVal val="1+#ppt_h/2"/>
                                              </p:val>
                                            </p:tav>
                                            <p:tav tm="100000">
                                              <p:val>
                                                <p:strVal val="#ppt_y"/>
                                              </p:val>
                                            </p:tav>
                                          </p:tavLst>
                                        </p:anim>
                                      </p:childTnLst>
                                    </p:cTn>
                                  </p:par>
                                </p:childTnLst>
                              </p:cTn>
                            </p:par>
                            <p:par>
                              <p:cTn id="43" fill="hold">
                                <p:stCondLst>
                                  <p:cond delay="500"/>
                                </p:stCondLst>
                                <p:childTnLst>
                                  <p:par>
                                    <p:cTn id="44" presetID="2" presetClass="entr" presetSubtype="4" fill="hold" nodeType="after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additive="base">
                                            <p:cTn id="46" dur="500" fill="hold"/>
                                            <p:tgtEl>
                                              <p:spTgt spid="12"/>
                                            </p:tgtEl>
                                            <p:attrNameLst>
                                              <p:attrName>ppt_x</p:attrName>
                                            </p:attrNameLst>
                                          </p:cBhvr>
                                          <p:tavLst>
                                            <p:tav tm="0">
                                              <p:val>
                                                <p:strVal val="#ppt_x"/>
                                              </p:val>
                                            </p:tav>
                                            <p:tav tm="100000">
                                              <p:val>
                                                <p:strVal val="#ppt_x"/>
                                              </p:val>
                                            </p:tav>
                                          </p:tavLst>
                                        </p:anim>
                                        <p:anim calcmode="lin" valueType="num">
                                          <p:cBhvr additive="base">
                                            <p:cTn id="4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5" grpId="0"/>
          <p:bldP spid="9" grpId="0"/>
          <p:bldP spid="1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5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fill="hold"/>
                                            <p:tgtEl>
                                              <p:spTgt spid="9"/>
                                            </p:tgtEl>
                                            <p:attrNameLst>
                                              <p:attrName>ppt_x</p:attrName>
                                            </p:attrNameLst>
                                          </p:cBhvr>
                                          <p:tavLst>
                                            <p:tav tm="0">
                                              <p:val>
                                                <p:strVal val="#ppt_x"/>
                                              </p:val>
                                            </p:tav>
                                            <p:tav tm="100000">
                                              <p:val>
                                                <p:strVal val="#ppt_x"/>
                                              </p:val>
                                            </p:tav>
                                          </p:tavLst>
                                        </p:anim>
                                        <p:anim calcmode="lin" valueType="num">
                                          <p:cBhvr additive="base">
                                            <p:cTn id="31" dur="500" fill="hold"/>
                                            <p:tgtEl>
                                              <p:spTgt spid="9"/>
                                            </p:tgtEl>
                                            <p:attrNameLst>
                                              <p:attrName>ppt_y</p:attrName>
                                            </p:attrNameLst>
                                          </p:cBhvr>
                                          <p:tavLst>
                                            <p:tav tm="0">
                                              <p:val>
                                                <p:strVal val="1+#ppt_h/2"/>
                                              </p:val>
                                            </p:tav>
                                            <p:tav tm="100000">
                                              <p:val>
                                                <p:strVal val="#ppt_y"/>
                                              </p:val>
                                            </p:tav>
                                          </p:tavLst>
                                        </p:anim>
                                      </p:childTnLst>
                                    </p:cTn>
                                  </p:par>
                                </p:childTnLst>
                              </p:cTn>
                            </p:par>
                            <p:par>
                              <p:cTn id="32" fill="hold">
                                <p:stCondLst>
                                  <p:cond delay="500"/>
                                </p:stCondLst>
                                <p:childTnLst>
                                  <p:par>
                                    <p:cTn id="33" presetID="2" presetClass="entr" presetSubtype="4"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ppt_x"/>
                                              </p:val>
                                            </p:tav>
                                            <p:tav tm="100000">
                                              <p:val>
                                                <p:strVal val="#ppt_x"/>
                                              </p:val>
                                            </p:tav>
                                          </p:tavLst>
                                        </p:anim>
                                        <p:anim calcmode="lin" valueType="num">
                                          <p:cBhvr additive="base">
                                            <p:cTn id="3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additive="base">
                                            <p:cTn id="41" dur="500" fill="hold"/>
                                            <p:tgtEl>
                                              <p:spTgt spid="11"/>
                                            </p:tgtEl>
                                            <p:attrNameLst>
                                              <p:attrName>ppt_x</p:attrName>
                                            </p:attrNameLst>
                                          </p:cBhvr>
                                          <p:tavLst>
                                            <p:tav tm="0">
                                              <p:val>
                                                <p:strVal val="#ppt_x"/>
                                              </p:val>
                                            </p:tav>
                                            <p:tav tm="100000">
                                              <p:val>
                                                <p:strVal val="#ppt_x"/>
                                              </p:val>
                                            </p:tav>
                                          </p:tavLst>
                                        </p:anim>
                                        <p:anim calcmode="lin" valueType="num">
                                          <p:cBhvr additive="base">
                                            <p:cTn id="42" dur="500" fill="hold"/>
                                            <p:tgtEl>
                                              <p:spTgt spid="11"/>
                                            </p:tgtEl>
                                            <p:attrNameLst>
                                              <p:attrName>ppt_y</p:attrName>
                                            </p:attrNameLst>
                                          </p:cBhvr>
                                          <p:tavLst>
                                            <p:tav tm="0">
                                              <p:val>
                                                <p:strVal val="1+#ppt_h/2"/>
                                              </p:val>
                                            </p:tav>
                                            <p:tav tm="100000">
                                              <p:val>
                                                <p:strVal val="#ppt_y"/>
                                              </p:val>
                                            </p:tav>
                                          </p:tavLst>
                                        </p:anim>
                                      </p:childTnLst>
                                    </p:cTn>
                                  </p:par>
                                </p:childTnLst>
                              </p:cTn>
                            </p:par>
                            <p:par>
                              <p:cTn id="43" fill="hold">
                                <p:stCondLst>
                                  <p:cond delay="500"/>
                                </p:stCondLst>
                                <p:childTnLst>
                                  <p:par>
                                    <p:cTn id="44" presetID="2" presetClass="entr" presetSubtype="4" fill="hold" nodeType="after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additive="base">
                                            <p:cTn id="46" dur="500" fill="hold"/>
                                            <p:tgtEl>
                                              <p:spTgt spid="12"/>
                                            </p:tgtEl>
                                            <p:attrNameLst>
                                              <p:attrName>ppt_x</p:attrName>
                                            </p:attrNameLst>
                                          </p:cBhvr>
                                          <p:tavLst>
                                            <p:tav tm="0">
                                              <p:val>
                                                <p:strVal val="#ppt_x"/>
                                              </p:val>
                                            </p:tav>
                                            <p:tav tm="100000">
                                              <p:val>
                                                <p:strVal val="#ppt_x"/>
                                              </p:val>
                                            </p:tav>
                                          </p:tavLst>
                                        </p:anim>
                                        <p:anim calcmode="lin" valueType="num">
                                          <p:cBhvr additive="base">
                                            <p:cTn id="4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5" grpId="0"/>
          <p:bldP spid="9" grpId="0"/>
          <p:bldP spid="11"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36499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实时监控的展示</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1508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3" name="图片 2" descr="家庭实时监控的网页端"/>
          <p:cNvPicPr>
            <a:picLocks noChangeAspect="1"/>
          </p:cNvPicPr>
          <p:nvPr/>
        </p:nvPicPr>
        <p:blipFill>
          <a:blip r:embed="rId2"/>
          <a:stretch>
            <a:fillRect/>
          </a:stretch>
        </p:blipFill>
        <p:spPr>
          <a:xfrm>
            <a:off x="1158875" y="1162685"/>
            <a:ext cx="10434955" cy="53473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10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down)">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10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7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125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down)">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15" name="组合 14"/>
          <p:cNvGrpSpPr/>
          <p:nvPr/>
        </p:nvGrpSpPr>
        <p:grpSpPr>
          <a:xfrm>
            <a:off x="2769488" y="1486020"/>
            <a:ext cx="2378484" cy="2285998"/>
            <a:chOff x="4301681" y="1954598"/>
            <a:chExt cx="3068103" cy="2948803"/>
          </a:xfrm>
        </p:grpSpPr>
        <p:pic>
          <p:nvPicPr>
            <p:cNvPr id="14" name="图片 13"/>
            <p:cNvPicPr>
              <a:picLocks noChangeAspect="1"/>
            </p:cNvPicPr>
            <p:nvPr/>
          </p:nvPicPr>
          <p:blipFill>
            <a:blip r:embed="rId2"/>
            <a:srcRect/>
            <a:stretch>
              <a:fillRect/>
            </a:stretch>
          </p:blipFill>
          <p:spPr>
            <a:xfrm flipH="1">
              <a:off x="4491465" y="2081988"/>
              <a:ext cx="2688534" cy="2694022"/>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grpSp>
          <p:nvGrpSpPr>
            <p:cNvPr id="3" name="组合 2"/>
            <p:cNvGrpSpPr/>
            <p:nvPr/>
          </p:nvGrpSpPr>
          <p:grpSpPr>
            <a:xfrm flipH="1">
              <a:off x="4301681" y="1954598"/>
              <a:ext cx="3068103" cy="2948803"/>
              <a:chOff x="461964" y="-1987551"/>
              <a:chExt cx="11268075" cy="10829929"/>
            </a:xfrm>
            <a:solidFill>
              <a:srgbClr val="85DFFF">
                <a:alpha val="29804"/>
              </a:srgbClr>
            </a:solidFill>
          </p:grpSpPr>
          <p:sp>
            <p:nvSpPr>
              <p:cNvPr id="4" name="Freeform 388"/>
              <p:cNvSpPr>
                <a:spLocks noEditPoints="1"/>
              </p:cNvSpPr>
              <p:nvPr/>
            </p:nvSpPr>
            <p:spPr bwMode="auto">
              <a:xfrm>
                <a:off x="461964" y="-1533527"/>
                <a:ext cx="11268075" cy="9917117"/>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5" name="Freeform 389"/>
              <p:cNvSpPr>
                <a:spLocks noEditPoints="1"/>
              </p:cNvSpPr>
              <p:nvPr/>
            </p:nvSpPr>
            <p:spPr bwMode="auto">
              <a:xfrm>
                <a:off x="2022477" y="-158750"/>
                <a:ext cx="8150225" cy="7172327"/>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6" name="Freeform 390"/>
              <p:cNvSpPr>
                <a:spLocks noEditPoints="1"/>
              </p:cNvSpPr>
              <p:nvPr/>
            </p:nvSpPr>
            <p:spPr bwMode="auto">
              <a:xfrm>
                <a:off x="3813174" y="1146177"/>
                <a:ext cx="4565650" cy="4560891"/>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7" name="Freeform 391"/>
              <p:cNvSpPr>
                <a:spLocks noEditPoints="1"/>
              </p:cNvSpPr>
              <p:nvPr/>
            </p:nvSpPr>
            <p:spPr bwMode="auto">
              <a:xfrm>
                <a:off x="2214565" y="-452437"/>
                <a:ext cx="7762874" cy="7759702"/>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8" name="Freeform 392"/>
              <p:cNvSpPr>
                <a:spLocks noEditPoints="1"/>
              </p:cNvSpPr>
              <p:nvPr/>
            </p:nvSpPr>
            <p:spPr bwMode="auto">
              <a:xfrm>
                <a:off x="4102102" y="1431924"/>
                <a:ext cx="3990976" cy="3986213"/>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9" name="Freeform 393"/>
              <p:cNvSpPr>
                <a:spLocks noEditPoints="1"/>
              </p:cNvSpPr>
              <p:nvPr/>
            </p:nvSpPr>
            <p:spPr bwMode="auto">
              <a:xfrm>
                <a:off x="679451" y="-1987551"/>
                <a:ext cx="10836274" cy="1082992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0" name="Freeform 394"/>
              <p:cNvSpPr>
                <a:spLocks noEditPoints="1"/>
              </p:cNvSpPr>
              <p:nvPr/>
            </p:nvSpPr>
            <p:spPr bwMode="auto">
              <a:xfrm>
                <a:off x="2286001" y="73024"/>
                <a:ext cx="7620000" cy="6708776"/>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1" name="Freeform 395"/>
              <p:cNvSpPr/>
              <p:nvPr/>
            </p:nvSpPr>
            <p:spPr bwMode="auto">
              <a:xfrm>
                <a:off x="6340477" y="80964"/>
                <a:ext cx="47623"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2" name="Freeform 396"/>
              <p:cNvSpPr>
                <a:spLocks noEditPoints="1"/>
              </p:cNvSpPr>
              <p:nvPr/>
            </p:nvSpPr>
            <p:spPr bwMode="auto">
              <a:xfrm>
                <a:off x="3089276" y="207964"/>
                <a:ext cx="6167437" cy="6029328"/>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sp>
            <p:nvSpPr>
              <p:cNvPr id="13" name="Freeform 397"/>
              <p:cNvSpPr>
                <a:spLocks noEditPoints="1"/>
              </p:cNvSpPr>
              <p:nvPr/>
            </p:nvSpPr>
            <p:spPr bwMode="auto">
              <a:xfrm>
                <a:off x="3111499" y="2020888"/>
                <a:ext cx="6145214" cy="762002"/>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solidFill>
                    <a:prstClr val="black"/>
                  </a:solidFill>
                </a:endParaRPr>
              </a:p>
            </p:txBody>
          </p:sp>
        </p:grpSp>
      </p:grpSp>
      <p:sp>
        <p:nvSpPr>
          <p:cNvPr id="16" name="矩形 15"/>
          <p:cNvSpPr/>
          <p:nvPr/>
        </p:nvSpPr>
        <p:spPr>
          <a:xfrm>
            <a:off x="3556141" y="2121188"/>
            <a:ext cx="805180" cy="1014730"/>
          </a:xfrm>
          <a:prstGeom prst="rect">
            <a:avLst/>
          </a:prstGeom>
        </p:spPr>
        <p:txBody>
          <a:bodyPr wrap="none">
            <a:spAutoFit/>
          </a:bodyPr>
          <a:lstStyle/>
          <a:p>
            <a:pPr algn="ctr"/>
            <a:r>
              <a:rPr lang="en-US" altLang="zh-CN" sz="6000" dirty="0">
                <a:solidFill>
                  <a:prstClr val="white"/>
                </a:solidFill>
                <a:latin typeface="Agency FB" panose="020B0503020202020204" pitchFamily="34" charset="0"/>
              </a:rPr>
              <a:t>04</a:t>
            </a:r>
            <a:endParaRPr lang="zh-CN" altLang="en-US" sz="6000" dirty="0">
              <a:solidFill>
                <a:prstClr val="white"/>
              </a:solidFill>
              <a:latin typeface="Agency FB" panose="020B0503020202020204" pitchFamily="34" charset="0"/>
            </a:endParaRPr>
          </a:p>
        </p:txBody>
      </p:sp>
      <p:grpSp>
        <p:nvGrpSpPr>
          <p:cNvPr id="20" name="组合 19"/>
          <p:cNvGrpSpPr/>
          <p:nvPr/>
        </p:nvGrpSpPr>
        <p:grpSpPr>
          <a:xfrm rot="20400000">
            <a:off x="5392805" y="1516741"/>
            <a:ext cx="3764280" cy="904044"/>
            <a:chOff x="4844858" y="2364713"/>
            <a:chExt cx="3764280" cy="904044"/>
          </a:xfrm>
        </p:grpSpPr>
        <p:sp>
          <p:nvSpPr>
            <p:cNvPr id="18" name="矩形 17"/>
            <p:cNvSpPr/>
            <p:nvPr/>
          </p:nvSpPr>
          <p:spPr>
            <a:xfrm>
              <a:off x="4844858" y="2364713"/>
              <a:ext cx="3764280" cy="768350"/>
            </a:xfrm>
            <a:prstGeom prst="rect">
              <a:avLst/>
            </a:prstGeom>
          </p:spPr>
          <p:txBody>
            <a:bodyPr wrap="none">
              <a:spAutoFit/>
            </a:bodyPr>
            <a:lstStyle/>
            <a:p>
              <a:r>
                <a:rPr lang="zh-CN" altLang="en-US" sz="4400" spc="300" dirty="0">
                  <a:solidFill>
                    <a:srgbClr val="E7E6E6"/>
                  </a:solidFill>
                  <a:latin typeface="Agency FB" panose="020B0503020202020204" pitchFamily="34" charset="0"/>
                  <a:ea typeface="微软雅黑" panose="020B0503020204020204" pitchFamily="34" charset="-122"/>
                </a:rPr>
                <a:t>人脸识别门锁</a:t>
              </a:r>
              <a:endParaRPr lang="zh-CN" altLang="en-US" sz="4400" spc="300" dirty="0">
                <a:solidFill>
                  <a:srgbClr val="E7E6E6"/>
                </a:solidFill>
                <a:latin typeface="Agency FB" panose="020B0503020202020204" pitchFamily="34" charset="0"/>
                <a:ea typeface="微软雅黑" panose="020B0503020204020204" pitchFamily="34" charset="-122"/>
              </a:endParaRPr>
            </a:p>
          </p:txBody>
        </p:sp>
        <p:sp>
          <p:nvSpPr>
            <p:cNvPr id="19" name="矩形 18"/>
            <p:cNvSpPr/>
            <p:nvPr/>
          </p:nvSpPr>
          <p:spPr>
            <a:xfrm>
              <a:off x="4914855" y="2962052"/>
              <a:ext cx="2657475" cy="306705"/>
            </a:xfrm>
            <a:prstGeom prst="rect">
              <a:avLst/>
            </a:prstGeom>
          </p:spPr>
          <p:txBody>
            <a:bodyPr wrap="none">
              <a:spAutoFit/>
            </a:bodyPr>
            <a:lstStyle/>
            <a:p>
              <a:pPr algn="l"/>
              <a:r>
                <a:rPr lang="en-US" altLang="zh-CN" sz="1400" spc="300" dirty="0">
                  <a:solidFill>
                    <a:srgbClr val="E7E6E6"/>
                  </a:solidFill>
                  <a:latin typeface="Agency FB" panose="020B0503020202020204" pitchFamily="34" charset="0"/>
                  <a:ea typeface="微软雅黑" panose="020B0503020204020204" pitchFamily="34" charset="-122"/>
                </a:rPr>
                <a:t>Face recognition door lock</a:t>
              </a:r>
              <a:endParaRPr lang="en-US" altLang="zh-CN" sz="1400" spc="300" dirty="0">
                <a:solidFill>
                  <a:srgbClr val="E7E6E6"/>
                </a:solidFill>
                <a:latin typeface="Agency FB" panose="020B0503020202020204" pitchFamily="34" charset="0"/>
                <a:ea typeface="微软雅黑" panose="020B0503020204020204" pitchFamily="34" charset="-122"/>
              </a:endParaRPr>
            </a:p>
          </p:txBody>
        </p:sp>
      </p:grpSp>
      <p:grpSp>
        <p:nvGrpSpPr>
          <p:cNvPr id="21" name="组合 20"/>
          <p:cNvGrpSpPr/>
          <p:nvPr/>
        </p:nvGrpSpPr>
        <p:grpSpPr>
          <a:xfrm>
            <a:off x="206210" y="309649"/>
            <a:ext cx="13394593" cy="6868152"/>
            <a:chOff x="-479848" y="87142"/>
            <a:chExt cx="13174640" cy="6884213"/>
          </a:xfrm>
          <a:gradFill flip="none" rotWithShape="1">
            <a:gsLst>
              <a:gs pos="100000">
                <a:srgbClr val="11ABE2">
                  <a:alpha val="0"/>
                </a:srgbClr>
              </a:gs>
              <a:gs pos="0">
                <a:srgbClr val="11ABE2">
                  <a:alpha val="30000"/>
                </a:srgbClr>
              </a:gs>
            </a:gsLst>
            <a:lin ang="8100000" scaled="1"/>
            <a:tileRect/>
          </a:gradFill>
        </p:grpSpPr>
        <p:sp>
          <p:nvSpPr>
            <p:cNvPr id="22" name="Freeform 576"/>
            <p:cNvSpPr/>
            <p:nvPr/>
          </p:nvSpPr>
          <p:spPr bwMode="auto">
            <a:xfrm>
              <a:off x="-385484" y="159177"/>
              <a:ext cx="12985912" cy="6812178"/>
            </a:xfrm>
            <a:custGeom>
              <a:avLst/>
              <a:gdLst>
                <a:gd name="T0" fmla="*/ 35780 w 35780"/>
                <a:gd name="T1" fmla="*/ 0 h 18142"/>
                <a:gd name="T2" fmla="*/ 34275 w 35780"/>
                <a:gd name="T3" fmla="*/ 0 h 18142"/>
                <a:gd name="T4" fmla="*/ 30937 w 35780"/>
                <a:gd name="T5" fmla="*/ 2845 h 18142"/>
                <a:gd name="T6" fmla="*/ 0 w 35780"/>
                <a:gd name="T7" fmla="*/ 18142 h 18142"/>
                <a:gd name="T8" fmla="*/ 7315 w 35780"/>
                <a:gd name="T9" fmla="*/ 18142 h 18142"/>
                <a:gd name="T10" fmla="*/ 35780 w 35780"/>
                <a:gd name="T11" fmla="*/ 0 h 18142"/>
              </a:gdLst>
              <a:ahLst/>
              <a:cxnLst>
                <a:cxn ang="0">
                  <a:pos x="T0" y="T1"/>
                </a:cxn>
                <a:cxn ang="0">
                  <a:pos x="T2" y="T3"/>
                </a:cxn>
                <a:cxn ang="0">
                  <a:pos x="T4" y="T5"/>
                </a:cxn>
                <a:cxn ang="0">
                  <a:pos x="T6" y="T7"/>
                </a:cxn>
                <a:cxn ang="0">
                  <a:pos x="T8" y="T9"/>
                </a:cxn>
                <a:cxn ang="0">
                  <a:pos x="T10" y="T11"/>
                </a:cxn>
              </a:cxnLst>
              <a:rect l="0" t="0" r="r" b="b"/>
              <a:pathLst>
                <a:path w="35780" h="18142">
                  <a:moveTo>
                    <a:pt x="35780" y="0"/>
                  </a:moveTo>
                  <a:lnTo>
                    <a:pt x="34275" y="0"/>
                  </a:lnTo>
                  <a:lnTo>
                    <a:pt x="30937" y="2845"/>
                  </a:lnTo>
                  <a:lnTo>
                    <a:pt x="0" y="18142"/>
                  </a:lnTo>
                  <a:lnTo>
                    <a:pt x="7315" y="18142"/>
                  </a:lnTo>
                  <a:lnTo>
                    <a:pt x="35780" y="0"/>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23" name="Freeform 577"/>
            <p:cNvSpPr/>
            <p:nvPr/>
          </p:nvSpPr>
          <p:spPr bwMode="auto">
            <a:xfrm>
              <a:off x="-479848" y="170818"/>
              <a:ext cx="13174640" cy="6788897"/>
            </a:xfrm>
            <a:custGeom>
              <a:avLst/>
              <a:gdLst>
                <a:gd name="T0" fmla="*/ 36300 w 36300"/>
                <a:gd name="T1" fmla="*/ 2070 h 18080"/>
                <a:gd name="T2" fmla="*/ 36300 w 36300"/>
                <a:gd name="T3" fmla="*/ 0 h 18080"/>
                <a:gd name="T4" fmla="*/ 31457 w 36300"/>
                <a:gd name="T5" fmla="*/ 2845 h 18080"/>
                <a:gd name="T6" fmla="*/ 0 w 36300"/>
                <a:gd name="T7" fmla="*/ 14554 h 18080"/>
                <a:gd name="T8" fmla="*/ 0 w 36300"/>
                <a:gd name="T9" fmla="*/ 18080 h 18080"/>
                <a:gd name="T10" fmla="*/ 31660 w 36300"/>
                <a:gd name="T11" fmla="*/ 2956 h 18080"/>
                <a:gd name="T12" fmla="*/ 36300 w 36300"/>
                <a:gd name="T13" fmla="*/ 2070 h 18080"/>
              </a:gdLst>
              <a:ahLst/>
              <a:cxnLst>
                <a:cxn ang="0">
                  <a:pos x="T0" y="T1"/>
                </a:cxn>
                <a:cxn ang="0">
                  <a:pos x="T2" y="T3"/>
                </a:cxn>
                <a:cxn ang="0">
                  <a:pos x="T4" y="T5"/>
                </a:cxn>
                <a:cxn ang="0">
                  <a:pos x="T6" y="T7"/>
                </a:cxn>
                <a:cxn ang="0">
                  <a:pos x="T8" y="T9"/>
                </a:cxn>
                <a:cxn ang="0">
                  <a:pos x="T10" y="T11"/>
                </a:cxn>
                <a:cxn ang="0">
                  <a:pos x="T12" y="T13"/>
                </a:cxn>
              </a:cxnLst>
              <a:rect l="0" t="0" r="r" b="b"/>
              <a:pathLst>
                <a:path w="36300" h="18080">
                  <a:moveTo>
                    <a:pt x="36300" y="2070"/>
                  </a:moveTo>
                  <a:lnTo>
                    <a:pt x="36300" y="0"/>
                  </a:lnTo>
                  <a:lnTo>
                    <a:pt x="31457" y="2845"/>
                  </a:lnTo>
                  <a:lnTo>
                    <a:pt x="0" y="14554"/>
                  </a:lnTo>
                  <a:lnTo>
                    <a:pt x="0" y="18080"/>
                  </a:lnTo>
                  <a:lnTo>
                    <a:pt x="31660" y="2956"/>
                  </a:lnTo>
                  <a:lnTo>
                    <a:pt x="36300" y="2070"/>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24" name="Freeform 578"/>
            <p:cNvSpPr/>
            <p:nvPr/>
          </p:nvSpPr>
          <p:spPr bwMode="auto">
            <a:xfrm>
              <a:off x="-479848" y="87142"/>
              <a:ext cx="13174640" cy="6812178"/>
            </a:xfrm>
            <a:custGeom>
              <a:avLst/>
              <a:gdLst>
                <a:gd name="T0" fmla="*/ 36300 w 36300"/>
                <a:gd name="T1" fmla="*/ 756 h 18142"/>
                <a:gd name="T2" fmla="*/ 36300 w 36300"/>
                <a:gd name="T3" fmla="*/ 0 h 18142"/>
                <a:gd name="T4" fmla="*/ 34063 w 36300"/>
                <a:gd name="T5" fmla="*/ 0 h 18142"/>
                <a:gd name="T6" fmla="*/ 31745 w 36300"/>
                <a:gd name="T7" fmla="*/ 2814 h 18142"/>
                <a:gd name="T8" fmla="*/ 0 w 36300"/>
                <a:gd name="T9" fmla="*/ 16055 h 18142"/>
                <a:gd name="T10" fmla="*/ 0 w 36300"/>
                <a:gd name="T11" fmla="*/ 18142 h 18142"/>
                <a:gd name="T12" fmla="*/ 3764 w 36300"/>
                <a:gd name="T13" fmla="*/ 18142 h 18142"/>
                <a:gd name="T14" fmla="*/ 31660 w 36300"/>
                <a:gd name="T15" fmla="*/ 2956 h 18142"/>
                <a:gd name="T16" fmla="*/ 36300 w 36300"/>
                <a:gd name="T17" fmla="*/ 756 h 18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00" h="18142">
                  <a:moveTo>
                    <a:pt x="36300" y="756"/>
                  </a:moveTo>
                  <a:lnTo>
                    <a:pt x="36300" y="0"/>
                  </a:lnTo>
                  <a:lnTo>
                    <a:pt x="34063" y="0"/>
                  </a:lnTo>
                  <a:lnTo>
                    <a:pt x="31745" y="2814"/>
                  </a:lnTo>
                  <a:lnTo>
                    <a:pt x="0" y="16055"/>
                  </a:lnTo>
                  <a:lnTo>
                    <a:pt x="0" y="18142"/>
                  </a:lnTo>
                  <a:lnTo>
                    <a:pt x="3764" y="18142"/>
                  </a:lnTo>
                  <a:lnTo>
                    <a:pt x="31660" y="2956"/>
                  </a:lnTo>
                  <a:lnTo>
                    <a:pt x="36300" y="756"/>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grpSp>
      <p:grpSp>
        <p:nvGrpSpPr>
          <p:cNvPr id="25" name="组合 24"/>
          <p:cNvGrpSpPr/>
          <p:nvPr/>
        </p:nvGrpSpPr>
        <p:grpSpPr>
          <a:xfrm flipH="1">
            <a:off x="8290833" y="2759678"/>
            <a:ext cx="5948145" cy="5716854"/>
            <a:chOff x="461963" y="-1987550"/>
            <a:chExt cx="11268075" cy="10829919"/>
          </a:xfrm>
          <a:gradFill flip="none" rotWithShape="1">
            <a:gsLst>
              <a:gs pos="56000">
                <a:srgbClr val="11ABE2">
                  <a:alpha val="0"/>
                </a:srgbClr>
              </a:gs>
              <a:gs pos="0">
                <a:schemeClr val="bg1">
                  <a:alpha val="30000"/>
                </a:schemeClr>
              </a:gs>
            </a:gsLst>
            <a:lin ang="8100000" scaled="1"/>
            <a:tileRect/>
          </a:gradFill>
        </p:grpSpPr>
        <p:sp>
          <p:nvSpPr>
            <p:cNvPr id="26"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7"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8"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9"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0"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1"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2"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3"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4"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5"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36" name="组合 35"/>
          <p:cNvGrpSpPr/>
          <p:nvPr/>
        </p:nvGrpSpPr>
        <p:grpSpPr>
          <a:xfrm>
            <a:off x="4520075" y="2846029"/>
            <a:ext cx="1184487" cy="1137532"/>
            <a:chOff x="3613150" y="1047750"/>
            <a:chExt cx="4965700" cy="4768850"/>
          </a:xfrm>
          <a:solidFill>
            <a:srgbClr val="FFFFFF">
              <a:alpha val="15000"/>
            </a:srgbClr>
          </a:solidFill>
        </p:grpSpPr>
        <p:sp>
          <p:nvSpPr>
            <p:cNvPr id="37"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8"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9"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0"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1"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2"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3"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4"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5"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6"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0-#ppt_w/2"/>
                                          </p:val>
                                        </p:tav>
                                        <p:tav tm="100000">
                                          <p:val>
                                            <p:strVal val="#ppt_x"/>
                                          </p:val>
                                        </p:tav>
                                      </p:tavLst>
                                    </p:anim>
                                    <p:anim calcmode="lin" valueType="num">
                                      <p:cBhvr additive="base">
                                        <p:cTn id="8" dur="750" fill="hold"/>
                                        <p:tgtEl>
                                          <p:spTgt spid="15"/>
                                        </p:tgtEl>
                                        <p:attrNameLst>
                                          <p:attrName>ppt_y</p:attrName>
                                        </p:attrNameLst>
                                      </p:cBhvr>
                                      <p:tavLst>
                                        <p:tav tm="0">
                                          <p:val>
                                            <p:strVal val="0-#ppt_h/2"/>
                                          </p:val>
                                        </p:tav>
                                        <p:tav tm="100000">
                                          <p:val>
                                            <p:strVal val="#ppt_y"/>
                                          </p:val>
                                        </p:tav>
                                      </p:tavLst>
                                    </p:anim>
                                  </p:childTnLst>
                                </p:cTn>
                              </p:par>
                              <p:par>
                                <p:cTn id="9" presetID="22" presetClass="entr" presetSubtype="2" fill="hold" nodeType="withEffect">
                                  <p:stCondLst>
                                    <p:cond delay="200"/>
                                  </p:stCondLst>
                                  <p:childTnLst>
                                    <p:set>
                                      <p:cBhvr>
                                        <p:cTn id="10" dur="1" fill="hold">
                                          <p:stCondLst>
                                            <p:cond delay="0"/>
                                          </p:stCondLst>
                                        </p:cTn>
                                        <p:tgtEl>
                                          <p:spTgt spid="21"/>
                                        </p:tgtEl>
                                        <p:attrNameLst>
                                          <p:attrName>style.visibility</p:attrName>
                                        </p:attrNameLst>
                                      </p:cBhvr>
                                      <p:to>
                                        <p:strVal val="visible"/>
                                      </p:to>
                                    </p:set>
                                    <p:animEffect transition="in" filter="wipe(right)">
                                      <p:cBhvr>
                                        <p:cTn id="11" dur="500"/>
                                        <p:tgtEl>
                                          <p:spTgt spid="21"/>
                                        </p:tgtEl>
                                      </p:cBhvr>
                                    </p:animEffect>
                                  </p:childTnLst>
                                </p:cTn>
                              </p:par>
                              <p:par>
                                <p:cTn id="12" presetID="8" presetClass="emph" presetSubtype="0" fill="hold" nodeType="withEffect">
                                  <p:stCondLst>
                                    <p:cond delay="0"/>
                                  </p:stCondLst>
                                  <p:childTnLst>
                                    <p:animRot by="21600000">
                                      <p:cBhvr>
                                        <p:cTn id="13" dur="1750" fill="hold"/>
                                        <p:tgtEl>
                                          <p:spTgt spid="15"/>
                                        </p:tgtEl>
                                        <p:attrNameLst>
                                          <p:attrName>r</p:attrName>
                                        </p:attrNameLst>
                                      </p:cBhvr>
                                    </p:animRot>
                                  </p:childTnLst>
                                </p:cTn>
                              </p:par>
                              <p:par>
                                <p:cTn id="14" presetID="10" presetClass="entr" presetSubtype="0" fill="hold" nodeType="withEffect">
                                  <p:stCondLst>
                                    <p:cond delay="30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500"/>
                                        <p:tgtEl>
                                          <p:spTgt spid="36"/>
                                        </p:tgtEl>
                                      </p:cBhvr>
                                    </p:animEffect>
                                  </p:childTnLst>
                                </p:cTn>
                              </p:par>
                              <p:par>
                                <p:cTn id="17" presetID="8" presetClass="emph" presetSubtype="0" fill="hold" nodeType="withEffect">
                                  <p:stCondLst>
                                    <p:cond delay="0"/>
                                  </p:stCondLst>
                                  <p:childTnLst>
                                    <p:animRot by="21600000">
                                      <p:cBhvr>
                                        <p:cTn id="18" dur="1750" fill="hold"/>
                                        <p:tgtEl>
                                          <p:spTgt spid="36"/>
                                        </p:tgtEl>
                                        <p:attrNameLst>
                                          <p:attrName>r</p:attrName>
                                        </p:attrNameLst>
                                      </p:cBhvr>
                                    </p:animRot>
                                  </p:childTnLst>
                                </p:cTn>
                              </p:par>
                              <p:par>
                                <p:cTn id="19" presetID="53" presetClass="entr" presetSubtype="16" fill="hold" grpId="0" nodeType="withEffect">
                                  <p:stCondLst>
                                    <p:cond delay="70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par>
                                <p:cTn id="24" presetID="22" presetClass="entr" presetSubtype="8" fill="hold" nodeType="withEffect">
                                  <p:stCondLst>
                                    <p:cond delay="100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500"/>
                                        <p:tgtEl>
                                          <p:spTgt spid="20"/>
                                        </p:tgtEl>
                                      </p:cBhvr>
                                    </p:animEffect>
                                  </p:childTnLst>
                                </p:cTn>
                              </p:par>
                              <p:par>
                                <p:cTn id="27" presetID="31" presetClass="entr" presetSubtype="0" fill="hold" nodeType="withEffect">
                                  <p:stCondLst>
                                    <p:cond delay="1000"/>
                                  </p:stCondLst>
                                  <p:childTnLst>
                                    <p:set>
                                      <p:cBhvr>
                                        <p:cTn id="28" dur="1" fill="hold">
                                          <p:stCondLst>
                                            <p:cond delay="0"/>
                                          </p:stCondLst>
                                        </p:cTn>
                                        <p:tgtEl>
                                          <p:spTgt spid="25"/>
                                        </p:tgtEl>
                                        <p:attrNameLst>
                                          <p:attrName>style.visibility</p:attrName>
                                        </p:attrNameLst>
                                      </p:cBhvr>
                                      <p:to>
                                        <p:strVal val="visible"/>
                                      </p:to>
                                    </p:set>
                                    <p:anim calcmode="lin" valueType="num">
                                      <p:cBhvr>
                                        <p:cTn id="29" dur="750" fill="hold"/>
                                        <p:tgtEl>
                                          <p:spTgt spid="25"/>
                                        </p:tgtEl>
                                        <p:attrNameLst>
                                          <p:attrName>ppt_w</p:attrName>
                                        </p:attrNameLst>
                                      </p:cBhvr>
                                      <p:tavLst>
                                        <p:tav tm="0">
                                          <p:val>
                                            <p:fltVal val="0"/>
                                          </p:val>
                                        </p:tav>
                                        <p:tav tm="100000">
                                          <p:val>
                                            <p:strVal val="#ppt_w"/>
                                          </p:val>
                                        </p:tav>
                                      </p:tavLst>
                                    </p:anim>
                                    <p:anim calcmode="lin" valueType="num">
                                      <p:cBhvr>
                                        <p:cTn id="30" dur="750" fill="hold"/>
                                        <p:tgtEl>
                                          <p:spTgt spid="25"/>
                                        </p:tgtEl>
                                        <p:attrNameLst>
                                          <p:attrName>ppt_h</p:attrName>
                                        </p:attrNameLst>
                                      </p:cBhvr>
                                      <p:tavLst>
                                        <p:tav tm="0">
                                          <p:val>
                                            <p:fltVal val="0"/>
                                          </p:val>
                                        </p:tav>
                                        <p:tav tm="100000">
                                          <p:val>
                                            <p:strVal val="#ppt_h"/>
                                          </p:val>
                                        </p:tav>
                                      </p:tavLst>
                                    </p:anim>
                                    <p:anim calcmode="lin" valueType="num">
                                      <p:cBhvr>
                                        <p:cTn id="31" dur="750" fill="hold"/>
                                        <p:tgtEl>
                                          <p:spTgt spid="25"/>
                                        </p:tgtEl>
                                        <p:attrNameLst>
                                          <p:attrName>style.rotation</p:attrName>
                                        </p:attrNameLst>
                                      </p:cBhvr>
                                      <p:tavLst>
                                        <p:tav tm="0">
                                          <p:val>
                                            <p:fltVal val="90"/>
                                          </p:val>
                                        </p:tav>
                                        <p:tav tm="100000">
                                          <p:val>
                                            <p:fltVal val="0"/>
                                          </p:val>
                                        </p:tav>
                                      </p:tavLst>
                                    </p:anim>
                                    <p:animEffect transition="in" filter="fade">
                                      <p:cBhvr>
                                        <p:cTn id="32"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菱形 17"/>
          <p:cNvSpPr/>
          <p:nvPr/>
        </p:nvSpPr>
        <p:spPr>
          <a:xfrm>
            <a:off x="1349375" y="1625600"/>
            <a:ext cx="2730500" cy="2730500"/>
          </a:xfrm>
          <a:prstGeom prst="diamond">
            <a:avLst/>
          </a:prstGeom>
          <a:noFill/>
          <a:ln w="25400">
            <a:solidFill>
              <a:srgbClr val="0092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4730750" y="1625600"/>
            <a:ext cx="2730500" cy="2730500"/>
          </a:xfrm>
          <a:prstGeom prst="diamond">
            <a:avLst/>
          </a:prstGeom>
          <a:noFill/>
          <a:ln w="25400">
            <a:solidFill>
              <a:srgbClr val="0092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菱形 19"/>
          <p:cNvSpPr/>
          <p:nvPr/>
        </p:nvSpPr>
        <p:spPr>
          <a:xfrm>
            <a:off x="8112125" y="1625600"/>
            <a:ext cx="2730500" cy="2730500"/>
          </a:xfrm>
          <a:prstGeom prst="diamond">
            <a:avLst/>
          </a:prstGeom>
          <a:noFill/>
          <a:ln w="25400">
            <a:solidFill>
              <a:srgbClr val="0092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KSO_Shape"/>
          <p:cNvSpPr/>
          <p:nvPr/>
        </p:nvSpPr>
        <p:spPr bwMode="auto">
          <a:xfrm>
            <a:off x="2101850" y="2554758"/>
            <a:ext cx="1225550" cy="872183"/>
          </a:xfrm>
          <a:custGeom>
            <a:avLst/>
            <a:gdLst>
              <a:gd name="T0" fmla="*/ 1091648 w 2509838"/>
              <a:gd name="T1" fmla="*/ 1608111 h 1787526"/>
              <a:gd name="T2" fmla="*/ 1364673 w 2509838"/>
              <a:gd name="T3" fmla="*/ 1644625 h 1787526"/>
              <a:gd name="T4" fmla="*/ 1419551 w 2509838"/>
              <a:gd name="T5" fmla="*/ 1603152 h 1787526"/>
              <a:gd name="T6" fmla="*/ 2438407 w 2509838"/>
              <a:gd name="T7" fmla="*/ 1567539 h 1787526"/>
              <a:gd name="T8" fmla="*/ 2487842 w 2509838"/>
              <a:gd name="T9" fmla="*/ 1592108 h 1787526"/>
              <a:gd name="T10" fmla="*/ 2509611 w 2509838"/>
              <a:gd name="T11" fmla="*/ 1640568 h 1787526"/>
              <a:gd name="T12" fmla="*/ 2495552 w 2509838"/>
              <a:gd name="T13" fmla="*/ 1753040 h 1787526"/>
              <a:gd name="T14" fmla="*/ 2450426 w 2509838"/>
              <a:gd name="T15" fmla="*/ 1783920 h 1787526"/>
              <a:gd name="T16" fmla="*/ 55558 w 2509838"/>
              <a:gd name="T17" fmla="*/ 1782793 h 1787526"/>
              <a:gd name="T18" fmla="*/ 12472 w 2509838"/>
              <a:gd name="T19" fmla="*/ 1750110 h 1787526"/>
              <a:gd name="T20" fmla="*/ 680 w 2509838"/>
              <a:gd name="T21" fmla="*/ 1636736 h 1787526"/>
              <a:gd name="T22" fmla="*/ 24717 w 2509838"/>
              <a:gd name="T23" fmla="*/ 1589628 h 1787526"/>
              <a:gd name="T24" fmla="*/ 75740 w 2509838"/>
              <a:gd name="T25" fmla="*/ 1567089 h 1787526"/>
              <a:gd name="T26" fmla="*/ 933501 w 2509838"/>
              <a:gd name="T27" fmla="*/ 749091 h 1787526"/>
              <a:gd name="T28" fmla="*/ 932155 w 2509838"/>
              <a:gd name="T29" fmla="*/ 1160902 h 1787526"/>
              <a:gd name="T30" fmla="*/ 829865 w 2509838"/>
              <a:gd name="T31" fmla="*/ 1167944 h 1787526"/>
              <a:gd name="T32" fmla="*/ 814387 w 2509838"/>
              <a:gd name="T33" fmla="*/ 760448 h 1787526"/>
              <a:gd name="T34" fmla="*/ 837043 w 2509838"/>
              <a:gd name="T35" fmla="*/ 738188 h 1787526"/>
              <a:gd name="T36" fmla="*/ 1416304 w 2509838"/>
              <a:gd name="T37" fmla="*/ 686474 h 1787526"/>
              <a:gd name="T38" fmla="*/ 1412034 w 2509838"/>
              <a:gd name="T39" fmla="*/ 1161601 h 1787526"/>
              <a:gd name="T40" fmla="*/ 1308659 w 2509838"/>
              <a:gd name="T41" fmla="*/ 1166588 h 1787526"/>
              <a:gd name="T42" fmla="*/ 1296074 w 2509838"/>
              <a:gd name="T43" fmla="*/ 694181 h 1787526"/>
              <a:gd name="T44" fmla="*/ 988416 w 2509838"/>
              <a:gd name="T45" fmla="*/ 671513 h 1787526"/>
              <a:gd name="T46" fmla="*/ 1088565 w 2509838"/>
              <a:gd name="T47" fmla="*/ 688968 h 1787526"/>
              <a:gd name="T48" fmla="*/ 1081281 w 2509838"/>
              <a:gd name="T49" fmla="*/ 1163414 h 1787526"/>
              <a:gd name="T50" fmla="*/ 976581 w 2509838"/>
              <a:gd name="T51" fmla="*/ 1165228 h 1787526"/>
              <a:gd name="T52" fmla="*/ 966338 w 2509838"/>
              <a:gd name="T53" fmla="*/ 691461 h 1787526"/>
              <a:gd name="T54" fmla="*/ 1546133 w 2509838"/>
              <a:gd name="T55" fmla="*/ 590550 h 1787526"/>
              <a:gd name="T56" fmla="*/ 1571170 w 2509838"/>
              <a:gd name="T57" fmla="*/ 617105 h 1787526"/>
              <a:gd name="T58" fmla="*/ 1558196 w 2509838"/>
              <a:gd name="T59" fmla="*/ 1165903 h 1787526"/>
              <a:gd name="T60" fmla="*/ 1453496 w 2509838"/>
              <a:gd name="T61" fmla="*/ 1160229 h 1787526"/>
              <a:gd name="T62" fmla="*/ 1449399 w 2509838"/>
              <a:gd name="T63" fmla="*/ 608026 h 1787526"/>
              <a:gd name="T64" fmla="*/ 1229322 w 2509838"/>
              <a:gd name="T65" fmla="*/ 590777 h 1787526"/>
              <a:gd name="T66" fmla="*/ 1252538 w 2509838"/>
              <a:gd name="T67" fmla="*/ 620282 h 1787526"/>
              <a:gd name="T68" fmla="*/ 1236833 w 2509838"/>
              <a:gd name="T69" fmla="*/ 1167492 h 1787526"/>
              <a:gd name="T70" fmla="*/ 1132815 w 2509838"/>
              <a:gd name="T71" fmla="*/ 1157959 h 1787526"/>
              <a:gd name="T72" fmla="*/ 1131450 w 2509838"/>
              <a:gd name="T73" fmla="*/ 605303 h 1787526"/>
              <a:gd name="T74" fmla="*/ 1713065 w 2509838"/>
              <a:gd name="T75" fmla="*/ 508680 h 1787526"/>
              <a:gd name="T76" fmla="*/ 1733550 w 2509838"/>
              <a:gd name="T77" fmla="*/ 545860 h 1787526"/>
              <a:gd name="T78" fmla="*/ 1715797 w 2509838"/>
              <a:gd name="T79" fmla="*/ 1168174 h 1787526"/>
              <a:gd name="T80" fmla="*/ 1612689 w 2509838"/>
              <a:gd name="T81" fmla="*/ 1153438 h 1787526"/>
              <a:gd name="T82" fmla="*/ 1614055 w 2509838"/>
              <a:gd name="T83" fmla="*/ 521829 h 1787526"/>
              <a:gd name="T84" fmla="*/ 1733550 w 2509838"/>
              <a:gd name="T85" fmla="*/ 464215 h 1787526"/>
              <a:gd name="T86" fmla="*/ 1501548 w 2509838"/>
              <a:gd name="T87" fmla="*/ 379141 h 1787526"/>
              <a:gd name="T88" fmla="*/ 188232 w 2509838"/>
              <a:gd name="T89" fmla="*/ 103187 h 1787526"/>
              <a:gd name="T90" fmla="*/ 158976 w 2509838"/>
              <a:gd name="T91" fmla="*/ 139700 h 1787526"/>
              <a:gd name="T92" fmla="*/ 160110 w 2509838"/>
              <a:gd name="T93" fmla="*/ 1353684 h 1787526"/>
              <a:gd name="T94" fmla="*/ 191407 w 2509838"/>
              <a:gd name="T95" fmla="*/ 1389063 h 1787526"/>
              <a:gd name="T96" fmla="*/ 2288041 w 2509838"/>
              <a:gd name="T97" fmla="*/ 1398588 h 1787526"/>
              <a:gd name="T98" fmla="*/ 2332945 w 2509838"/>
              <a:gd name="T99" fmla="*/ 1378857 h 1787526"/>
              <a:gd name="T100" fmla="*/ 2354036 w 2509838"/>
              <a:gd name="T101" fmla="*/ 1337129 h 1787526"/>
              <a:gd name="T102" fmla="*/ 2343830 w 2509838"/>
              <a:gd name="T103" fmla="*/ 124505 h 1787526"/>
              <a:gd name="T104" fmla="*/ 2305957 w 2509838"/>
              <a:gd name="T105" fmla="*/ 95704 h 1787526"/>
              <a:gd name="T106" fmla="*/ 2436813 w 2509838"/>
              <a:gd name="T107" fmla="*/ 680 h 1787526"/>
              <a:gd name="T108" fmla="*/ 2486479 w 2509838"/>
              <a:gd name="T109" fmla="*/ 25400 h 1787526"/>
              <a:gd name="T110" fmla="*/ 2508250 w 2509838"/>
              <a:gd name="T111" fmla="*/ 74159 h 1787526"/>
              <a:gd name="T112" fmla="*/ 2493963 w 2509838"/>
              <a:gd name="T113" fmla="*/ 1455965 h 1787526"/>
              <a:gd name="T114" fmla="*/ 2449286 w 2509838"/>
              <a:gd name="T115" fmla="*/ 1487034 h 1787526"/>
              <a:gd name="T116" fmla="*/ 57150 w 2509838"/>
              <a:gd name="T117" fmla="*/ 1485674 h 1787526"/>
              <a:gd name="T118" fmla="*/ 13833 w 2509838"/>
              <a:gd name="T119" fmla="*/ 1452790 h 1787526"/>
              <a:gd name="T120" fmla="*/ 2041 w 2509838"/>
              <a:gd name="T121" fmla="*/ 70304 h 1787526"/>
              <a:gd name="T122" fmla="*/ 26307 w 2509838"/>
              <a:gd name="T123" fmla="*/ 22905 h 1787526"/>
              <a:gd name="T124" fmla="*/ 77333 w 2509838"/>
              <a:gd name="T125" fmla="*/ 227 h 1787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09838" h="1787526">
                <a:moveTo>
                  <a:pt x="80048" y="1566863"/>
                </a:moveTo>
                <a:lnTo>
                  <a:pt x="84357" y="1566863"/>
                </a:lnTo>
                <a:lnTo>
                  <a:pt x="1096637" y="1566863"/>
                </a:lnTo>
                <a:lnTo>
                  <a:pt x="1094823" y="1569568"/>
                </a:lnTo>
                <a:lnTo>
                  <a:pt x="1093235" y="1572498"/>
                </a:lnTo>
                <a:lnTo>
                  <a:pt x="1092102" y="1575879"/>
                </a:lnTo>
                <a:lnTo>
                  <a:pt x="1090968" y="1579035"/>
                </a:lnTo>
                <a:lnTo>
                  <a:pt x="1090287" y="1582415"/>
                </a:lnTo>
                <a:lnTo>
                  <a:pt x="1089607" y="1585571"/>
                </a:lnTo>
                <a:lnTo>
                  <a:pt x="1089380" y="1589177"/>
                </a:lnTo>
                <a:lnTo>
                  <a:pt x="1089154" y="1592558"/>
                </a:lnTo>
                <a:lnTo>
                  <a:pt x="1089380" y="1597968"/>
                </a:lnTo>
                <a:lnTo>
                  <a:pt x="1090287" y="1603152"/>
                </a:lnTo>
                <a:lnTo>
                  <a:pt x="1091648" y="1608111"/>
                </a:lnTo>
                <a:lnTo>
                  <a:pt x="1093689" y="1612844"/>
                </a:lnTo>
                <a:lnTo>
                  <a:pt x="1095957" y="1617352"/>
                </a:lnTo>
                <a:lnTo>
                  <a:pt x="1098678" y="1621634"/>
                </a:lnTo>
                <a:lnTo>
                  <a:pt x="1101853" y="1625692"/>
                </a:lnTo>
                <a:lnTo>
                  <a:pt x="1105481" y="1629523"/>
                </a:lnTo>
                <a:lnTo>
                  <a:pt x="1109563" y="1632679"/>
                </a:lnTo>
                <a:lnTo>
                  <a:pt x="1113871" y="1635834"/>
                </a:lnTo>
                <a:lnTo>
                  <a:pt x="1118633" y="1638314"/>
                </a:lnTo>
                <a:lnTo>
                  <a:pt x="1123395" y="1640568"/>
                </a:lnTo>
                <a:lnTo>
                  <a:pt x="1128611" y="1642371"/>
                </a:lnTo>
                <a:lnTo>
                  <a:pt x="1134053" y="1643498"/>
                </a:lnTo>
                <a:lnTo>
                  <a:pt x="1139496" y="1644174"/>
                </a:lnTo>
                <a:lnTo>
                  <a:pt x="1145391" y="1644625"/>
                </a:lnTo>
                <a:lnTo>
                  <a:pt x="1364673" y="1644625"/>
                </a:lnTo>
                <a:lnTo>
                  <a:pt x="1370343" y="1644174"/>
                </a:lnTo>
                <a:lnTo>
                  <a:pt x="1376012" y="1643498"/>
                </a:lnTo>
                <a:lnTo>
                  <a:pt x="1381227" y="1642371"/>
                </a:lnTo>
                <a:lnTo>
                  <a:pt x="1386443" y="1640568"/>
                </a:lnTo>
                <a:lnTo>
                  <a:pt x="1391432" y="1638314"/>
                </a:lnTo>
                <a:lnTo>
                  <a:pt x="1396194" y="1635834"/>
                </a:lnTo>
                <a:lnTo>
                  <a:pt x="1400502" y="1632679"/>
                </a:lnTo>
                <a:lnTo>
                  <a:pt x="1404357" y="1629523"/>
                </a:lnTo>
                <a:lnTo>
                  <a:pt x="1407986" y="1625692"/>
                </a:lnTo>
                <a:lnTo>
                  <a:pt x="1411160" y="1621634"/>
                </a:lnTo>
                <a:lnTo>
                  <a:pt x="1414108" y="1617352"/>
                </a:lnTo>
                <a:lnTo>
                  <a:pt x="1416376" y="1612844"/>
                </a:lnTo>
                <a:lnTo>
                  <a:pt x="1418417" y="1608111"/>
                </a:lnTo>
                <a:lnTo>
                  <a:pt x="1419551" y="1603152"/>
                </a:lnTo>
                <a:lnTo>
                  <a:pt x="1420684" y="1597968"/>
                </a:lnTo>
                <a:lnTo>
                  <a:pt x="1420911" y="1592558"/>
                </a:lnTo>
                <a:lnTo>
                  <a:pt x="1420684" y="1589177"/>
                </a:lnTo>
                <a:lnTo>
                  <a:pt x="1420231" y="1585571"/>
                </a:lnTo>
                <a:lnTo>
                  <a:pt x="1419551" y="1582415"/>
                </a:lnTo>
                <a:lnTo>
                  <a:pt x="1418870" y="1579035"/>
                </a:lnTo>
                <a:lnTo>
                  <a:pt x="1417737" y="1575879"/>
                </a:lnTo>
                <a:lnTo>
                  <a:pt x="1416603" y="1572498"/>
                </a:lnTo>
                <a:lnTo>
                  <a:pt x="1415015" y="1569568"/>
                </a:lnTo>
                <a:lnTo>
                  <a:pt x="1413201" y="1566863"/>
                </a:lnTo>
                <a:lnTo>
                  <a:pt x="2425481" y="1566863"/>
                </a:lnTo>
                <a:lnTo>
                  <a:pt x="2429790" y="1566863"/>
                </a:lnTo>
                <a:lnTo>
                  <a:pt x="2434099" y="1567089"/>
                </a:lnTo>
                <a:lnTo>
                  <a:pt x="2438407" y="1567539"/>
                </a:lnTo>
                <a:lnTo>
                  <a:pt x="2442489" y="1568216"/>
                </a:lnTo>
                <a:lnTo>
                  <a:pt x="2446571" y="1569117"/>
                </a:lnTo>
                <a:lnTo>
                  <a:pt x="2450426" y="1570244"/>
                </a:lnTo>
                <a:lnTo>
                  <a:pt x="2454507" y="1571596"/>
                </a:lnTo>
                <a:lnTo>
                  <a:pt x="2458362" y="1572723"/>
                </a:lnTo>
                <a:lnTo>
                  <a:pt x="2462217" y="1574301"/>
                </a:lnTo>
                <a:lnTo>
                  <a:pt x="2465619" y="1576104"/>
                </a:lnTo>
                <a:lnTo>
                  <a:pt x="2469247" y="1578133"/>
                </a:lnTo>
                <a:lnTo>
                  <a:pt x="2472422" y="1580162"/>
                </a:lnTo>
                <a:lnTo>
                  <a:pt x="2476050" y="1581965"/>
                </a:lnTo>
                <a:lnTo>
                  <a:pt x="2478998" y="1584669"/>
                </a:lnTo>
                <a:lnTo>
                  <a:pt x="2482173" y="1586923"/>
                </a:lnTo>
                <a:lnTo>
                  <a:pt x="2485121" y="1589628"/>
                </a:lnTo>
                <a:lnTo>
                  <a:pt x="2487842" y="1592108"/>
                </a:lnTo>
                <a:lnTo>
                  <a:pt x="2490336" y="1595038"/>
                </a:lnTo>
                <a:lnTo>
                  <a:pt x="2492831" y="1597968"/>
                </a:lnTo>
                <a:lnTo>
                  <a:pt x="2495552" y="1601123"/>
                </a:lnTo>
                <a:lnTo>
                  <a:pt x="2497366" y="1604054"/>
                </a:lnTo>
                <a:lnTo>
                  <a:pt x="2499407" y="1607434"/>
                </a:lnTo>
                <a:lnTo>
                  <a:pt x="2501448" y="1610815"/>
                </a:lnTo>
                <a:lnTo>
                  <a:pt x="2503035" y="1614196"/>
                </a:lnTo>
                <a:lnTo>
                  <a:pt x="2504623" y="1618028"/>
                </a:lnTo>
                <a:lnTo>
                  <a:pt x="2505983" y="1621409"/>
                </a:lnTo>
                <a:lnTo>
                  <a:pt x="2507117" y="1625241"/>
                </a:lnTo>
                <a:lnTo>
                  <a:pt x="2508024" y="1629073"/>
                </a:lnTo>
                <a:lnTo>
                  <a:pt x="2508704" y="1632679"/>
                </a:lnTo>
                <a:lnTo>
                  <a:pt x="2509385" y="1636736"/>
                </a:lnTo>
                <a:lnTo>
                  <a:pt x="2509611" y="1640568"/>
                </a:lnTo>
                <a:lnTo>
                  <a:pt x="2509838" y="1644625"/>
                </a:lnTo>
                <a:lnTo>
                  <a:pt x="2509838" y="1709764"/>
                </a:lnTo>
                <a:lnTo>
                  <a:pt x="2509611" y="1713822"/>
                </a:lnTo>
                <a:lnTo>
                  <a:pt x="2509385" y="1717428"/>
                </a:lnTo>
                <a:lnTo>
                  <a:pt x="2508704" y="1721485"/>
                </a:lnTo>
                <a:lnTo>
                  <a:pt x="2508024" y="1725317"/>
                </a:lnTo>
                <a:lnTo>
                  <a:pt x="2507117" y="1729148"/>
                </a:lnTo>
                <a:lnTo>
                  <a:pt x="2505983" y="1732755"/>
                </a:lnTo>
                <a:lnTo>
                  <a:pt x="2504623" y="1736361"/>
                </a:lnTo>
                <a:lnTo>
                  <a:pt x="2503035" y="1740193"/>
                </a:lnTo>
                <a:lnTo>
                  <a:pt x="2501448" y="1743348"/>
                </a:lnTo>
                <a:lnTo>
                  <a:pt x="2499407" y="1746955"/>
                </a:lnTo>
                <a:lnTo>
                  <a:pt x="2497366" y="1750110"/>
                </a:lnTo>
                <a:lnTo>
                  <a:pt x="2495552" y="1753040"/>
                </a:lnTo>
                <a:lnTo>
                  <a:pt x="2492831" y="1756421"/>
                </a:lnTo>
                <a:lnTo>
                  <a:pt x="2490336" y="1759126"/>
                </a:lnTo>
                <a:lnTo>
                  <a:pt x="2487842" y="1762282"/>
                </a:lnTo>
                <a:lnTo>
                  <a:pt x="2485121" y="1764761"/>
                </a:lnTo>
                <a:lnTo>
                  <a:pt x="2482173" y="1767466"/>
                </a:lnTo>
                <a:lnTo>
                  <a:pt x="2478998" y="1769720"/>
                </a:lnTo>
                <a:lnTo>
                  <a:pt x="2476050" y="1772199"/>
                </a:lnTo>
                <a:lnTo>
                  <a:pt x="2472422" y="1774228"/>
                </a:lnTo>
                <a:lnTo>
                  <a:pt x="2469247" y="1776256"/>
                </a:lnTo>
                <a:lnTo>
                  <a:pt x="2465619" y="1778285"/>
                </a:lnTo>
                <a:lnTo>
                  <a:pt x="2462217" y="1780088"/>
                </a:lnTo>
                <a:lnTo>
                  <a:pt x="2458362" y="1781440"/>
                </a:lnTo>
                <a:lnTo>
                  <a:pt x="2454507" y="1782793"/>
                </a:lnTo>
                <a:lnTo>
                  <a:pt x="2450426" y="1783920"/>
                </a:lnTo>
                <a:lnTo>
                  <a:pt x="2446571" y="1785272"/>
                </a:lnTo>
                <a:lnTo>
                  <a:pt x="2442489" y="1785948"/>
                </a:lnTo>
                <a:lnTo>
                  <a:pt x="2438407" y="1786850"/>
                </a:lnTo>
                <a:lnTo>
                  <a:pt x="2434099" y="1787301"/>
                </a:lnTo>
                <a:lnTo>
                  <a:pt x="2429790" y="1787526"/>
                </a:lnTo>
                <a:lnTo>
                  <a:pt x="2425481" y="1787526"/>
                </a:lnTo>
                <a:lnTo>
                  <a:pt x="84357" y="1787526"/>
                </a:lnTo>
                <a:lnTo>
                  <a:pt x="80048" y="1787526"/>
                </a:lnTo>
                <a:lnTo>
                  <a:pt x="75740" y="1787301"/>
                </a:lnTo>
                <a:lnTo>
                  <a:pt x="71431" y="1786850"/>
                </a:lnTo>
                <a:lnTo>
                  <a:pt x="67349" y="1785948"/>
                </a:lnTo>
                <a:lnTo>
                  <a:pt x="63494" y="1785272"/>
                </a:lnTo>
                <a:lnTo>
                  <a:pt x="59413" y="1783920"/>
                </a:lnTo>
                <a:lnTo>
                  <a:pt x="55558" y="1782793"/>
                </a:lnTo>
                <a:lnTo>
                  <a:pt x="51476" y="1781440"/>
                </a:lnTo>
                <a:lnTo>
                  <a:pt x="48074" y="1780088"/>
                </a:lnTo>
                <a:lnTo>
                  <a:pt x="44219" y="1778285"/>
                </a:lnTo>
                <a:lnTo>
                  <a:pt x="40591" y="1776256"/>
                </a:lnTo>
                <a:lnTo>
                  <a:pt x="37416" y="1774228"/>
                </a:lnTo>
                <a:lnTo>
                  <a:pt x="33788" y="1772199"/>
                </a:lnTo>
                <a:lnTo>
                  <a:pt x="30840" y="1769720"/>
                </a:lnTo>
                <a:lnTo>
                  <a:pt x="27892" y="1767466"/>
                </a:lnTo>
                <a:lnTo>
                  <a:pt x="24717" y="1764761"/>
                </a:lnTo>
                <a:lnTo>
                  <a:pt x="21996" y="1762282"/>
                </a:lnTo>
                <a:lnTo>
                  <a:pt x="19502" y="1759126"/>
                </a:lnTo>
                <a:lnTo>
                  <a:pt x="17007" y="1756421"/>
                </a:lnTo>
                <a:lnTo>
                  <a:pt x="14513" y="1753040"/>
                </a:lnTo>
                <a:lnTo>
                  <a:pt x="12472" y="1750110"/>
                </a:lnTo>
                <a:lnTo>
                  <a:pt x="10431" y="1746955"/>
                </a:lnTo>
                <a:lnTo>
                  <a:pt x="8390" y="1743348"/>
                </a:lnTo>
                <a:lnTo>
                  <a:pt x="6803" y="1740193"/>
                </a:lnTo>
                <a:lnTo>
                  <a:pt x="5442" y="1736361"/>
                </a:lnTo>
                <a:lnTo>
                  <a:pt x="3855" y="1732755"/>
                </a:lnTo>
                <a:lnTo>
                  <a:pt x="2948" y="1729148"/>
                </a:lnTo>
                <a:lnTo>
                  <a:pt x="1814" y="1725317"/>
                </a:lnTo>
                <a:lnTo>
                  <a:pt x="1134" y="1721485"/>
                </a:lnTo>
                <a:lnTo>
                  <a:pt x="680" y="1717428"/>
                </a:lnTo>
                <a:lnTo>
                  <a:pt x="227" y="1713822"/>
                </a:lnTo>
                <a:lnTo>
                  <a:pt x="0" y="1709764"/>
                </a:lnTo>
                <a:lnTo>
                  <a:pt x="0" y="1644625"/>
                </a:lnTo>
                <a:lnTo>
                  <a:pt x="227" y="1640568"/>
                </a:lnTo>
                <a:lnTo>
                  <a:pt x="680" y="1636736"/>
                </a:lnTo>
                <a:lnTo>
                  <a:pt x="1134" y="1632679"/>
                </a:lnTo>
                <a:lnTo>
                  <a:pt x="1814" y="1629073"/>
                </a:lnTo>
                <a:lnTo>
                  <a:pt x="2948" y="1625241"/>
                </a:lnTo>
                <a:lnTo>
                  <a:pt x="3855" y="1621409"/>
                </a:lnTo>
                <a:lnTo>
                  <a:pt x="5442" y="1618028"/>
                </a:lnTo>
                <a:lnTo>
                  <a:pt x="6803" y="1614196"/>
                </a:lnTo>
                <a:lnTo>
                  <a:pt x="8390" y="1610815"/>
                </a:lnTo>
                <a:lnTo>
                  <a:pt x="10431" y="1607434"/>
                </a:lnTo>
                <a:lnTo>
                  <a:pt x="12472" y="1604054"/>
                </a:lnTo>
                <a:lnTo>
                  <a:pt x="14513" y="1601123"/>
                </a:lnTo>
                <a:lnTo>
                  <a:pt x="17007" y="1597968"/>
                </a:lnTo>
                <a:lnTo>
                  <a:pt x="19502" y="1595038"/>
                </a:lnTo>
                <a:lnTo>
                  <a:pt x="21996" y="1592108"/>
                </a:lnTo>
                <a:lnTo>
                  <a:pt x="24717" y="1589628"/>
                </a:lnTo>
                <a:lnTo>
                  <a:pt x="27892" y="1586923"/>
                </a:lnTo>
                <a:lnTo>
                  <a:pt x="30840" y="1584669"/>
                </a:lnTo>
                <a:lnTo>
                  <a:pt x="33788" y="1581965"/>
                </a:lnTo>
                <a:lnTo>
                  <a:pt x="37416" y="1580162"/>
                </a:lnTo>
                <a:lnTo>
                  <a:pt x="40591" y="1578133"/>
                </a:lnTo>
                <a:lnTo>
                  <a:pt x="44219" y="1576104"/>
                </a:lnTo>
                <a:lnTo>
                  <a:pt x="48074" y="1574301"/>
                </a:lnTo>
                <a:lnTo>
                  <a:pt x="51476" y="1572723"/>
                </a:lnTo>
                <a:lnTo>
                  <a:pt x="55558" y="1571596"/>
                </a:lnTo>
                <a:lnTo>
                  <a:pt x="59413" y="1570244"/>
                </a:lnTo>
                <a:lnTo>
                  <a:pt x="63494" y="1569117"/>
                </a:lnTo>
                <a:lnTo>
                  <a:pt x="67349" y="1568216"/>
                </a:lnTo>
                <a:lnTo>
                  <a:pt x="71431" y="1567539"/>
                </a:lnTo>
                <a:lnTo>
                  <a:pt x="75740" y="1567089"/>
                </a:lnTo>
                <a:lnTo>
                  <a:pt x="80048" y="1566863"/>
                </a:lnTo>
                <a:close/>
                <a:moveTo>
                  <a:pt x="837043" y="738188"/>
                </a:moveTo>
                <a:lnTo>
                  <a:pt x="839735" y="738188"/>
                </a:lnTo>
                <a:lnTo>
                  <a:pt x="912639" y="738188"/>
                </a:lnTo>
                <a:lnTo>
                  <a:pt x="915107" y="738188"/>
                </a:lnTo>
                <a:lnTo>
                  <a:pt x="917575" y="738870"/>
                </a:lnTo>
                <a:lnTo>
                  <a:pt x="920042" y="739324"/>
                </a:lnTo>
                <a:lnTo>
                  <a:pt x="922285" y="740232"/>
                </a:lnTo>
                <a:lnTo>
                  <a:pt x="924529" y="741368"/>
                </a:lnTo>
                <a:lnTo>
                  <a:pt x="926772" y="742504"/>
                </a:lnTo>
                <a:lnTo>
                  <a:pt x="928791" y="743867"/>
                </a:lnTo>
                <a:lnTo>
                  <a:pt x="930585" y="745684"/>
                </a:lnTo>
                <a:lnTo>
                  <a:pt x="932155" y="747047"/>
                </a:lnTo>
                <a:lnTo>
                  <a:pt x="933501" y="749091"/>
                </a:lnTo>
                <a:lnTo>
                  <a:pt x="934847" y="751135"/>
                </a:lnTo>
                <a:lnTo>
                  <a:pt x="936193" y="753407"/>
                </a:lnTo>
                <a:lnTo>
                  <a:pt x="936866" y="755678"/>
                </a:lnTo>
                <a:lnTo>
                  <a:pt x="937315" y="757950"/>
                </a:lnTo>
                <a:lnTo>
                  <a:pt x="937763" y="760448"/>
                </a:lnTo>
                <a:lnTo>
                  <a:pt x="938212" y="762947"/>
                </a:lnTo>
                <a:lnTo>
                  <a:pt x="938212" y="1145229"/>
                </a:lnTo>
                <a:lnTo>
                  <a:pt x="937763" y="1147728"/>
                </a:lnTo>
                <a:lnTo>
                  <a:pt x="937315" y="1150227"/>
                </a:lnTo>
                <a:lnTo>
                  <a:pt x="936866" y="1152498"/>
                </a:lnTo>
                <a:lnTo>
                  <a:pt x="936193" y="1154770"/>
                </a:lnTo>
                <a:lnTo>
                  <a:pt x="934847" y="1157041"/>
                </a:lnTo>
                <a:lnTo>
                  <a:pt x="933501" y="1159085"/>
                </a:lnTo>
                <a:lnTo>
                  <a:pt x="932155" y="1160902"/>
                </a:lnTo>
                <a:lnTo>
                  <a:pt x="930585" y="1162720"/>
                </a:lnTo>
                <a:lnTo>
                  <a:pt x="928791" y="1164537"/>
                </a:lnTo>
                <a:lnTo>
                  <a:pt x="926772" y="1165672"/>
                </a:lnTo>
                <a:lnTo>
                  <a:pt x="924529" y="1167035"/>
                </a:lnTo>
                <a:lnTo>
                  <a:pt x="922285" y="1167944"/>
                </a:lnTo>
                <a:lnTo>
                  <a:pt x="920042" y="1168852"/>
                </a:lnTo>
                <a:lnTo>
                  <a:pt x="917575" y="1169534"/>
                </a:lnTo>
                <a:lnTo>
                  <a:pt x="915107" y="1169761"/>
                </a:lnTo>
                <a:lnTo>
                  <a:pt x="912639" y="1169988"/>
                </a:lnTo>
                <a:lnTo>
                  <a:pt x="839735" y="1169988"/>
                </a:lnTo>
                <a:lnTo>
                  <a:pt x="837043" y="1169761"/>
                </a:lnTo>
                <a:lnTo>
                  <a:pt x="834576" y="1169534"/>
                </a:lnTo>
                <a:lnTo>
                  <a:pt x="832108" y="1168852"/>
                </a:lnTo>
                <a:lnTo>
                  <a:pt x="829865" y="1167944"/>
                </a:lnTo>
                <a:lnTo>
                  <a:pt x="827622" y="1167035"/>
                </a:lnTo>
                <a:lnTo>
                  <a:pt x="825603" y="1165672"/>
                </a:lnTo>
                <a:lnTo>
                  <a:pt x="823584" y="1164537"/>
                </a:lnTo>
                <a:lnTo>
                  <a:pt x="821790" y="1162720"/>
                </a:lnTo>
                <a:lnTo>
                  <a:pt x="819995" y="1160902"/>
                </a:lnTo>
                <a:lnTo>
                  <a:pt x="818649" y="1159085"/>
                </a:lnTo>
                <a:lnTo>
                  <a:pt x="817303" y="1157041"/>
                </a:lnTo>
                <a:lnTo>
                  <a:pt x="816406" y="1154770"/>
                </a:lnTo>
                <a:lnTo>
                  <a:pt x="815284" y="1152498"/>
                </a:lnTo>
                <a:lnTo>
                  <a:pt x="814836" y="1150227"/>
                </a:lnTo>
                <a:lnTo>
                  <a:pt x="814387" y="1147728"/>
                </a:lnTo>
                <a:lnTo>
                  <a:pt x="814387" y="1145229"/>
                </a:lnTo>
                <a:lnTo>
                  <a:pt x="814387" y="762947"/>
                </a:lnTo>
                <a:lnTo>
                  <a:pt x="814387" y="760448"/>
                </a:lnTo>
                <a:lnTo>
                  <a:pt x="814836" y="757950"/>
                </a:lnTo>
                <a:lnTo>
                  <a:pt x="815284" y="755678"/>
                </a:lnTo>
                <a:lnTo>
                  <a:pt x="816406" y="753407"/>
                </a:lnTo>
                <a:lnTo>
                  <a:pt x="817303" y="751135"/>
                </a:lnTo>
                <a:lnTo>
                  <a:pt x="818649" y="749091"/>
                </a:lnTo>
                <a:lnTo>
                  <a:pt x="819995" y="747047"/>
                </a:lnTo>
                <a:lnTo>
                  <a:pt x="821790" y="745684"/>
                </a:lnTo>
                <a:lnTo>
                  <a:pt x="823584" y="743867"/>
                </a:lnTo>
                <a:lnTo>
                  <a:pt x="825603" y="742504"/>
                </a:lnTo>
                <a:lnTo>
                  <a:pt x="827622" y="741368"/>
                </a:lnTo>
                <a:lnTo>
                  <a:pt x="829865" y="740232"/>
                </a:lnTo>
                <a:lnTo>
                  <a:pt x="832108" y="739324"/>
                </a:lnTo>
                <a:lnTo>
                  <a:pt x="834576" y="738870"/>
                </a:lnTo>
                <a:lnTo>
                  <a:pt x="837043" y="738188"/>
                </a:lnTo>
                <a:close/>
                <a:moveTo>
                  <a:pt x="1318322" y="671513"/>
                </a:moveTo>
                <a:lnTo>
                  <a:pt x="1320794" y="671513"/>
                </a:lnTo>
                <a:lnTo>
                  <a:pt x="1394056" y="671513"/>
                </a:lnTo>
                <a:lnTo>
                  <a:pt x="1396528" y="671513"/>
                </a:lnTo>
                <a:lnTo>
                  <a:pt x="1399000" y="671966"/>
                </a:lnTo>
                <a:lnTo>
                  <a:pt x="1401472" y="672873"/>
                </a:lnTo>
                <a:lnTo>
                  <a:pt x="1403719" y="673553"/>
                </a:lnTo>
                <a:lnTo>
                  <a:pt x="1405966" y="674913"/>
                </a:lnTo>
                <a:lnTo>
                  <a:pt x="1408213" y="676273"/>
                </a:lnTo>
                <a:lnTo>
                  <a:pt x="1410011" y="677860"/>
                </a:lnTo>
                <a:lnTo>
                  <a:pt x="1412034" y="679900"/>
                </a:lnTo>
                <a:lnTo>
                  <a:pt x="1413607" y="681941"/>
                </a:lnTo>
                <a:lnTo>
                  <a:pt x="1414955" y="683981"/>
                </a:lnTo>
                <a:lnTo>
                  <a:pt x="1416304" y="686474"/>
                </a:lnTo>
                <a:lnTo>
                  <a:pt x="1417203" y="688968"/>
                </a:lnTo>
                <a:lnTo>
                  <a:pt x="1418326" y="691461"/>
                </a:lnTo>
                <a:lnTo>
                  <a:pt x="1418776" y="694181"/>
                </a:lnTo>
                <a:lnTo>
                  <a:pt x="1419225" y="696902"/>
                </a:lnTo>
                <a:lnTo>
                  <a:pt x="1419225" y="699848"/>
                </a:lnTo>
                <a:lnTo>
                  <a:pt x="1419225" y="1141426"/>
                </a:lnTo>
                <a:lnTo>
                  <a:pt x="1419225" y="1144373"/>
                </a:lnTo>
                <a:lnTo>
                  <a:pt x="1418776" y="1147320"/>
                </a:lnTo>
                <a:lnTo>
                  <a:pt x="1418326" y="1149813"/>
                </a:lnTo>
                <a:lnTo>
                  <a:pt x="1417203" y="1152534"/>
                </a:lnTo>
                <a:lnTo>
                  <a:pt x="1416304" y="1155254"/>
                </a:lnTo>
                <a:lnTo>
                  <a:pt x="1414955" y="1157521"/>
                </a:lnTo>
                <a:lnTo>
                  <a:pt x="1413607" y="1159787"/>
                </a:lnTo>
                <a:lnTo>
                  <a:pt x="1412034" y="1161601"/>
                </a:lnTo>
                <a:lnTo>
                  <a:pt x="1410011" y="1163414"/>
                </a:lnTo>
                <a:lnTo>
                  <a:pt x="1408213" y="1165228"/>
                </a:lnTo>
                <a:lnTo>
                  <a:pt x="1405966" y="1166588"/>
                </a:lnTo>
                <a:lnTo>
                  <a:pt x="1403719" y="1167721"/>
                </a:lnTo>
                <a:lnTo>
                  <a:pt x="1401472" y="1168855"/>
                </a:lnTo>
                <a:lnTo>
                  <a:pt x="1399000" y="1169535"/>
                </a:lnTo>
                <a:lnTo>
                  <a:pt x="1396528" y="1169761"/>
                </a:lnTo>
                <a:lnTo>
                  <a:pt x="1394056" y="1169988"/>
                </a:lnTo>
                <a:lnTo>
                  <a:pt x="1320794" y="1169988"/>
                </a:lnTo>
                <a:lnTo>
                  <a:pt x="1318322" y="1169761"/>
                </a:lnTo>
                <a:lnTo>
                  <a:pt x="1315850" y="1169535"/>
                </a:lnTo>
                <a:lnTo>
                  <a:pt x="1313154" y="1168855"/>
                </a:lnTo>
                <a:lnTo>
                  <a:pt x="1310906" y="1167721"/>
                </a:lnTo>
                <a:lnTo>
                  <a:pt x="1308659" y="1166588"/>
                </a:lnTo>
                <a:lnTo>
                  <a:pt x="1306861" y="1165228"/>
                </a:lnTo>
                <a:lnTo>
                  <a:pt x="1304839" y="1163414"/>
                </a:lnTo>
                <a:lnTo>
                  <a:pt x="1303041" y="1161601"/>
                </a:lnTo>
                <a:lnTo>
                  <a:pt x="1301243" y="1159787"/>
                </a:lnTo>
                <a:lnTo>
                  <a:pt x="1299670" y="1157521"/>
                </a:lnTo>
                <a:lnTo>
                  <a:pt x="1298546" y="1155254"/>
                </a:lnTo>
                <a:lnTo>
                  <a:pt x="1297423" y="1152534"/>
                </a:lnTo>
                <a:lnTo>
                  <a:pt x="1296524" y="1149813"/>
                </a:lnTo>
                <a:lnTo>
                  <a:pt x="1296074" y="1147320"/>
                </a:lnTo>
                <a:lnTo>
                  <a:pt x="1295400" y="1144373"/>
                </a:lnTo>
                <a:lnTo>
                  <a:pt x="1295400" y="1141426"/>
                </a:lnTo>
                <a:lnTo>
                  <a:pt x="1295400" y="699848"/>
                </a:lnTo>
                <a:lnTo>
                  <a:pt x="1295400" y="696902"/>
                </a:lnTo>
                <a:lnTo>
                  <a:pt x="1296074" y="694181"/>
                </a:lnTo>
                <a:lnTo>
                  <a:pt x="1296524" y="691461"/>
                </a:lnTo>
                <a:lnTo>
                  <a:pt x="1297423" y="688968"/>
                </a:lnTo>
                <a:lnTo>
                  <a:pt x="1298546" y="686474"/>
                </a:lnTo>
                <a:lnTo>
                  <a:pt x="1299670" y="683981"/>
                </a:lnTo>
                <a:lnTo>
                  <a:pt x="1301243" y="681941"/>
                </a:lnTo>
                <a:lnTo>
                  <a:pt x="1303041" y="679900"/>
                </a:lnTo>
                <a:lnTo>
                  <a:pt x="1304839" y="677860"/>
                </a:lnTo>
                <a:lnTo>
                  <a:pt x="1306861" y="676273"/>
                </a:lnTo>
                <a:lnTo>
                  <a:pt x="1308659" y="674913"/>
                </a:lnTo>
                <a:lnTo>
                  <a:pt x="1310906" y="673553"/>
                </a:lnTo>
                <a:lnTo>
                  <a:pt x="1313154" y="672873"/>
                </a:lnTo>
                <a:lnTo>
                  <a:pt x="1315850" y="671966"/>
                </a:lnTo>
                <a:lnTo>
                  <a:pt x="1318322" y="671513"/>
                </a:lnTo>
                <a:close/>
                <a:moveTo>
                  <a:pt x="988416" y="671513"/>
                </a:moveTo>
                <a:lnTo>
                  <a:pt x="990920" y="671513"/>
                </a:lnTo>
                <a:lnTo>
                  <a:pt x="1065121" y="671513"/>
                </a:lnTo>
                <a:lnTo>
                  <a:pt x="1067624" y="671513"/>
                </a:lnTo>
                <a:lnTo>
                  <a:pt x="1070128" y="671966"/>
                </a:lnTo>
                <a:lnTo>
                  <a:pt x="1072632" y="672873"/>
                </a:lnTo>
                <a:lnTo>
                  <a:pt x="1074908" y="673553"/>
                </a:lnTo>
                <a:lnTo>
                  <a:pt x="1077184" y="674913"/>
                </a:lnTo>
                <a:lnTo>
                  <a:pt x="1079460" y="676273"/>
                </a:lnTo>
                <a:lnTo>
                  <a:pt x="1081281" y="677860"/>
                </a:lnTo>
                <a:lnTo>
                  <a:pt x="1083330" y="679900"/>
                </a:lnTo>
                <a:lnTo>
                  <a:pt x="1084923" y="681941"/>
                </a:lnTo>
                <a:lnTo>
                  <a:pt x="1086288" y="683981"/>
                </a:lnTo>
                <a:lnTo>
                  <a:pt x="1087654" y="686474"/>
                </a:lnTo>
                <a:lnTo>
                  <a:pt x="1088565" y="688968"/>
                </a:lnTo>
                <a:lnTo>
                  <a:pt x="1089703" y="691461"/>
                </a:lnTo>
                <a:lnTo>
                  <a:pt x="1090158" y="694181"/>
                </a:lnTo>
                <a:lnTo>
                  <a:pt x="1090613" y="696902"/>
                </a:lnTo>
                <a:lnTo>
                  <a:pt x="1090613" y="699848"/>
                </a:lnTo>
                <a:lnTo>
                  <a:pt x="1090613" y="1141426"/>
                </a:lnTo>
                <a:lnTo>
                  <a:pt x="1090613" y="1144373"/>
                </a:lnTo>
                <a:lnTo>
                  <a:pt x="1090158" y="1147320"/>
                </a:lnTo>
                <a:lnTo>
                  <a:pt x="1089703" y="1149813"/>
                </a:lnTo>
                <a:lnTo>
                  <a:pt x="1088565" y="1152534"/>
                </a:lnTo>
                <a:lnTo>
                  <a:pt x="1087654" y="1155254"/>
                </a:lnTo>
                <a:lnTo>
                  <a:pt x="1086288" y="1157521"/>
                </a:lnTo>
                <a:lnTo>
                  <a:pt x="1084923" y="1159787"/>
                </a:lnTo>
                <a:lnTo>
                  <a:pt x="1083330" y="1161601"/>
                </a:lnTo>
                <a:lnTo>
                  <a:pt x="1081281" y="1163414"/>
                </a:lnTo>
                <a:lnTo>
                  <a:pt x="1079460" y="1165228"/>
                </a:lnTo>
                <a:lnTo>
                  <a:pt x="1077184" y="1166588"/>
                </a:lnTo>
                <a:lnTo>
                  <a:pt x="1074908" y="1167721"/>
                </a:lnTo>
                <a:lnTo>
                  <a:pt x="1072632" y="1168855"/>
                </a:lnTo>
                <a:lnTo>
                  <a:pt x="1070128" y="1169535"/>
                </a:lnTo>
                <a:lnTo>
                  <a:pt x="1067624" y="1169761"/>
                </a:lnTo>
                <a:lnTo>
                  <a:pt x="1065121" y="1169988"/>
                </a:lnTo>
                <a:lnTo>
                  <a:pt x="990920" y="1169988"/>
                </a:lnTo>
                <a:lnTo>
                  <a:pt x="988416" y="1169761"/>
                </a:lnTo>
                <a:lnTo>
                  <a:pt x="985685" y="1169535"/>
                </a:lnTo>
                <a:lnTo>
                  <a:pt x="983181" y="1168855"/>
                </a:lnTo>
                <a:lnTo>
                  <a:pt x="980905" y="1167721"/>
                </a:lnTo>
                <a:lnTo>
                  <a:pt x="978629" y="1166588"/>
                </a:lnTo>
                <a:lnTo>
                  <a:pt x="976581" y="1165228"/>
                </a:lnTo>
                <a:lnTo>
                  <a:pt x="974532" y="1163414"/>
                </a:lnTo>
                <a:lnTo>
                  <a:pt x="972939" y="1161601"/>
                </a:lnTo>
                <a:lnTo>
                  <a:pt x="971118" y="1159787"/>
                </a:lnTo>
                <a:lnTo>
                  <a:pt x="969525" y="1157521"/>
                </a:lnTo>
                <a:lnTo>
                  <a:pt x="968387" y="1155254"/>
                </a:lnTo>
                <a:lnTo>
                  <a:pt x="967249" y="1152534"/>
                </a:lnTo>
                <a:lnTo>
                  <a:pt x="966338" y="1149813"/>
                </a:lnTo>
                <a:lnTo>
                  <a:pt x="965883" y="1147320"/>
                </a:lnTo>
                <a:lnTo>
                  <a:pt x="965200" y="1144373"/>
                </a:lnTo>
                <a:lnTo>
                  <a:pt x="965200" y="1141426"/>
                </a:lnTo>
                <a:lnTo>
                  <a:pt x="965200" y="699848"/>
                </a:lnTo>
                <a:lnTo>
                  <a:pt x="965200" y="696902"/>
                </a:lnTo>
                <a:lnTo>
                  <a:pt x="965883" y="694181"/>
                </a:lnTo>
                <a:lnTo>
                  <a:pt x="966338" y="691461"/>
                </a:lnTo>
                <a:lnTo>
                  <a:pt x="967249" y="688968"/>
                </a:lnTo>
                <a:lnTo>
                  <a:pt x="968387" y="686474"/>
                </a:lnTo>
                <a:lnTo>
                  <a:pt x="969525" y="683981"/>
                </a:lnTo>
                <a:lnTo>
                  <a:pt x="971118" y="681941"/>
                </a:lnTo>
                <a:lnTo>
                  <a:pt x="972939" y="679900"/>
                </a:lnTo>
                <a:lnTo>
                  <a:pt x="974532" y="677860"/>
                </a:lnTo>
                <a:lnTo>
                  <a:pt x="976581" y="676273"/>
                </a:lnTo>
                <a:lnTo>
                  <a:pt x="978629" y="674913"/>
                </a:lnTo>
                <a:lnTo>
                  <a:pt x="980905" y="673553"/>
                </a:lnTo>
                <a:lnTo>
                  <a:pt x="983181" y="672873"/>
                </a:lnTo>
                <a:lnTo>
                  <a:pt x="985685" y="671966"/>
                </a:lnTo>
                <a:lnTo>
                  <a:pt x="988416" y="671513"/>
                </a:lnTo>
                <a:close/>
                <a:moveTo>
                  <a:pt x="1471932" y="590550"/>
                </a:moveTo>
                <a:lnTo>
                  <a:pt x="1546133" y="590550"/>
                </a:lnTo>
                <a:lnTo>
                  <a:pt x="1548636" y="590777"/>
                </a:lnTo>
                <a:lnTo>
                  <a:pt x="1551140" y="591231"/>
                </a:lnTo>
                <a:lnTo>
                  <a:pt x="1553644" y="592139"/>
                </a:lnTo>
                <a:lnTo>
                  <a:pt x="1555920" y="593274"/>
                </a:lnTo>
                <a:lnTo>
                  <a:pt x="1558196" y="594635"/>
                </a:lnTo>
                <a:lnTo>
                  <a:pt x="1560472" y="596451"/>
                </a:lnTo>
                <a:lnTo>
                  <a:pt x="1562293" y="598267"/>
                </a:lnTo>
                <a:lnTo>
                  <a:pt x="1564342" y="600537"/>
                </a:lnTo>
                <a:lnTo>
                  <a:pt x="1565707" y="602806"/>
                </a:lnTo>
                <a:lnTo>
                  <a:pt x="1567300" y="605303"/>
                </a:lnTo>
                <a:lnTo>
                  <a:pt x="1568666" y="608026"/>
                </a:lnTo>
                <a:lnTo>
                  <a:pt x="1569577" y="610750"/>
                </a:lnTo>
                <a:lnTo>
                  <a:pt x="1570487" y="613927"/>
                </a:lnTo>
                <a:lnTo>
                  <a:pt x="1571170" y="617105"/>
                </a:lnTo>
                <a:lnTo>
                  <a:pt x="1571625" y="620282"/>
                </a:lnTo>
                <a:lnTo>
                  <a:pt x="1571625" y="623687"/>
                </a:lnTo>
                <a:lnTo>
                  <a:pt x="1571625" y="1136851"/>
                </a:lnTo>
                <a:lnTo>
                  <a:pt x="1571625" y="1140256"/>
                </a:lnTo>
                <a:lnTo>
                  <a:pt x="1571170" y="1143433"/>
                </a:lnTo>
                <a:lnTo>
                  <a:pt x="1570487" y="1146838"/>
                </a:lnTo>
                <a:lnTo>
                  <a:pt x="1569577" y="1149788"/>
                </a:lnTo>
                <a:lnTo>
                  <a:pt x="1568666" y="1152512"/>
                </a:lnTo>
                <a:lnTo>
                  <a:pt x="1567300" y="1155462"/>
                </a:lnTo>
                <a:lnTo>
                  <a:pt x="1565707" y="1157959"/>
                </a:lnTo>
                <a:lnTo>
                  <a:pt x="1564342" y="1160229"/>
                </a:lnTo>
                <a:lnTo>
                  <a:pt x="1562293" y="1162498"/>
                </a:lnTo>
                <a:lnTo>
                  <a:pt x="1560472" y="1164314"/>
                </a:lnTo>
                <a:lnTo>
                  <a:pt x="1558196" y="1165903"/>
                </a:lnTo>
                <a:lnTo>
                  <a:pt x="1555920" y="1167492"/>
                </a:lnTo>
                <a:lnTo>
                  <a:pt x="1553644" y="1168399"/>
                </a:lnTo>
                <a:lnTo>
                  <a:pt x="1551140" y="1169307"/>
                </a:lnTo>
                <a:lnTo>
                  <a:pt x="1548636" y="1169761"/>
                </a:lnTo>
                <a:lnTo>
                  <a:pt x="1546133" y="1169988"/>
                </a:lnTo>
                <a:lnTo>
                  <a:pt x="1471932" y="1169988"/>
                </a:lnTo>
                <a:lnTo>
                  <a:pt x="1469201" y="1169761"/>
                </a:lnTo>
                <a:lnTo>
                  <a:pt x="1466697" y="1169307"/>
                </a:lnTo>
                <a:lnTo>
                  <a:pt x="1464193" y="1168399"/>
                </a:lnTo>
                <a:lnTo>
                  <a:pt x="1461917" y="1167492"/>
                </a:lnTo>
                <a:lnTo>
                  <a:pt x="1459641" y="1165903"/>
                </a:lnTo>
                <a:lnTo>
                  <a:pt x="1457593" y="1164314"/>
                </a:lnTo>
                <a:lnTo>
                  <a:pt x="1455544" y="1162498"/>
                </a:lnTo>
                <a:lnTo>
                  <a:pt x="1453496" y="1160229"/>
                </a:lnTo>
                <a:lnTo>
                  <a:pt x="1452130" y="1157959"/>
                </a:lnTo>
                <a:lnTo>
                  <a:pt x="1450537" y="1155462"/>
                </a:lnTo>
                <a:lnTo>
                  <a:pt x="1449399" y="1152512"/>
                </a:lnTo>
                <a:lnTo>
                  <a:pt x="1448261" y="1149788"/>
                </a:lnTo>
                <a:lnTo>
                  <a:pt x="1447350" y="1146838"/>
                </a:lnTo>
                <a:lnTo>
                  <a:pt x="1446667" y="1143433"/>
                </a:lnTo>
                <a:lnTo>
                  <a:pt x="1446212" y="1140256"/>
                </a:lnTo>
                <a:lnTo>
                  <a:pt x="1446212" y="1136851"/>
                </a:lnTo>
                <a:lnTo>
                  <a:pt x="1446212" y="623687"/>
                </a:lnTo>
                <a:lnTo>
                  <a:pt x="1446212" y="620282"/>
                </a:lnTo>
                <a:lnTo>
                  <a:pt x="1446667" y="617105"/>
                </a:lnTo>
                <a:lnTo>
                  <a:pt x="1447350" y="613927"/>
                </a:lnTo>
                <a:lnTo>
                  <a:pt x="1448261" y="610750"/>
                </a:lnTo>
                <a:lnTo>
                  <a:pt x="1449399" y="608026"/>
                </a:lnTo>
                <a:lnTo>
                  <a:pt x="1450537" y="605303"/>
                </a:lnTo>
                <a:lnTo>
                  <a:pt x="1452130" y="602806"/>
                </a:lnTo>
                <a:lnTo>
                  <a:pt x="1453496" y="600537"/>
                </a:lnTo>
                <a:lnTo>
                  <a:pt x="1455544" y="598267"/>
                </a:lnTo>
                <a:lnTo>
                  <a:pt x="1457593" y="596451"/>
                </a:lnTo>
                <a:lnTo>
                  <a:pt x="1459641" y="594635"/>
                </a:lnTo>
                <a:lnTo>
                  <a:pt x="1461917" y="593274"/>
                </a:lnTo>
                <a:lnTo>
                  <a:pt x="1464193" y="592139"/>
                </a:lnTo>
                <a:lnTo>
                  <a:pt x="1466697" y="591231"/>
                </a:lnTo>
                <a:lnTo>
                  <a:pt x="1469201" y="590777"/>
                </a:lnTo>
                <a:lnTo>
                  <a:pt x="1471932" y="590550"/>
                </a:lnTo>
                <a:close/>
                <a:moveTo>
                  <a:pt x="1152617" y="590550"/>
                </a:moveTo>
                <a:lnTo>
                  <a:pt x="1226818" y="590550"/>
                </a:lnTo>
                <a:lnTo>
                  <a:pt x="1229322" y="590777"/>
                </a:lnTo>
                <a:lnTo>
                  <a:pt x="1232053" y="591231"/>
                </a:lnTo>
                <a:lnTo>
                  <a:pt x="1234557" y="592139"/>
                </a:lnTo>
                <a:lnTo>
                  <a:pt x="1236833" y="593274"/>
                </a:lnTo>
                <a:lnTo>
                  <a:pt x="1239109" y="594635"/>
                </a:lnTo>
                <a:lnTo>
                  <a:pt x="1241158" y="596451"/>
                </a:lnTo>
                <a:lnTo>
                  <a:pt x="1242978" y="598267"/>
                </a:lnTo>
                <a:lnTo>
                  <a:pt x="1244799" y="600537"/>
                </a:lnTo>
                <a:lnTo>
                  <a:pt x="1246620" y="602806"/>
                </a:lnTo>
                <a:lnTo>
                  <a:pt x="1248213" y="605303"/>
                </a:lnTo>
                <a:lnTo>
                  <a:pt x="1249352" y="608026"/>
                </a:lnTo>
                <a:lnTo>
                  <a:pt x="1250490" y="610750"/>
                </a:lnTo>
                <a:lnTo>
                  <a:pt x="1251400" y="613927"/>
                </a:lnTo>
                <a:lnTo>
                  <a:pt x="1251855" y="617105"/>
                </a:lnTo>
                <a:lnTo>
                  <a:pt x="1252538" y="620282"/>
                </a:lnTo>
                <a:lnTo>
                  <a:pt x="1252538" y="623687"/>
                </a:lnTo>
                <a:lnTo>
                  <a:pt x="1252538" y="1136851"/>
                </a:lnTo>
                <a:lnTo>
                  <a:pt x="1252538" y="1140256"/>
                </a:lnTo>
                <a:lnTo>
                  <a:pt x="1251855" y="1143433"/>
                </a:lnTo>
                <a:lnTo>
                  <a:pt x="1251400" y="1146838"/>
                </a:lnTo>
                <a:lnTo>
                  <a:pt x="1250490" y="1149788"/>
                </a:lnTo>
                <a:lnTo>
                  <a:pt x="1249352" y="1152512"/>
                </a:lnTo>
                <a:lnTo>
                  <a:pt x="1248213" y="1155462"/>
                </a:lnTo>
                <a:lnTo>
                  <a:pt x="1246620" y="1157959"/>
                </a:lnTo>
                <a:lnTo>
                  <a:pt x="1244799" y="1160229"/>
                </a:lnTo>
                <a:lnTo>
                  <a:pt x="1242978" y="1162498"/>
                </a:lnTo>
                <a:lnTo>
                  <a:pt x="1241158" y="1164314"/>
                </a:lnTo>
                <a:lnTo>
                  <a:pt x="1239109" y="1165903"/>
                </a:lnTo>
                <a:lnTo>
                  <a:pt x="1236833" y="1167492"/>
                </a:lnTo>
                <a:lnTo>
                  <a:pt x="1234557" y="1168399"/>
                </a:lnTo>
                <a:lnTo>
                  <a:pt x="1232053" y="1169307"/>
                </a:lnTo>
                <a:lnTo>
                  <a:pt x="1229322" y="1169761"/>
                </a:lnTo>
                <a:lnTo>
                  <a:pt x="1226818" y="1169988"/>
                </a:lnTo>
                <a:lnTo>
                  <a:pt x="1152617" y="1169988"/>
                </a:lnTo>
                <a:lnTo>
                  <a:pt x="1150114" y="1169761"/>
                </a:lnTo>
                <a:lnTo>
                  <a:pt x="1147610" y="1169307"/>
                </a:lnTo>
                <a:lnTo>
                  <a:pt x="1145106" y="1168399"/>
                </a:lnTo>
                <a:lnTo>
                  <a:pt x="1142830" y="1167492"/>
                </a:lnTo>
                <a:lnTo>
                  <a:pt x="1140554" y="1165903"/>
                </a:lnTo>
                <a:lnTo>
                  <a:pt x="1138278" y="1164314"/>
                </a:lnTo>
                <a:lnTo>
                  <a:pt x="1136457" y="1162498"/>
                </a:lnTo>
                <a:lnTo>
                  <a:pt x="1134409" y="1160229"/>
                </a:lnTo>
                <a:lnTo>
                  <a:pt x="1132815" y="1157959"/>
                </a:lnTo>
                <a:lnTo>
                  <a:pt x="1131450" y="1155462"/>
                </a:lnTo>
                <a:lnTo>
                  <a:pt x="1130084" y="1152512"/>
                </a:lnTo>
                <a:lnTo>
                  <a:pt x="1129174" y="1149788"/>
                </a:lnTo>
                <a:lnTo>
                  <a:pt x="1128036" y="1146838"/>
                </a:lnTo>
                <a:lnTo>
                  <a:pt x="1127580" y="1143433"/>
                </a:lnTo>
                <a:lnTo>
                  <a:pt x="1127125" y="1140256"/>
                </a:lnTo>
                <a:lnTo>
                  <a:pt x="1127125" y="1136851"/>
                </a:lnTo>
                <a:lnTo>
                  <a:pt x="1127125" y="623687"/>
                </a:lnTo>
                <a:lnTo>
                  <a:pt x="1127125" y="620282"/>
                </a:lnTo>
                <a:lnTo>
                  <a:pt x="1127580" y="617105"/>
                </a:lnTo>
                <a:lnTo>
                  <a:pt x="1128036" y="613927"/>
                </a:lnTo>
                <a:lnTo>
                  <a:pt x="1129174" y="610750"/>
                </a:lnTo>
                <a:lnTo>
                  <a:pt x="1130084" y="608026"/>
                </a:lnTo>
                <a:lnTo>
                  <a:pt x="1131450" y="605303"/>
                </a:lnTo>
                <a:lnTo>
                  <a:pt x="1132815" y="602806"/>
                </a:lnTo>
                <a:lnTo>
                  <a:pt x="1134409" y="600537"/>
                </a:lnTo>
                <a:lnTo>
                  <a:pt x="1136457" y="598267"/>
                </a:lnTo>
                <a:lnTo>
                  <a:pt x="1138278" y="596451"/>
                </a:lnTo>
                <a:lnTo>
                  <a:pt x="1140554" y="594635"/>
                </a:lnTo>
                <a:lnTo>
                  <a:pt x="1142830" y="593274"/>
                </a:lnTo>
                <a:lnTo>
                  <a:pt x="1145106" y="592139"/>
                </a:lnTo>
                <a:lnTo>
                  <a:pt x="1147610" y="591231"/>
                </a:lnTo>
                <a:lnTo>
                  <a:pt x="1150114" y="590777"/>
                </a:lnTo>
                <a:lnTo>
                  <a:pt x="1152617" y="590550"/>
                </a:lnTo>
                <a:close/>
                <a:moveTo>
                  <a:pt x="1633857" y="508000"/>
                </a:moveTo>
                <a:lnTo>
                  <a:pt x="1707830" y="508000"/>
                </a:lnTo>
                <a:lnTo>
                  <a:pt x="1710561" y="508227"/>
                </a:lnTo>
                <a:lnTo>
                  <a:pt x="1713065" y="508680"/>
                </a:lnTo>
                <a:lnTo>
                  <a:pt x="1715797" y="509814"/>
                </a:lnTo>
                <a:lnTo>
                  <a:pt x="1718073" y="510947"/>
                </a:lnTo>
                <a:lnTo>
                  <a:pt x="1720349" y="512534"/>
                </a:lnTo>
                <a:lnTo>
                  <a:pt x="1722170" y="514575"/>
                </a:lnTo>
                <a:lnTo>
                  <a:pt x="1724218" y="516842"/>
                </a:lnTo>
                <a:lnTo>
                  <a:pt x="1726039" y="519109"/>
                </a:lnTo>
                <a:lnTo>
                  <a:pt x="1727860" y="521829"/>
                </a:lnTo>
                <a:lnTo>
                  <a:pt x="1729453" y="524550"/>
                </a:lnTo>
                <a:lnTo>
                  <a:pt x="1730591" y="527950"/>
                </a:lnTo>
                <a:lnTo>
                  <a:pt x="1731729" y="531124"/>
                </a:lnTo>
                <a:lnTo>
                  <a:pt x="1732640" y="534752"/>
                </a:lnTo>
                <a:lnTo>
                  <a:pt x="1733095" y="538152"/>
                </a:lnTo>
                <a:lnTo>
                  <a:pt x="1733550" y="542006"/>
                </a:lnTo>
                <a:lnTo>
                  <a:pt x="1733550" y="545860"/>
                </a:lnTo>
                <a:lnTo>
                  <a:pt x="1733550" y="1132128"/>
                </a:lnTo>
                <a:lnTo>
                  <a:pt x="1733550" y="1135982"/>
                </a:lnTo>
                <a:lnTo>
                  <a:pt x="1733095" y="1139836"/>
                </a:lnTo>
                <a:lnTo>
                  <a:pt x="1732640" y="1143463"/>
                </a:lnTo>
                <a:lnTo>
                  <a:pt x="1731729" y="1146864"/>
                </a:lnTo>
                <a:lnTo>
                  <a:pt x="1730591" y="1150038"/>
                </a:lnTo>
                <a:lnTo>
                  <a:pt x="1729453" y="1153438"/>
                </a:lnTo>
                <a:lnTo>
                  <a:pt x="1727860" y="1156159"/>
                </a:lnTo>
                <a:lnTo>
                  <a:pt x="1726039" y="1158879"/>
                </a:lnTo>
                <a:lnTo>
                  <a:pt x="1724218" y="1161373"/>
                </a:lnTo>
                <a:lnTo>
                  <a:pt x="1722170" y="1163414"/>
                </a:lnTo>
                <a:lnTo>
                  <a:pt x="1720349" y="1165454"/>
                </a:lnTo>
                <a:lnTo>
                  <a:pt x="1718073" y="1167041"/>
                </a:lnTo>
                <a:lnTo>
                  <a:pt x="1715797" y="1168174"/>
                </a:lnTo>
                <a:lnTo>
                  <a:pt x="1713065" y="1169308"/>
                </a:lnTo>
                <a:lnTo>
                  <a:pt x="1710561" y="1169761"/>
                </a:lnTo>
                <a:lnTo>
                  <a:pt x="1707830" y="1169988"/>
                </a:lnTo>
                <a:lnTo>
                  <a:pt x="1633857" y="1169988"/>
                </a:lnTo>
                <a:lnTo>
                  <a:pt x="1631353" y="1169761"/>
                </a:lnTo>
                <a:lnTo>
                  <a:pt x="1628850" y="1169308"/>
                </a:lnTo>
                <a:lnTo>
                  <a:pt x="1626346" y="1168174"/>
                </a:lnTo>
                <a:lnTo>
                  <a:pt x="1624070" y="1167041"/>
                </a:lnTo>
                <a:lnTo>
                  <a:pt x="1621794" y="1165454"/>
                </a:lnTo>
                <a:lnTo>
                  <a:pt x="1619518" y="1163414"/>
                </a:lnTo>
                <a:lnTo>
                  <a:pt x="1617469" y="1161373"/>
                </a:lnTo>
                <a:lnTo>
                  <a:pt x="1615648" y="1158879"/>
                </a:lnTo>
                <a:lnTo>
                  <a:pt x="1614055" y="1156159"/>
                </a:lnTo>
                <a:lnTo>
                  <a:pt x="1612689" y="1153438"/>
                </a:lnTo>
                <a:lnTo>
                  <a:pt x="1611324" y="1150038"/>
                </a:lnTo>
                <a:lnTo>
                  <a:pt x="1610186" y="1146864"/>
                </a:lnTo>
                <a:lnTo>
                  <a:pt x="1609275" y="1143463"/>
                </a:lnTo>
                <a:lnTo>
                  <a:pt x="1608820" y="1139836"/>
                </a:lnTo>
                <a:lnTo>
                  <a:pt x="1608365" y="1135982"/>
                </a:lnTo>
                <a:lnTo>
                  <a:pt x="1608137" y="1132128"/>
                </a:lnTo>
                <a:lnTo>
                  <a:pt x="1608137" y="545860"/>
                </a:lnTo>
                <a:lnTo>
                  <a:pt x="1608365" y="542006"/>
                </a:lnTo>
                <a:lnTo>
                  <a:pt x="1608820" y="538152"/>
                </a:lnTo>
                <a:lnTo>
                  <a:pt x="1609275" y="534752"/>
                </a:lnTo>
                <a:lnTo>
                  <a:pt x="1610186" y="531124"/>
                </a:lnTo>
                <a:lnTo>
                  <a:pt x="1611324" y="527950"/>
                </a:lnTo>
                <a:lnTo>
                  <a:pt x="1612689" y="524550"/>
                </a:lnTo>
                <a:lnTo>
                  <a:pt x="1614055" y="521829"/>
                </a:lnTo>
                <a:lnTo>
                  <a:pt x="1615648" y="519109"/>
                </a:lnTo>
                <a:lnTo>
                  <a:pt x="1617469" y="516842"/>
                </a:lnTo>
                <a:lnTo>
                  <a:pt x="1619518" y="514575"/>
                </a:lnTo>
                <a:lnTo>
                  <a:pt x="1621794" y="512534"/>
                </a:lnTo>
                <a:lnTo>
                  <a:pt x="1624070" y="510947"/>
                </a:lnTo>
                <a:lnTo>
                  <a:pt x="1626346" y="509814"/>
                </a:lnTo>
                <a:lnTo>
                  <a:pt x="1628850" y="508680"/>
                </a:lnTo>
                <a:lnTo>
                  <a:pt x="1631353" y="508227"/>
                </a:lnTo>
                <a:lnTo>
                  <a:pt x="1633857" y="508000"/>
                </a:lnTo>
                <a:close/>
                <a:moveTo>
                  <a:pt x="1501548" y="319088"/>
                </a:moveTo>
                <a:lnTo>
                  <a:pt x="1733323" y="319088"/>
                </a:lnTo>
                <a:lnTo>
                  <a:pt x="1733323" y="319316"/>
                </a:lnTo>
                <a:lnTo>
                  <a:pt x="1733550" y="319316"/>
                </a:lnTo>
                <a:lnTo>
                  <a:pt x="1733550" y="464215"/>
                </a:lnTo>
                <a:lnTo>
                  <a:pt x="1637620" y="464215"/>
                </a:lnTo>
                <a:lnTo>
                  <a:pt x="1637620" y="418038"/>
                </a:lnTo>
                <a:lnTo>
                  <a:pt x="1318759" y="617303"/>
                </a:lnTo>
                <a:lnTo>
                  <a:pt x="1250723" y="574766"/>
                </a:lnTo>
                <a:lnTo>
                  <a:pt x="1253444" y="573174"/>
                </a:lnTo>
                <a:lnTo>
                  <a:pt x="1146628" y="506525"/>
                </a:lnTo>
                <a:lnTo>
                  <a:pt x="844096" y="695326"/>
                </a:lnTo>
                <a:lnTo>
                  <a:pt x="776287" y="653016"/>
                </a:lnTo>
                <a:lnTo>
                  <a:pt x="1147082" y="421450"/>
                </a:lnTo>
                <a:lnTo>
                  <a:pt x="1215118" y="463533"/>
                </a:lnTo>
                <a:lnTo>
                  <a:pt x="1214437" y="464215"/>
                </a:lnTo>
                <a:lnTo>
                  <a:pt x="1321253" y="530637"/>
                </a:lnTo>
                <a:lnTo>
                  <a:pt x="1564368" y="379141"/>
                </a:lnTo>
                <a:lnTo>
                  <a:pt x="1501548" y="379141"/>
                </a:lnTo>
                <a:lnTo>
                  <a:pt x="1501548" y="319088"/>
                </a:lnTo>
                <a:close/>
                <a:moveTo>
                  <a:pt x="229507" y="91395"/>
                </a:moveTo>
                <a:lnTo>
                  <a:pt x="225651" y="91621"/>
                </a:lnTo>
                <a:lnTo>
                  <a:pt x="221796" y="91848"/>
                </a:lnTo>
                <a:lnTo>
                  <a:pt x="218394" y="92075"/>
                </a:lnTo>
                <a:lnTo>
                  <a:pt x="214539" y="92755"/>
                </a:lnTo>
                <a:lnTo>
                  <a:pt x="210910" y="93662"/>
                </a:lnTo>
                <a:lnTo>
                  <a:pt x="207509" y="94570"/>
                </a:lnTo>
                <a:lnTo>
                  <a:pt x="204107" y="95704"/>
                </a:lnTo>
                <a:lnTo>
                  <a:pt x="200705" y="96837"/>
                </a:lnTo>
                <a:lnTo>
                  <a:pt x="197303" y="98198"/>
                </a:lnTo>
                <a:lnTo>
                  <a:pt x="194355" y="99559"/>
                </a:lnTo>
                <a:lnTo>
                  <a:pt x="191407" y="101373"/>
                </a:lnTo>
                <a:lnTo>
                  <a:pt x="188232" y="103187"/>
                </a:lnTo>
                <a:lnTo>
                  <a:pt x="185284" y="105002"/>
                </a:lnTo>
                <a:lnTo>
                  <a:pt x="182562" y="107270"/>
                </a:lnTo>
                <a:lnTo>
                  <a:pt x="179614" y="109311"/>
                </a:lnTo>
                <a:lnTo>
                  <a:pt x="177119" y="111579"/>
                </a:lnTo>
                <a:lnTo>
                  <a:pt x="174851" y="114073"/>
                </a:lnTo>
                <a:lnTo>
                  <a:pt x="172357" y="116568"/>
                </a:lnTo>
                <a:lnTo>
                  <a:pt x="170316" y="119062"/>
                </a:lnTo>
                <a:lnTo>
                  <a:pt x="168275" y="121784"/>
                </a:lnTo>
                <a:lnTo>
                  <a:pt x="166460" y="124505"/>
                </a:lnTo>
                <a:lnTo>
                  <a:pt x="164646" y="127454"/>
                </a:lnTo>
                <a:lnTo>
                  <a:pt x="162832" y="130402"/>
                </a:lnTo>
                <a:lnTo>
                  <a:pt x="161471" y="133350"/>
                </a:lnTo>
                <a:lnTo>
                  <a:pt x="160110" y="136525"/>
                </a:lnTo>
                <a:lnTo>
                  <a:pt x="158976" y="139700"/>
                </a:lnTo>
                <a:lnTo>
                  <a:pt x="158069" y="143102"/>
                </a:lnTo>
                <a:lnTo>
                  <a:pt x="156935" y="146277"/>
                </a:lnTo>
                <a:lnTo>
                  <a:pt x="156482" y="149679"/>
                </a:lnTo>
                <a:lnTo>
                  <a:pt x="156028" y="153080"/>
                </a:lnTo>
                <a:lnTo>
                  <a:pt x="155801" y="156709"/>
                </a:lnTo>
                <a:lnTo>
                  <a:pt x="155801" y="160111"/>
                </a:lnTo>
                <a:lnTo>
                  <a:pt x="155801" y="1330098"/>
                </a:lnTo>
                <a:lnTo>
                  <a:pt x="155801" y="1333500"/>
                </a:lnTo>
                <a:lnTo>
                  <a:pt x="156028" y="1337129"/>
                </a:lnTo>
                <a:lnTo>
                  <a:pt x="156482" y="1340531"/>
                </a:lnTo>
                <a:lnTo>
                  <a:pt x="156935" y="1343932"/>
                </a:lnTo>
                <a:lnTo>
                  <a:pt x="158069" y="1347561"/>
                </a:lnTo>
                <a:lnTo>
                  <a:pt x="158976" y="1350509"/>
                </a:lnTo>
                <a:lnTo>
                  <a:pt x="160110" y="1353684"/>
                </a:lnTo>
                <a:lnTo>
                  <a:pt x="161471" y="1357086"/>
                </a:lnTo>
                <a:lnTo>
                  <a:pt x="162832" y="1360034"/>
                </a:lnTo>
                <a:lnTo>
                  <a:pt x="164646" y="1362756"/>
                </a:lnTo>
                <a:lnTo>
                  <a:pt x="166460" y="1365931"/>
                </a:lnTo>
                <a:lnTo>
                  <a:pt x="168275" y="1368652"/>
                </a:lnTo>
                <a:lnTo>
                  <a:pt x="170316" y="1371373"/>
                </a:lnTo>
                <a:lnTo>
                  <a:pt x="172357" y="1373868"/>
                </a:lnTo>
                <a:lnTo>
                  <a:pt x="174851" y="1376590"/>
                </a:lnTo>
                <a:lnTo>
                  <a:pt x="177119" y="1378857"/>
                </a:lnTo>
                <a:lnTo>
                  <a:pt x="179614" y="1381125"/>
                </a:lnTo>
                <a:lnTo>
                  <a:pt x="182562" y="1383393"/>
                </a:lnTo>
                <a:lnTo>
                  <a:pt x="185284" y="1385207"/>
                </a:lnTo>
                <a:lnTo>
                  <a:pt x="188232" y="1387248"/>
                </a:lnTo>
                <a:lnTo>
                  <a:pt x="191407" y="1389063"/>
                </a:lnTo>
                <a:lnTo>
                  <a:pt x="194355" y="1390650"/>
                </a:lnTo>
                <a:lnTo>
                  <a:pt x="197303" y="1392238"/>
                </a:lnTo>
                <a:lnTo>
                  <a:pt x="200705" y="1393598"/>
                </a:lnTo>
                <a:lnTo>
                  <a:pt x="204107" y="1394959"/>
                </a:lnTo>
                <a:lnTo>
                  <a:pt x="207509" y="1395866"/>
                </a:lnTo>
                <a:lnTo>
                  <a:pt x="210910" y="1397000"/>
                </a:lnTo>
                <a:lnTo>
                  <a:pt x="214539" y="1397681"/>
                </a:lnTo>
                <a:lnTo>
                  <a:pt x="218394" y="1398134"/>
                </a:lnTo>
                <a:lnTo>
                  <a:pt x="221796" y="1398588"/>
                </a:lnTo>
                <a:lnTo>
                  <a:pt x="225651" y="1399041"/>
                </a:lnTo>
                <a:lnTo>
                  <a:pt x="229507" y="1399041"/>
                </a:lnTo>
                <a:lnTo>
                  <a:pt x="2280330" y="1399041"/>
                </a:lnTo>
                <a:lnTo>
                  <a:pt x="2284186" y="1399041"/>
                </a:lnTo>
                <a:lnTo>
                  <a:pt x="2288041" y="1398588"/>
                </a:lnTo>
                <a:lnTo>
                  <a:pt x="2291670" y="1398134"/>
                </a:lnTo>
                <a:lnTo>
                  <a:pt x="2295298" y="1397681"/>
                </a:lnTo>
                <a:lnTo>
                  <a:pt x="2299154" y="1397000"/>
                </a:lnTo>
                <a:lnTo>
                  <a:pt x="2302555" y="1395866"/>
                </a:lnTo>
                <a:lnTo>
                  <a:pt x="2305957" y="1394959"/>
                </a:lnTo>
                <a:lnTo>
                  <a:pt x="2309359" y="1393598"/>
                </a:lnTo>
                <a:lnTo>
                  <a:pt x="2312534" y="1392238"/>
                </a:lnTo>
                <a:lnTo>
                  <a:pt x="2315709" y="1390650"/>
                </a:lnTo>
                <a:lnTo>
                  <a:pt x="2318884" y="1389063"/>
                </a:lnTo>
                <a:lnTo>
                  <a:pt x="2321832" y="1387248"/>
                </a:lnTo>
                <a:lnTo>
                  <a:pt x="2324780" y="1385207"/>
                </a:lnTo>
                <a:lnTo>
                  <a:pt x="2327502" y="1383393"/>
                </a:lnTo>
                <a:lnTo>
                  <a:pt x="2330223" y="1381125"/>
                </a:lnTo>
                <a:lnTo>
                  <a:pt x="2332945" y="1378857"/>
                </a:lnTo>
                <a:lnTo>
                  <a:pt x="2335213" y="1376590"/>
                </a:lnTo>
                <a:lnTo>
                  <a:pt x="2337707" y="1373868"/>
                </a:lnTo>
                <a:lnTo>
                  <a:pt x="2339748" y="1371373"/>
                </a:lnTo>
                <a:lnTo>
                  <a:pt x="2341789" y="1368652"/>
                </a:lnTo>
                <a:lnTo>
                  <a:pt x="2343830" y="1365931"/>
                </a:lnTo>
                <a:lnTo>
                  <a:pt x="2345418" y="1362756"/>
                </a:lnTo>
                <a:lnTo>
                  <a:pt x="2347232" y="1360034"/>
                </a:lnTo>
                <a:lnTo>
                  <a:pt x="2348593" y="1357086"/>
                </a:lnTo>
                <a:lnTo>
                  <a:pt x="2350180" y="1353684"/>
                </a:lnTo>
                <a:lnTo>
                  <a:pt x="2351088" y="1350509"/>
                </a:lnTo>
                <a:lnTo>
                  <a:pt x="2351995" y="1347561"/>
                </a:lnTo>
                <a:lnTo>
                  <a:pt x="2352902" y="1343932"/>
                </a:lnTo>
                <a:lnTo>
                  <a:pt x="2353582" y="1340531"/>
                </a:lnTo>
                <a:lnTo>
                  <a:pt x="2354036" y="1337129"/>
                </a:lnTo>
                <a:lnTo>
                  <a:pt x="2354263" y="1333500"/>
                </a:lnTo>
                <a:lnTo>
                  <a:pt x="2354263" y="1330098"/>
                </a:lnTo>
                <a:lnTo>
                  <a:pt x="2354263" y="160111"/>
                </a:lnTo>
                <a:lnTo>
                  <a:pt x="2354263" y="156709"/>
                </a:lnTo>
                <a:lnTo>
                  <a:pt x="2354036" y="153080"/>
                </a:lnTo>
                <a:lnTo>
                  <a:pt x="2353582" y="149679"/>
                </a:lnTo>
                <a:lnTo>
                  <a:pt x="2352902" y="146277"/>
                </a:lnTo>
                <a:lnTo>
                  <a:pt x="2351995" y="143102"/>
                </a:lnTo>
                <a:lnTo>
                  <a:pt x="2351088" y="139700"/>
                </a:lnTo>
                <a:lnTo>
                  <a:pt x="2350180" y="136525"/>
                </a:lnTo>
                <a:lnTo>
                  <a:pt x="2348593" y="133350"/>
                </a:lnTo>
                <a:lnTo>
                  <a:pt x="2347232" y="130402"/>
                </a:lnTo>
                <a:lnTo>
                  <a:pt x="2345418" y="127454"/>
                </a:lnTo>
                <a:lnTo>
                  <a:pt x="2343830" y="124505"/>
                </a:lnTo>
                <a:lnTo>
                  <a:pt x="2341789" y="121784"/>
                </a:lnTo>
                <a:lnTo>
                  <a:pt x="2339748" y="119062"/>
                </a:lnTo>
                <a:lnTo>
                  <a:pt x="2337707" y="116568"/>
                </a:lnTo>
                <a:lnTo>
                  <a:pt x="2335213" y="114073"/>
                </a:lnTo>
                <a:lnTo>
                  <a:pt x="2332945" y="111579"/>
                </a:lnTo>
                <a:lnTo>
                  <a:pt x="2330223" y="109311"/>
                </a:lnTo>
                <a:lnTo>
                  <a:pt x="2327502" y="107270"/>
                </a:lnTo>
                <a:lnTo>
                  <a:pt x="2324780" y="105002"/>
                </a:lnTo>
                <a:lnTo>
                  <a:pt x="2321832" y="103187"/>
                </a:lnTo>
                <a:lnTo>
                  <a:pt x="2318884" y="101373"/>
                </a:lnTo>
                <a:lnTo>
                  <a:pt x="2315709" y="99559"/>
                </a:lnTo>
                <a:lnTo>
                  <a:pt x="2312534" y="98198"/>
                </a:lnTo>
                <a:lnTo>
                  <a:pt x="2309359" y="96837"/>
                </a:lnTo>
                <a:lnTo>
                  <a:pt x="2305957" y="95704"/>
                </a:lnTo>
                <a:lnTo>
                  <a:pt x="2302555" y="94570"/>
                </a:lnTo>
                <a:lnTo>
                  <a:pt x="2299154" y="93662"/>
                </a:lnTo>
                <a:lnTo>
                  <a:pt x="2295298" y="92755"/>
                </a:lnTo>
                <a:lnTo>
                  <a:pt x="2291670" y="92075"/>
                </a:lnTo>
                <a:lnTo>
                  <a:pt x="2288041" y="91848"/>
                </a:lnTo>
                <a:lnTo>
                  <a:pt x="2284186" y="91621"/>
                </a:lnTo>
                <a:lnTo>
                  <a:pt x="2280330" y="91395"/>
                </a:lnTo>
                <a:lnTo>
                  <a:pt x="229507" y="91395"/>
                </a:lnTo>
                <a:close/>
                <a:moveTo>
                  <a:pt x="81642" y="0"/>
                </a:moveTo>
                <a:lnTo>
                  <a:pt x="86178" y="0"/>
                </a:lnTo>
                <a:lnTo>
                  <a:pt x="2424113" y="0"/>
                </a:lnTo>
                <a:lnTo>
                  <a:pt x="2428648" y="0"/>
                </a:lnTo>
                <a:lnTo>
                  <a:pt x="2432730" y="227"/>
                </a:lnTo>
                <a:lnTo>
                  <a:pt x="2436813" y="680"/>
                </a:lnTo>
                <a:lnTo>
                  <a:pt x="2441122" y="1361"/>
                </a:lnTo>
                <a:lnTo>
                  <a:pt x="2445204" y="2268"/>
                </a:lnTo>
                <a:lnTo>
                  <a:pt x="2449286" y="3402"/>
                </a:lnTo>
                <a:lnTo>
                  <a:pt x="2452914" y="4536"/>
                </a:lnTo>
                <a:lnTo>
                  <a:pt x="2456770" y="5896"/>
                </a:lnTo>
                <a:lnTo>
                  <a:pt x="2460625" y="7484"/>
                </a:lnTo>
                <a:lnTo>
                  <a:pt x="2464480" y="9298"/>
                </a:lnTo>
                <a:lnTo>
                  <a:pt x="2467882" y="11339"/>
                </a:lnTo>
                <a:lnTo>
                  <a:pt x="2471284" y="13380"/>
                </a:lnTo>
                <a:lnTo>
                  <a:pt x="2474459" y="15421"/>
                </a:lnTo>
                <a:lnTo>
                  <a:pt x="2477861" y="17916"/>
                </a:lnTo>
                <a:lnTo>
                  <a:pt x="2480809" y="20184"/>
                </a:lnTo>
                <a:lnTo>
                  <a:pt x="2483757" y="22905"/>
                </a:lnTo>
                <a:lnTo>
                  <a:pt x="2486479" y="25400"/>
                </a:lnTo>
                <a:lnTo>
                  <a:pt x="2489200" y="28348"/>
                </a:lnTo>
                <a:lnTo>
                  <a:pt x="2491695" y="31296"/>
                </a:lnTo>
                <a:lnTo>
                  <a:pt x="2493963" y="34471"/>
                </a:lnTo>
                <a:lnTo>
                  <a:pt x="2496230" y="37646"/>
                </a:lnTo>
                <a:lnTo>
                  <a:pt x="2498272" y="40821"/>
                </a:lnTo>
                <a:lnTo>
                  <a:pt x="2499859" y="44450"/>
                </a:lnTo>
                <a:lnTo>
                  <a:pt x="2501673" y="47625"/>
                </a:lnTo>
                <a:lnTo>
                  <a:pt x="2503261" y="51480"/>
                </a:lnTo>
                <a:lnTo>
                  <a:pt x="2504395" y="54882"/>
                </a:lnTo>
                <a:lnTo>
                  <a:pt x="2505755" y="58737"/>
                </a:lnTo>
                <a:lnTo>
                  <a:pt x="2506663" y="62593"/>
                </a:lnTo>
                <a:lnTo>
                  <a:pt x="2507343" y="66221"/>
                </a:lnTo>
                <a:lnTo>
                  <a:pt x="2508023" y="70304"/>
                </a:lnTo>
                <a:lnTo>
                  <a:pt x="2508250" y="74159"/>
                </a:lnTo>
                <a:lnTo>
                  <a:pt x="2508250" y="78241"/>
                </a:lnTo>
                <a:lnTo>
                  <a:pt x="2508250" y="1411968"/>
                </a:lnTo>
                <a:lnTo>
                  <a:pt x="2508250" y="1416050"/>
                </a:lnTo>
                <a:lnTo>
                  <a:pt x="2508023" y="1420132"/>
                </a:lnTo>
                <a:lnTo>
                  <a:pt x="2507343" y="1423988"/>
                </a:lnTo>
                <a:lnTo>
                  <a:pt x="2506663" y="1427616"/>
                </a:lnTo>
                <a:lnTo>
                  <a:pt x="2505755" y="1431472"/>
                </a:lnTo>
                <a:lnTo>
                  <a:pt x="2504395" y="1435327"/>
                </a:lnTo>
                <a:lnTo>
                  <a:pt x="2503261" y="1439182"/>
                </a:lnTo>
                <a:lnTo>
                  <a:pt x="2501673" y="1442584"/>
                </a:lnTo>
                <a:lnTo>
                  <a:pt x="2499859" y="1446213"/>
                </a:lnTo>
                <a:lnTo>
                  <a:pt x="2498272" y="1449388"/>
                </a:lnTo>
                <a:lnTo>
                  <a:pt x="2496230" y="1452790"/>
                </a:lnTo>
                <a:lnTo>
                  <a:pt x="2493963" y="1455965"/>
                </a:lnTo>
                <a:lnTo>
                  <a:pt x="2491695" y="1458913"/>
                </a:lnTo>
                <a:lnTo>
                  <a:pt x="2489200" y="1462088"/>
                </a:lnTo>
                <a:lnTo>
                  <a:pt x="2486479" y="1464809"/>
                </a:lnTo>
                <a:lnTo>
                  <a:pt x="2483757" y="1467531"/>
                </a:lnTo>
                <a:lnTo>
                  <a:pt x="2480809" y="1470025"/>
                </a:lnTo>
                <a:lnTo>
                  <a:pt x="2477861" y="1472747"/>
                </a:lnTo>
                <a:lnTo>
                  <a:pt x="2474459" y="1475015"/>
                </a:lnTo>
                <a:lnTo>
                  <a:pt x="2471284" y="1477282"/>
                </a:lnTo>
                <a:lnTo>
                  <a:pt x="2467882" y="1479097"/>
                </a:lnTo>
                <a:lnTo>
                  <a:pt x="2464480" y="1480911"/>
                </a:lnTo>
                <a:lnTo>
                  <a:pt x="2460625" y="1482725"/>
                </a:lnTo>
                <a:lnTo>
                  <a:pt x="2456770" y="1484313"/>
                </a:lnTo>
                <a:lnTo>
                  <a:pt x="2452914" y="1485674"/>
                </a:lnTo>
                <a:lnTo>
                  <a:pt x="2449286" y="1487034"/>
                </a:lnTo>
                <a:lnTo>
                  <a:pt x="2445204" y="1487941"/>
                </a:lnTo>
                <a:lnTo>
                  <a:pt x="2441122" y="1488849"/>
                </a:lnTo>
                <a:lnTo>
                  <a:pt x="2436813" y="1489529"/>
                </a:lnTo>
                <a:lnTo>
                  <a:pt x="2432730" y="1489982"/>
                </a:lnTo>
                <a:lnTo>
                  <a:pt x="2428648" y="1490209"/>
                </a:lnTo>
                <a:lnTo>
                  <a:pt x="2424113" y="1490663"/>
                </a:lnTo>
                <a:lnTo>
                  <a:pt x="86178" y="1490663"/>
                </a:lnTo>
                <a:lnTo>
                  <a:pt x="81642" y="1490209"/>
                </a:lnTo>
                <a:lnTo>
                  <a:pt x="77333" y="1489982"/>
                </a:lnTo>
                <a:lnTo>
                  <a:pt x="73251" y="1489529"/>
                </a:lnTo>
                <a:lnTo>
                  <a:pt x="68942" y="1488849"/>
                </a:lnTo>
                <a:lnTo>
                  <a:pt x="64860" y="1487941"/>
                </a:lnTo>
                <a:lnTo>
                  <a:pt x="60778" y="1487034"/>
                </a:lnTo>
                <a:lnTo>
                  <a:pt x="57150" y="1485674"/>
                </a:lnTo>
                <a:lnTo>
                  <a:pt x="53294" y="1484313"/>
                </a:lnTo>
                <a:lnTo>
                  <a:pt x="49439" y="1482725"/>
                </a:lnTo>
                <a:lnTo>
                  <a:pt x="45810" y="1480911"/>
                </a:lnTo>
                <a:lnTo>
                  <a:pt x="42182" y="1479097"/>
                </a:lnTo>
                <a:lnTo>
                  <a:pt x="39007" y="1477282"/>
                </a:lnTo>
                <a:lnTo>
                  <a:pt x="35605" y="1475015"/>
                </a:lnTo>
                <a:lnTo>
                  <a:pt x="32430" y="1472747"/>
                </a:lnTo>
                <a:lnTo>
                  <a:pt x="29255" y="1470025"/>
                </a:lnTo>
                <a:lnTo>
                  <a:pt x="26307" y="1467531"/>
                </a:lnTo>
                <a:lnTo>
                  <a:pt x="23585" y="1464809"/>
                </a:lnTo>
                <a:lnTo>
                  <a:pt x="21091" y="1462088"/>
                </a:lnTo>
                <a:lnTo>
                  <a:pt x="18596" y="1458913"/>
                </a:lnTo>
                <a:lnTo>
                  <a:pt x="16101" y="1455965"/>
                </a:lnTo>
                <a:lnTo>
                  <a:pt x="13833" y="1452790"/>
                </a:lnTo>
                <a:lnTo>
                  <a:pt x="12019" y="1449388"/>
                </a:lnTo>
                <a:lnTo>
                  <a:pt x="9978" y="1446213"/>
                </a:lnTo>
                <a:lnTo>
                  <a:pt x="8391" y="1442584"/>
                </a:lnTo>
                <a:lnTo>
                  <a:pt x="6803" y="1439182"/>
                </a:lnTo>
                <a:lnTo>
                  <a:pt x="5442" y="1435327"/>
                </a:lnTo>
                <a:lnTo>
                  <a:pt x="4308" y="1431472"/>
                </a:lnTo>
                <a:lnTo>
                  <a:pt x="3401" y="1427616"/>
                </a:lnTo>
                <a:lnTo>
                  <a:pt x="2494" y="1423988"/>
                </a:lnTo>
                <a:lnTo>
                  <a:pt x="2041" y="1420132"/>
                </a:lnTo>
                <a:lnTo>
                  <a:pt x="1814" y="1416050"/>
                </a:lnTo>
                <a:lnTo>
                  <a:pt x="1587" y="1411968"/>
                </a:lnTo>
                <a:lnTo>
                  <a:pt x="1587" y="78241"/>
                </a:lnTo>
                <a:lnTo>
                  <a:pt x="1814" y="74159"/>
                </a:lnTo>
                <a:lnTo>
                  <a:pt x="2041" y="70304"/>
                </a:lnTo>
                <a:lnTo>
                  <a:pt x="2494" y="66221"/>
                </a:lnTo>
                <a:lnTo>
                  <a:pt x="3401" y="62593"/>
                </a:lnTo>
                <a:lnTo>
                  <a:pt x="4308" y="58737"/>
                </a:lnTo>
                <a:lnTo>
                  <a:pt x="5442" y="54882"/>
                </a:lnTo>
                <a:lnTo>
                  <a:pt x="6803" y="51480"/>
                </a:lnTo>
                <a:lnTo>
                  <a:pt x="8391" y="47625"/>
                </a:lnTo>
                <a:lnTo>
                  <a:pt x="9978" y="44450"/>
                </a:lnTo>
                <a:lnTo>
                  <a:pt x="12019" y="40821"/>
                </a:lnTo>
                <a:lnTo>
                  <a:pt x="13833" y="37646"/>
                </a:lnTo>
                <a:lnTo>
                  <a:pt x="16101" y="34471"/>
                </a:lnTo>
                <a:lnTo>
                  <a:pt x="18596" y="31296"/>
                </a:lnTo>
                <a:lnTo>
                  <a:pt x="21091" y="28348"/>
                </a:lnTo>
                <a:lnTo>
                  <a:pt x="23585" y="25400"/>
                </a:lnTo>
                <a:lnTo>
                  <a:pt x="26307" y="22905"/>
                </a:lnTo>
                <a:lnTo>
                  <a:pt x="29255" y="20184"/>
                </a:lnTo>
                <a:lnTo>
                  <a:pt x="32430" y="17916"/>
                </a:lnTo>
                <a:lnTo>
                  <a:pt x="35605" y="15421"/>
                </a:lnTo>
                <a:lnTo>
                  <a:pt x="39007" y="13380"/>
                </a:lnTo>
                <a:lnTo>
                  <a:pt x="42182" y="11339"/>
                </a:lnTo>
                <a:lnTo>
                  <a:pt x="45810" y="9298"/>
                </a:lnTo>
                <a:lnTo>
                  <a:pt x="49439" y="7484"/>
                </a:lnTo>
                <a:lnTo>
                  <a:pt x="53294" y="5896"/>
                </a:lnTo>
                <a:lnTo>
                  <a:pt x="57150" y="4536"/>
                </a:lnTo>
                <a:lnTo>
                  <a:pt x="60778" y="3402"/>
                </a:lnTo>
                <a:lnTo>
                  <a:pt x="64860" y="2268"/>
                </a:lnTo>
                <a:lnTo>
                  <a:pt x="68942" y="1361"/>
                </a:lnTo>
                <a:lnTo>
                  <a:pt x="73251" y="680"/>
                </a:lnTo>
                <a:lnTo>
                  <a:pt x="77333" y="227"/>
                </a:lnTo>
                <a:lnTo>
                  <a:pt x="81642" y="0"/>
                </a:lnTo>
                <a:close/>
              </a:path>
            </a:pathLst>
          </a:custGeom>
          <a:solidFill>
            <a:srgbClr val="00FDFF"/>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3" name="KSO_Shape"/>
          <p:cNvSpPr/>
          <p:nvPr/>
        </p:nvSpPr>
        <p:spPr bwMode="auto">
          <a:xfrm>
            <a:off x="5645610" y="2378074"/>
            <a:ext cx="900779" cy="1225550"/>
          </a:xfrm>
          <a:custGeom>
            <a:avLst/>
            <a:gdLst>
              <a:gd name="T0" fmla="*/ 1986916 w 2092325"/>
              <a:gd name="T1" fmla="*/ 2844484 h 2844800"/>
              <a:gd name="T2" fmla="*/ 1969453 w 2092325"/>
              <a:gd name="T3" fmla="*/ 2834683 h 2844800"/>
              <a:gd name="T4" fmla="*/ 154940 w 2092325"/>
              <a:gd name="T5" fmla="*/ 2633663 h 2844800"/>
              <a:gd name="T6" fmla="*/ 2091061 w 2092325"/>
              <a:gd name="T7" fmla="*/ 2470151 h 2844800"/>
              <a:gd name="T8" fmla="*/ 1886541 w 2092325"/>
              <a:gd name="T9" fmla="*/ 2517458 h 2844800"/>
              <a:gd name="T10" fmla="*/ 1876425 w 2092325"/>
              <a:gd name="T11" fmla="*/ 2439353 h 2844800"/>
              <a:gd name="T12" fmla="*/ 604193 w 2092325"/>
              <a:gd name="T13" fmla="*/ 1560521 h 2844800"/>
              <a:gd name="T14" fmla="*/ 604193 w 2092325"/>
              <a:gd name="T15" fmla="*/ 1890386 h 2844800"/>
              <a:gd name="T16" fmla="*/ 371519 w 2092325"/>
              <a:gd name="T17" fmla="*/ 1899602 h 2844800"/>
              <a:gd name="T18" fmla="*/ 354013 w 2092325"/>
              <a:gd name="T19" fmla="*/ 1572915 h 2844800"/>
              <a:gd name="T20" fmla="*/ 373747 w 2092325"/>
              <a:gd name="T21" fmla="*/ 1551305 h 2844800"/>
              <a:gd name="T22" fmla="*/ 969955 w 2092325"/>
              <a:gd name="T23" fmla="*/ 1450989 h 2844800"/>
              <a:gd name="T24" fmla="*/ 974405 w 2092325"/>
              <a:gd name="T25" fmla="*/ 1886557 h 2844800"/>
              <a:gd name="T26" fmla="*/ 742022 w 2092325"/>
              <a:gd name="T27" fmla="*/ 1900238 h 2844800"/>
              <a:gd name="T28" fmla="*/ 722313 w 2092325"/>
              <a:gd name="T29" fmla="*/ 1878603 h 2844800"/>
              <a:gd name="T30" fmla="*/ 739797 w 2092325"/>
              <a:gd name="T31" fmla="*/ 1445262 h 2844800"/>
              <a:gd name="T32" fmla="*/ 1337979 w 2092325"/>
              <a:gd name="T33" fmla="*/ 1231906 h 2844800"/>
              <a:gd name="T34" fmla="*/ 1342718 w 2092325"/>
              <a:gd name="T35" fmla="*/ 1886573 h 2844800"/>
              <a:gd name="T36" fmla="*/ 1111786 w 2092325"/>
              <a:gd name="T37" fmla="*/ 1900238 h 2844800"/>
              <a:gd name="T38" fmla="*/ 1092200 w 2092325"/>
              <a:gd name="T39" fmla="*/ 1878628 h 2844800"/>
              <a:gd name="T40" fmla="*/ 1109575 w 2092325"/>
              <a:gd name="T41" fmla="*/ 1225868 h 2844800"/>
              <a:gd name="T42" fmla="*/ 1412876 w 2092325"/>
              <a:gd name="T43" fmla="*/ 1040448 h 2844800"/>
              <a:gd name="T44" fmla="*/ 1197928 w 2092325"/>
              <a:gd name="T45" fmla="*/ 1029018 h 2844800"/>
              <a:gd name="T46" fmla="*/ 1092201 w 2092325"/>
              <a:gd name="T47" fmla="*/ 1161416 h 2844800"/>
              <a:gd name="T48" fmla="*/ 949643 w 2092325"/>
              <a:gd name="T49" fmla="*/ 1278573 h 2844800"/>
              <a:gd name="T50" fmla="*/ 801370 w 2092325"/>
              <a:gd name="T51" fmla="*/ 1357313 h 2844800"/>
              <a:gd name="T52" fmla="*/ 658178 w 2092325"/>
              <a:gd name="T53" fmla="*/ 1404621 h 2844800"/>
              <a:gd name="T54" fmla="*/ 438150 w 2092325"/>
              <a:gd name="T55" fmla="*/ 1435736 h 2844800"/>
              <a:gd name="T56" fmla="*/ 378778 w 2092325"/>
              <a:gd name="T57" fmla="*/ 1314768 h 2844800"/>
              <a:gd name="T58" fmla="*/ 551498 w 2092325"/>
              <a:gd name="T59" fmla="*/ 1302386 h 2844800"/>
              <a:gd name="T60" fmla="*/ 733425 w 2092325"/>
              <a:gd name="T61" fmla="*/ 1253808 h 2844800"/>
              <a:gd name="T62" fmla="*/ 914083 w 2092325"/>
              <a:gd name="T63" fmla="*/ 1155383 h 2844800"/>
              <a:gd name="T64" fmla="*/ 1005206 w 2092325"/>
              <a:gd name="T65" fmla="*/ 1076326 h 2844800"/>
              <a:gd name="T66" fmla="*/ 1095376 w 2092325"/>
              <a:gd name="T67" fmla="*/ 963930 h 2844800"/>
              <a:gd name="T68" fmla="*/ 1083946 w 2092325"/>
              <a:gd name="T69" fmla="*/ 882015 h 2844800"/>
              <a:gd name="T70" fmla="*/ 1124903 w 2092325"/>
              <a:gd name="T71" fmla="*/ 736917 h 2844800"/>
              <a:gd name="T72" fmla="*/ 1993068 w 2092325"/>
              <a:gd name="T73" fmla="*/ 604837 h 2844800"/>
              <a:gd name="T74" fmla="*/ 2046490 w 2092325"/>
              <a:gd name="T75" fmla="*/ 623229 h 2844800"/>
              <a:gd name="T76" fmla="*/ 2072094 w 2092325"/>
              <a:gd name="T77" fmla="*/ 660330 h 2844800"/>
              <a:gd name="T78" fmla="*/ 2090745 w 2092325"/>
              <a:gd name="T79" fmla="*/ 727555 h 2844800"/>
              <a:gd name="T80" fmla="*/ 1876741 w 2092325"/>
              <a:gd name="T81" fmla="*/ 736434 h 2844800"/>
              <a:gd name="T82" fmla="*/ 1892231 w 2092325"/>
              <a:gd name="T83" fmla="*/ 672062 h 2844800"/>
              <a:gd name="T84" fmla="*/ 1915938 w 2092325"/>
              <a:gd name="T85" fmla="*/ 629571 h 2844800"/>
              <a:gd name="T86" fmla="*/ 1951026 w 2092325"/>
              <a:gd name="T87" fmla="*/ 608642 h 2844800"/>
              <a:gd name="T88" fmla="*/ 201612 w 2092325"/>
              <a:gd name="T89" fmla="*/ 0 h 2844800"/>
              <a:gd name="T90" fmla="*/ 1583373 w 2092325"/>
              <a:gd name="T91" fmla="*/ 15240 h 2844800"/>
              <a:gd name="T92" fmla="*/ 1653858 w 2092325"/>
              <a:gd name="T93" fmla="*/ 62230 h 2844800"/>
              <a:gd name="T94" fmla="*/ 1697356 w 2092325"/>
              <a:gd name="T95" fmla="*/ 133667 h 2844800"/>
              <a:gd name="T96" fmla="*/ 1705611 w 2092325"/>
              <a:gd name="T97" fmla="*/ 2674303 h 2844800"/>
              <a:gd name="T98" fmla="*/ 1677353 w 2092325"/>
              <a:gd name="T99" fmla="*/ 2753360 h 2844800"/>
              <a:gd name="T100" fmla="*/ 1617663 w 2092325"/>
              <a:gd name="T101" fmla="*/ 2812098 h 2844800"/>
              <a:gd name="T102" fmla="*/ 1535748 w 2092325"/>
              <a:gd name="T103" fmla="*/ 2842578 h 2844800"/>
              <a:gd name="T104" fmla="*/ 151447 w 2092325"/>
              <a:gd name="T105" fmla="*/ 2838768 h 2844800"/>
              <a:gd name="T106" fmla="*/ 73660 w 2092325"/>
              <a:gd name="T107" fmla="*/ 2801303 h 2844800"/>
              <a:gd name="T108" fmla="*/ 20002 w 2092325"/>
              <a:gd name="T109" fmla="*/ 2737168 h 2844800"/>
              <a:gd name="T110" fmla="*/ 0 w 2092325"/>
              <a:gd name="T111" fmla="*/ 2654935 h 2844800"/>
              <a:gd name="T112" fmla="*/ 15875 w 2092325"/>
              <a:gd name="T113" fmla="*/ 116205 h 2844800"/>
              <a:gd name="T114" fmla="*/ 66357 w 2092325"/>
              <a:gd name="T115" fmla="*/ 49212 h 2844800"/>
              <a:gd name="T116" fmla="*/ 141922 w 2092325"/>
              <a:gd name="T117" fmla="*/ 8572 h 2844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92325" h="2844800">
                <a:moveTo>
                  <a:pt x="1912938" y="2620962"/>
                </a:moveTo>
                <a:lnTo>
                  <a:pt x="2055813" y="2620962"/>
                </a:lnTo>
                <a:lnTo>
                  <a:pt x="2000568" y="2832470"/>
                </a:lnTo>
                <a:lnTo>
                  <a:pt x="1998663" y="2836264"/>
                </a:lnTo>
                <a:lnTo>
                  <a:pt x="1996441" y="2838793"/>
                </a:lnTo>
                <a:lnTo>
                  <a:pt x="1994218" y="2841006"/>
                </a:lnTo>
                <a:lnTo>
                  <a:pt x="1991678" y="2842587"/>
                </a:lnTo>
                <a:lnTo>
                  <a:pt x="1989456" y="2844168"/>
                </a:lnTo>
                <a:lnTo>
                  <a:pt x="1986916" y="2844484"/>
                </a:lnTo>
                <a:lnTo>
                  <a:pt x="1984693" y="2844800"/>
                </a:lnTo>
                <a:lnTo>
                  <a:pt x="1982153" y="2844484"/>
                </a:lnTo>
                <a:lnTo>
                  <a:pt x="1979931" y="2844168"/>
                </a:lnTo>
                <a:lnTo>
                  <a:pt x="1977708" y="2843219"/>
                </a:lnTo>
                <a:lnTo>
                  <a:pt x="1975486" y="2841955"/>
                </a:lnTo>
                <a:lnTo>
                  <a:pt x="1973581" y="2840690"/>
                </a:lnTo>
                <a:lnTo>
                  <a:pt x="1971993" y="2838793"/>
                </a:lnTo>
                <a:lnTo>
                  <a:pt x="1970406" y="2836896"/>
                </a:lnTo>
                <a:lnTo>
                  <a:pt x="1969453" y="2834683"/>
                </a:lnTo>
                <a:lnTo>
                  <a:pt x="1968501" y="2833102"/>
                </a:lnTo>
                <a:lnTo>
                  <a:pt x="1912938" y="2620962"/>
                </a:lnTo>
                <a:close/>
                <a:moveTo>
                  <a:pt x="1156018" y="2488248"/>
                </a:moveTo>
                <a:lnTo>
                  <a:pt x="1156018" y="2633663"/>
                </a:lnTo>
                <a:lnTo>
                  <a:pt x="1552258" y="2633663"/>
                </a:lnTo>
                <a:lnTo>
                  <a:pt x="1552258" y="2488248"/>
                </a:lnTo>
                <a:lnTo>
                  <a:pt x="1156018" y="2488248"/>
                </a:lnTo>
                <a:close/>
                <a:moveTo>
                  <a:pt x="154940" y="2488248"/>
                </a:moveTo>
                <a:lnTo>
                  <a:pt x="154940" y="2633663"/>
                </a:lnTo>
                <a:lnTo>
                  <a:pt x="550862" y="2633663"/>
                </a:lnTo>
                <a:lnTo>
                  <a:pt x="550862" y="2488248"/>
                </a:lnTo>
                <a:lnTo>
                  <a:pt x="154940" y="2488248"/>
                </a:lnTo>
                <a:close/>
                <a:moveTo>
                  <a:pt x="1876425" y="1765300"/>
                </a:moveTo>
                <a:lnTo>
                  <a:pt x="2092325" y="1765300"/>
                </a:lnTo>
                <a:lnTo>
                  <a:pt x="2092325" y="2439353"/>
                </a:lnTo>
                <a:lnTo>
                  <a:pt x="2092325" y="2449831"/>
                </a:lnTo>
                <a:lnTo>
                  <a:pt x="2091693" y="2460308"/>
                </a:lnTo>
                <a:lnTo>
                  <a:pt x="2091061" y="2470151"/>
                </a:lnTo>
                <a:lnTo>
                  <a:pt x="2089796" y="2479993"/>
                </a:lnTo>
                <a:lnTo>
                  <a:pt x="2088848" y="2488883"/>
                </a:lnTo>
                <a:lnTo>
                  <a:pt x="2086951" y="2497773"/>
                </a:lnTo>
                <a:lnTo>
                  <a:pt x="2085055" y="2506346"/>
                </a:lnTo>
                <a:lnTo>
                  <a:pt x="2082842" y="2513966"/>
                </a:lnTo>
                <a:lnTo>
                  <a:pt x="2082526" y="2517458"/>
                </a:lnTo>
                <a:lnTo>
                  <a:pt x="2070198" y="2563813"/>
                </a:lnTo>
                <a:lnTo>
                  <a:pt x="1898553" y="2563813"/>
                </a:lnTo>
                <a:lnTo>
                  <a:pt x="1886541" y="2517458"/>
                </a:lnTo>
                <a:lnTo>
                  <a:pt x="1886225" y="2513966"/>
                </a:lnTo>
                <a:lnTo>
                  <a:pt x="1883696" y="2506346"/>
                </a:lnTo>
                <a:lnTo>
                  <a:pt x="1882115" y="2497773"/>
                </a:lnTo>
                <a:lnTo>
                  <a:pt x="1880219" y="2488883"/>
                </a:lnTo>
                <a:lnTo>
                  <a:pt x="1878954" y="2479993"/>
                </a:lnTo>
                <a:lnTo>
                  <a:pt x="1878006" y="2470151"/>
                </a:lnTo>
                <a:lnTo>
                  <a:pt x="1876741" y="2460308"/>
                </a:lnTo>
                <a:lnTo>
                  <a:pt x="1876425" y="2450148"/>
                </a:lnTo>
                <a:lnTo>
                  <a:pt x="1876425" y="2439353"/>
                </a:lnTo>
                <a:lnTo>
                  <a:pt x="1876425" y="1765300"/>
                </a:lnTo>
                <a:close/>
                <a:moveTo>
                  <a:pt x="375975" y="1550987"/>
                </a:moveTo>
                <a:lnTo>
                  <a:pt x="586369" y="1550987"/>
                </a:lnTo>
                <a:lnTo>
                  <a:pt x="588597" y="1551305"/>
                </a:lnTo>
                <a:lnTo>
                  <a:pt x="590825" y="1551305"/>
                </a:lnTo>
                <a:lnTo>
                  <a:pt x="594963" y="1552894"/>
                </a:lnTo>
                <a:lnTo>
                  <a:pt x="598782" y="1554483"/>
                </a:lnTo>
                <a:lnTo>
                  <a:pt x="601647" y="1557343"/>
                </a:lnTo>
                <a:lnTo>
                  <a:pt x="604193" y="1560521"/>
                </a:lnTo>
                <a:lnTo>
                  <a:pt x="606740" y="1564334"/>
                </a:lnTo>
                <a:lnTo>
                  <a:pt x="607694" y="1568466"/>
                </a:lnTo>
                <a:lnTo>
                  <a:pt x="608013" y="1570690"/>
                </a:lnTo>
                <a:lnTo>
                  <a:pt x="608013" y="1572915"/>
                </a:lnTo>
                <a:lnTo>
                  <a:pt x="608013" y="1878628"/>
                </a:lnTo>
                <a:lnTo>
                  <a:pt x="608013" y="1880852"/>
                </a:lnTo>
                <a:lnTo>
                  <a:pt x="607694" y="1882759"/>
                </a:lnTo>
                <a:lnTo>
                  <a:pt x="606740" y="1886572"/>
                </a:lnTo>
                <a:lnTo>
                  <a:pt x="604193" y="1890386"/>
                </a:lnTo>
                <a:lnTo>
                  <a:pt x="601647" y="1893881"/>
                </a:lnTo>
                <a:lnTo>
                  <a:pt x="598782" y="1896424"/>
                </a:lnTo>
                <a:lnTo>
                  <a:pt x="594963" y="1898648"/>
                </a:lnTo>
                <a:lnTo>
                  <a:pt x="590825" y="1899602"/>
                </a:lnTo>
                <a:lnTo>
                  <a:pt x="588597" y="1900237"/>
                </a:lnTo>
                <a:lnTo>
                  <a:pt x="586369" y="1900237"/>
                </a:lnTo>
                <a:lnTo>
                  <a:pt x="375975" y="1900237"/>
                </a:lnTo>
                <a:lnTo>
                  <a:pt x="373747" y="1900237"/>
                </a:lnTo>
                <a:lnTo>
                  <a:pt x="371519" y="1899602"/>
                </a:lnTo>
                <a:lnTo>
                  <a:pt x="367381" y="1898648"/>
                </a:lnTo>
                <a:lnTo>
                  <a:pt x="363880" y="1896424"/>
                </a:lnTo>
                <a:lnTo>
                  <a:pt x="360379" y="1893881"/>
                </a:lnTo>
                <a:lnTo>
                  <a:pt x="357832" y="1890386"/>
                </a:lnTo>
                <a:lnTo>
                  <a:pt x="355604" y="1886572"/>
                </a:lnTo>
                <a:lnTo>
                  <a:pt x="354331" y="1882759"/>
                </a:lnTo>
                <a:lnTo>
                  <a:pt x="354013" y="1880852"/>
                </a:lnTo>
                <a:lnTo>
                  <a:pt x="354013" y="1878628"/>
                </a:lnTo>
                <a:lnTo>
                  <a:pt x="354013" y="1572915"/>
                </a:lnTo>
                <a:lnTo>
                  <a:pt x="354013" y="1570690"/>
                </a:lnTo>
                <a:lnTo>
                  <a:pt x="354331" y="1568466"/>
                </a:lnTo>
                <a:lnTo>
                  <a:pt x="355604" y="1564334"/>
                </a:lnTo>
                <a:lnTo>
                  <a:pt x="357832" y="1560521"/>
                </a:lnTo>
                <a:lnTo>
                  <a:pt x="360379" y="1557343"/>
                </a:lnTo>
                <a:lnTo>
                  <a:pt x="363880" y="1554483"/>
                </a:lnTo>
                <a:lnTo>
                  <a:pt x="367381" y="1552894"/>
                </a:lnTo>
                <a:lnTo>
                  <a:pt x="371519" y="1551305"/>
                </a:lnTo>
                <a:lnTo>
                  <a:pt x="373747" y="1551305"/>
                </a:lnTo>
                <a:lnTo>
                  <a:pt x="375975" y="1550987"/>
                </a:lnTo>
                <a:close/>
                <a:moveTo>
                  <a:pt x="742022" y="1444625"/>
                </a:moveTo>
                <a:lnTo>
                  <a:pt x="744248" y="1444625"/>
                </a:lnTo>
                <a:lnTo>
                  <a:pt x="954696" y="1444625"/>
                </a:lnTo>
                <a:lnTo>
                  <a:pt x="956603" y="1444625"/>
                </a:lnTo>
                <a:lnTo>
                  <a:pt x="958828" y="1445262"/>
                </a:lnTo>
                <a:lnTo>
                  <a:pt x="962961" y="1446216"/>
                </a:lnTo>
                <a:lnTo>
                  <a:pt x="966776" y="1448443"/>
                </a:lnTo>
                <a:lnTo>
                  <a:pt x="969955" y="1450989"/>
                </a:lnTo>
                <a:lnTo>
                  <a:pt x="972498" y="1454170"/>
                </a:lnTo>
                <a:lnTo>
                  <a:pt x="974405" y="1457670"/>
                </a:lnTo>
                <a:lnTo>
                  <a:pt x="975995" y="1461806"/>
                </a:lnTo>
                <a:lnTo>
                  <a:pt x="976313" y="1464033"/>
                </a:lnTo>
                <a:lnTo>
                  <a:pt x="976313" y="1466261"/>
                </a:lnTo>
                <a:lnTo>
                  <a:pt x="976313" y="1878603"/>
                </a:lnTo>
                <a:lnTo>
                  <a:pt x="976313" y="1880830"/>
                </a:lnTo>
                <a:lnTo>
                  <a:pt x="975995" y="1882739"/>
                </a:lnTo>
                <a:lnTo>
                  <a:pt x="974405" y="1886557"/>
                </a:lnTo>
                <a:lnTo>
                  <a:pt x="972498" y="1890375"/>
                </a:lnTo>
                <a:lnTo>
                  <a:pt x="969955" y="1893875"/>
                </a:lnTo>
                <a:lnTo>
                  <a:pt x="966776" y="1896420"/>
                </a:lnTo>
                <a:lnTo>
                  <a:pt x="962961" y="1898647"/>
                </a:lnTo>
                <a:lnTo>
                  <a:pt x="958828" y="1899602"/>
                </a:lnTo>
                <a:lnTo>
                  <a:pt x="956603" y="1900238"/>
                </a:lnTo>
                <a:lnTo>
                  <a:pt x="954696" y="1900238"/>
                </a:lnTo>
                <a:lnTo>
                  <a:pt x="744248" y="1900238"/>
                </a:lnTo>
                <a:lnTo>
                  <a:pt x="742022" y="1900238"/>
                </a:lnTo>
                <a:lnTo>
                  <a:pt x="739797" y="1899602"/>
                </a:lnTo>
                <a:lnTo>
                  <a:pt x="735664" y="1898647"/>
                </a:lnTo>
                <a:lnTo>
                  <a:pt x="731850" y="1896420"/>
                </a:lnTo>
                <a:lnTo>
                  <a:pt x="728989" y="1893875"/>
                </a:lnTo>
                <a:lnTo>
                  <a:pt x="726445" y="1890375"/>
                </a:lnTo>
                <a:lnTo>
                  <a:pt x="724220" y="1886557"/>
                </a:lnTo>
                <a:lnTo>
                  <a:pt x="722949" y="1882739"/>
                </a:lnTo>
                <a:lnTo>
                  <a:pt x="722631" y="1880830"/>
                </a:lnTo>
                <a:lnTo>
                  <a:pt x="722313" y="1878603"/>
                </a:lnTo>
                <a:lnTo>
                  <a:pt x="722313" y="1466261"/>
                </a:lnTo>
                <a:lnTo>
                  <a:pt x="722631" y="1464033"/>
                </a:lnTo>
                <a:lnTo>
                  <a:pt x="722949" y="1461806"/>
                </a:lnTo>
                <a:lnTo>
                  <a:pt x="724220" y="1457670"/>
                </a:lnTo>
                <a:lnTo>
                  <a:pt x="726445" y="1454170"/>
                </a:lnTo>
                <a:lnTo>
                  <a:pt x="728989" y="1450989"/>
                </a:lnTo>
                <a:lnTo>
                  <a:pt x="731850" y="1448443"/>
                </a:lnTo>
                <a:lnTo>
                  <a:pt x="735664" y="1446216"/>
                </a:lnTo>
                <a:lnTo>
                  <a:pt x="739797" y="1445262"/>
                </a:lnTo>
                <a:lnTo>
                  <a:pt x="742022" y="1444625"/>
                </a:lnTo>
                <a:close/>
                <a:moveTo>
                  <a:pt x="1111786" y="1225550"/>
                </a:moveTo>
                <a:lnTo>
                  <a:pt x="1113998" y="1225550"/>
                </a:lnTo>
                <a:lnTo>
                  <a:pt x="1322815" y="1225550"/>
                </a:lnTo>
                <a:lnTo>
                  <a:pt x="1325027" y="1225550"/>
                </a:lnTo>
                <a:lnTo>
                  <a:pt x="1327238" y="1225868"/>
                </a:lnTo>
                <a:lnTo>
                  <a:pt x="1331345" y="1227139"/>
                </a:lnTo>
                <a:lnTo>
                  <a:pt x="1335136" y="1229364"/>
                </a:lnTo>
                <a:lnTo>
                  <a:pt x="1337979" y="1231906"/>
                </a:lnTo>
                <a:lnTo>
                  <a:pt x="1340822" y="1235084"/>
                </a:lnTo>
                <a:lnTo>
                  <a:pt x="1342718" y="1238898"/>
                </a:lnTo>
                <a:lnTo>
                  <a:pt x="1343981" y="1243029"/>
                </a:lnTo>
                <a:lnTo>
                  <a:pt x="1344297" y="1245254"/>
                </a:lnTo>
                <a:lnTo>
                  <a:pt x="1344613" y="1247478"/>
                </a:lnTo>
                <a:lnTo>
                  <a:pt x="1344613" y="1878628"/>
                </a:lnTo>
                <a:lnTo>
                  <a:pt x="1344297" y="1880852"/>
                </a:lnTo>
                <a:lnTo>
                  <a:pt x="1343981" y="1882759"/>
                </a:lnTo>
                <a:lnTo>
                  <a:pt x="1342718" y="1886573"/>
                </a:lnTo>
                <a:lnTo>
                  <a:pt x="1340822" y="1890386"/>
                </a:lnTo>
                <a:lnTo>
                  <a:pt x="1337979" y="1893882"/>
                </a:lnTo>
                <a:lnTo>
                  <a:pt x="1335136" y="1896425"/>
                </a:lnTo>
                <a:lnTo>
                  <a:pt x="1331345" y="1898649"/>
                </a:lnTo>
                <a:lnTo>
                  <a:pt x="1327238" y="1899603"/>
                </a:lnTo>
                <a:lnTo>
                  <a:pt x="1325027" y="1900238"/>
                </a:lnTo>
                <a:lnTo>
                  <a:pt x="1322815" y="1900238"/>
                </a:lnTo>
                <a:lnTo>
                  <a:pt x="1113998" y="1900238"/>
                </a:lnTo>
                <a:lnTo>
                  <a:pt x="1111786" y="1900238"/>
                </a:lnTo>
                <a:lnTo>
                  <a:pt x="1109575" y="1899603"/>
                </a:lnTo>
                <a:lnTo>
                  <a:pt x="1105468" y="1898649"/>
                </a:lnTo>
                <a:lnTo>
                  <a:pt x="1101677" y="1896425"/>
                </a:lnTo>
                <a:lnTo>
                  <a:pt x="1098834" y="1893882"/>
                </a:lnTo>
                <a:lnTo>
                  <a:pt x="1095991" y="1890386"/>
                </a:lnTo>
                <a:lnTo>
                  <a:pt x="1094095" y="1886573"/>
                </a:lnTo>
                <a:lnTo>
                  <a:pt x="1092832" y="1882759"/>
                </a:lnTo>
                <a:lnTo>
                  <a:pt x="1092516" y="1880852"/>
                </a:lnTo>
                <a:lnTo>
                  <a:pt x="1092200" y="1878628"/>
                </a:lnTo>
                <a:lnTo>
                  <a:pt x="1092200" y="1247478"/>
                </a:lnTo>
                <a:lnTo>
                  <a:pt x="1092516" y="1245254"/>
                </a:lnTo>
                <a:lnTo>
                  <a:pt x="1092832" y="1243029"/>
                </a:lnTo>
                <a:lnTo>
                  <a:pt x="1094095" y="1238898"/>
                </a:lnTo>
                <a:lnTo>
                  <a:pt x="1095991" y="1235084"/>
                </a:lnTo>
                <a:lnTo>
                  <a:pt x="1098834" y="1231906"/>
                </a:lnTo>
                <a:lnTo>
                  <a:pt x="1101677" y="1229364"/>
                </a:lnTo>
                <a:lnTo>
                  <a:pt x="1105468" y="1227139"/>
                </a:lnTo>
                <a:lnTo>
                  <a:pt x="1109575" y="1225868"/>
                </a:lnTo>
                <a:lnTo>
                  <a:pt x="1111786" y="1225550"/>
                </a:lnTo>
                <a:close/>
                <a:moveTo>
                  <a:pt x="1876425" y="912812"/>
                </a:moveTo>
                <a:lnTo>
                  <a:pt x="2092325" y="912812"/>
                </a:lnTo>
                <a:lnTo>
                  <a:pt x="2092325" y="1709737"/>
                </a:lnTo>
                <a:lnTo>
                  <a:pt x="1876425" y="1709737"/>
                </a:lnTo>
                <a:lnTo>
                  <a:pt x="1876425" y="912812"/>
                </a:lnTo>
                <a:close/>
                <a:moveTo>
                  <a:pt x="1350011" y="644525"/>
                </a:moveTo>
                <a:lnTo>
                  <a:pt x="1362394" y="722630"/>
                </a:lnTo>
                <a:lnTo>
                  <a:pt x="1412876" y="1040448"/>
                </a:lnTo>
                <a:lnTo>
                  <a:pt x="1292861" y="1059498"/>
                </a:lnTo>
                <a:lnTo>
                  <a:pt x="1267779" y="902653"/>
                </a:lnTo>
                <a:lnTo>
                  <a:pt x="1258571" y="922020"/>
                </a:lnTo>
                <a:lnTo>
                  <a:pt x="1249363" y="941070"/>
                </a:lnTo>
                <a:lnTo>
                  <a:pt x="1239203" y="959485"/>
                </a:lnTo>
                <a:lnTo>
                  <a:pt x="1229361" y="977583"/>
                </a:lnTo>
                <a:lnTo>
                  <a:pt x="1219201" y="995045"/>
                </a:lnTo>
                <a:lnTo>
                  <a:pt x="1208723" y="1012190"/>
                </a:lnTo>
                <a:lnTo>
                  <a:pt x="1197928" y="1029018"/>
                </a:lnTo>
                <a:lnTo>
                  <a:pt x="1186816" y="1045210"/>
                </a:lnTo>
                <a:lnTo>
                  <a:pt x="1175703" y="1061403"/>
                </a:lnTo>
                <a:lnTo>
                  <a:pt x="1164273" y="1076961"/>
                </a:lnTo>
                <a:lnTo>
                  <a:pt x="1152843" y="1091883"/>
                </a:lnTo>
                <a:lnTo>
                  <a:pt x="1141096" y="1106806"/>
                </a:lnTo>
                <a:lnTo>
                  <a:pt x="1129031" y="1120776"/>
                </a:lnTo>
                <a:lnTo>
                  <a:pt x="1116966" y="1134428"/>
                </a:lnTo>
                <a:lnTo>
                  <a:pt x="1104901" y="1147763"/>
                </a:lnTo>
                <a:lnTo>
                  <a:pt x="1092201" y="1161416"/>
                </a:lnTo>
                <a:lnTo>
                  <a:pt x="1076961" y="1176656"/>
                </a:lnTo>
                <a:lnTo>
                  <a:pt x="1061721" y="1190943"/>
                </a:lnTo>
                <a:lnTo>
                  <a:pt x="1046163" y="1205231"/>
                </a:lnTo>
                <a:lnTo>
                  <a:pt x="1029971" y="1218883"/>
                </a:lnTo>
                <a:lnTo>
                  <a:pt x="1014096" y="1231901"/>
                </a:lnTo>
                <a:lnTo>
                  <a:pt x="998221" y="1244283"/>
                </a:lnTo>
                <a:lnTo>
                  <a:pt x="982346" y="1256348"/>
                </a:lnTo>
                <a:lnTo>
                  <a:pt x="965836" y="1267778"/>
                </a:lnTo>
                <a:lnTo>
                  <a:pt x="949643" y="1278573"/>
                </a:lnTo>
                <a:lnTo>
                  <a:pt x="933133" y="1289368"/>
                </a:lnTo>
                <a:lnTo>
                  <a:pt x="916306" y="1299528"/>
                </a:lnTo>
                <a:lnTo>
                  <a:pt x="900113" y="1309053"/>
                </a:lnTo>
                <a:lnTo>
                  <a:pt x="883603" y="1317943"/>
                </a:lnTo>
                <a:lnTo>
                  <a:pt x="867093" y="1326833"/>
                </a:lnTo>
                <a:lnTo>
                  <a:pt x="850583" y="1335088"/>
                </a:lnTo>
                <a:lnTo>
                  <a:pt x="834073" y="1343026"/>
                </a:lnTo>
                <a:lnTo>
                  <a:pt x="817563" y="1350328"/>
                </a:lnTo>
                <a:lnTo>
                  <a:pt x="801370" y="1357313"/>
                </a:lnTo>
                <a:lnTo>
                  <a:pt x="784860" y="1363981"/>
                </a:lnTo>
                <a:lnTo>
                  <a:pt x="768668" y="1370331"/>
                </a:lnTo>
                <a:lnTo>
                  <a:pt x="752475" y="1376363"/>
                </a:lnTo>
                <a:lnTo>
                  <a:pt x="736600" y="1382078"/>
                </a:lnTo>
                <a:lnTo>
                  <a:pt x="720725" y="1387158"/>
                </a:lnTo>
                <a:lnTo>
                  <a:pt x="704533" y="1391921"/>
                </a:lnTo>
                <a:lnTo>
                  <a:pt x="688975" y="1396366"/>
                </a:lnTo>
                <a:lnTo>
                  <a:pt x="673735" y="1400493"/>
                </a:lnTo>
                <a:lnTo>
                  <a:pt x="658178" y="1404621"/>
                </a:lnTo>
                <a:lnTo>
                  <a:pt x="643255" y="1408431"/>
                </a:lnTo>
                <a:lnTo>
                  <a:pt x="613728" y="1414781"/>
                </a:lnTo>
                <a:lnTo>
                  <a:pt x="585153" y="1420178"/>
                </a:lnTo>
                <a:lnTo>
                  <a:pt x="557530" y="1424623"/>
                </a:lnTo>
                <a:lnTo>
                  <a:pt x="530860" y="1428433"/>
                </a:lnTo>
                <a:lnTo>
                  <a:pt x="505460" y="1430973"/>
                </a:lnTo>
                <a:lnTo>
                  <a:pt x="481648" y="1433196"/>
                </a:lnTo>
                <a:lnTo>
                  <a:pt x="459423" y="1434783"/>
                </a:lnTo>
                <a:lnTo>
                  <a:pt x="438150" y="1435736"/>
                </a:lnTo>
                <a:lnTo>
                  <a:pt x="419100" y="1436371"/>
                </a:lnTo>
                <a:lnTo>
                  <a:pt x="401638" y="1436688"/>
                </a:lnTo>
                <a:lnTo>
                  <a:pt x="385445" y="1436371"/>
                </a:lnTo>
                <a:lnTo>
                  <a:pt x="371793" y="1435736"/>
                </a:lnTo>
                <a:lnTo>
                  <a:pt x="350838" y="1434783"/>
                </a:lnTo>
                <a:lnTo>
                  <a:pt x="350838" y="1313181"/>
                </a:lnTo>
                <a:lnTo>
                  <a:pt x="352425" y="1313181"/>
                </a:lnTo>
                <a:lnTo>
                  <a:pt x="362585" y="1314133"/>
                </a:lnTo>
                <a:lnTo>
                  <a:pt x="378778" y="1314768"/>
                </a:lnTo>
                <a:lnTo>
                  <a:pt x="401638" y="1315086"/>
                </a:lnTo>
                <a:lnTo>
                  <a:pt x="425133" y="1314768"/>
                </a:lnTo>
                <a:lnTo>
                  <a:pt x="452438" y="1313498"/>
                </a:lnTo>
                <a:lnTo>
                  <a:pt x="467360" y="1312546"/>
                </a:lnTo>
                <a:lnTo>
                  <a:pt x="482918" y="1311276"/>
                </a:lnTo>
                <a:lnTo>
                  <a:pt x="499110" y="1309371"/>
                </a:lnTo>
                <a:lnTo>
                  <a:pt x="515938" y="1307783"/>
                </a:lnTo>
                <a:lnTo>
                  <a:pt x="533718" y="1305561"/>
                </a:lnTo>
                <a:lnTo>
                  <a:pt x="551498" y="1302386"/>
                </a:lnTo>
                <a:lnTo>
                  <a:pt x="570548" y="1299528"/>
                </a:lnTo>
                <a:lnTo>
                  <a:pt x="589598" y="1295718"/>
                </a:lnTo>
                <a:lnTo>
                  <a:pt x="609283" y="1291591"/>
                </a:lnTo>
                <a:lnTo>
                  <a:pt x="628968" y="1286828"/>
                </a:lnTo>
                <a:lnTo>
                  <a:pt x="649288" y="1281431"/>
                </a:lnTo>
                <a:lnTo>
                  <a:pt x="670243" y="1275716"/>
                </a:lnTo>
                <a:lnTo>
                  <a:pt x="690880" y="1269048"/>
                </a:lnTo>
                <a:lnTo>
                  <a:pt x="711835" y="1262063"/>
                </a:lnTo>
                <a:lnTo>
                  <a:pt x="733425" y="1253808"/>
                </a:lnTo>
                <a:lnTo>
                  <a:pt x="754380" y="1245236"/>
                </a:lnTo>
                <a:lnTo>
                  <a:pt x="775970" y="1236028"/>
                </a:lnTo>
                <a:lnTo>
                  <a:pt x="797243" y="1225868"/>
                </a:lnTo>
                <a:lnTo>
                  <a:pt x="818833" y="1215073"/>
                </a:lnTo>
                <a:lnTo>
                  <a:pt x="840423" y="1203326"/>
                </a:lnTo>
                <a:lnTo>
                  <a:pt x="861378" y="1190943"/>
                </a:lnTo>
                <a:lnTo>
                  <a:pt x="882651" y="1177291"/>
                </a:lnTo>
                <a:lnTo>
                  <a:pt x="903923" y="1163003"/>
                </a:lnTo>
                <a:lnTo>
                  <a:pt x="914083" y="1155383"/>
                </a:lnTo>
                <a:lnTo>
                  <a:pt x="924561" y="1147446"/>
                </a:lnTo>
                <a:lnTo>
                  <a:pt x="935038" y="1139826"/>
                </a:lnTo>
                <a:lnTo>
                  <a:pt x="945516" y="1131571"/>
                </a:lnTo>
                <a:lnTo>
                  <a:pt x="955358" y="1122998"/>
                </a:lnTo>
                <a:lnTo>
                  <a:pt x="965518" y="1114108"/>
                </a:lnTo>
                <a:lnTo>
                  <a:pt x="975996" y="1105218"/>
                </a:lnTo>
                <a:lnTo>
                  <a:pt x="985521" y="1096011"/>
                </a:lnTo>
                <a:lnTo>
                  <a:pt x="995681" y="1086168"/>
                </a:lnTo>
                <a:lnTo>
                  <a:pt x="1005206" y="1076326"/>
                </a:lnTo>
                <a:lnTo>
                  <a:pt x="1016001" y="1065531"/>
                </a:lnTo>
                <a:lnTo>
                  <a:pt x="1026478" y="1053783"/>
                </a:lnTo>
                <a:lnTo>
                  <a:pt x="1036956" y="1042035"/>
                </a:lnTo>
                <a:lnTo>
                  <a:pt x="1046798" y="1029970"/>
                </a:lnTo>
                <a:lnTo>
                  <a:pt x="1056958" y="1017588"/>
                </a:lnTo>
                <a:lnTo>
                  <a:pt x="1066801" y="1004888"/>
                </a:lnTo>
                <a:lnTo>
                  <a:pt x="1076643" y="991553"/>
                </a:lnTo>
                <a:lnTo>
                  <a:pt x="1086168" y="977583"/>
                </a:lnTo>
                <a:lnTo>
                  <a:pt x="1095376" y="963930"/>
                </a:lnTo>
                <a:lnTo>
                  <a:pt x="1104901" y="949643"/>
                </a:lnTo>
                <a:lnTo>
                  <a:pt x="1113791" y="934720"/>
                </a:lnTo>
                <a:lnTo>
                  <a:pt x="1122681" y="919798"/>
                </a:lnTo>
                <a:lnTo>
                  <a:pt x="1131571" y="904240"/>
                </a:lnTo>
                <a:lnTo>
                  <a:pt x="1140143" y="888048"/>
                </a:lnTo>
                <a:lnTo>
                  <a:pt x="1148398" y="871855"/>
                </a:lnTo>
                <a:lnTo>
                  <a:pt x="1156336" y="854710"/>
                </a:lnTo>
                <a:lnTo>
                  <a:pt x="1120141" y="868363"/>
                </a:lnTo>
                <a:lnTo>
                  <a:pt x="1083946" y="882015"/>
                </a:lnTo>
                <a:lnTo>
                  <a:pt x="1048068" y="895985"/>
                </a:lnTo>
                <a:lnTo>
                  <a:pt x="1029653" y="903288"/>
                </a:lnTo>
                <a:lnTo>
                  <a:pt x="1011873" y="911225"/>
                </a:lnTo>
                <a:lnTo>
                  <a:pt x="963931" y="799465"/>
                </a:lnTo>
                <a:lnTo>
                  <a:pt x="984886" y="790892"/>
                </a:lnTo>
                <a:lnTo>
                  <a:pt x="1005206" y="782320"/>
                </a:lnTo>
                <a:lnTo>
                  <a:pt x="1046163" y="766762"/>
                </a:lnTo>
                <a:lnTo>
                  <a:pt x="1085851" y="751522"/>
                </a:lnTo>
                <a:lnTo>
                  <a:pt x="1124903" y="736917"/>
                </a:lnTo>
                <a:lnTo>
                  <a:pt x="1163956" y="722630"/>
                </a:lnTo>
                <a:lnTo>
                  <a:pt x="1202056" y="708025"/>
                </a:lnTo>
                <a:lnTo>
                  <a:pt x="1240156" y="692785"/>
                </a:lnTo>
                <a:lnTo>
                  <a:pt x="1258889" y="684530"/>
                </a:lnTo>
                <a:lnTo>
                  <a:pt x="1277939" y="676275"/>
                </a:lnTo>
                <a:lnTo>
                  <a:pt x="1350011" y="644525"/>
                </a:lnTo>
                <a:close/>
                <a:moveTo>
                  <a:pt x="1975682" y="604837"/>
                </a:moveTo>
                <a:lnTo>
                  <a:pt x="1984533" y="604837"/>
                </a:lnTo>
                <a:lnTo>
                  <a:pt x="1993068" y="604837"/>
                </a:lnTo>
                <a:lnTo>
                  <a:pt x="2001603" y="605788"/>
                </a:lnTo>
                <a:lnTo>
                  <a:pt x="2009506" y="606739"/>
                </a:lnTo>
                <a:lnTo>
                  <a:pt x="2017408" y="608642"/>
                </a:lnTo>
                <a:lnTo>
                  <a:pt x="2024995" y="610862"/>
                </a:lnTo>
                <a:lnTo>
                  <a:pt x="2032581" y="614350"/>
                </a:lnTo>
                <a:lnTo>
                  <a:pt x="2036375" y="615935"/>
                </a:lnTo>
                <a:lnTo>
                  <a:pt x="2039536" y="618472"/>
                </a:lnTo>
                <a:lnTo>
                  <a:pt x="2043329" y="620692"/>
                </a:lnTo>
                <a:lnTo>
                  <a:pt x="2046490" y="623229"/>
                </a:lnTo>
                <a:lnTo>
                  <a:pt x="2049651" y="626083"/>
                </a:lnTo>
                <a:lnTo>
                  <a:pt x="2052812" y="629571"/>
                </a:lnTo>
                <a:lnTo>
                  <a:pt x="2055973" y="632742"/>
                </a:lnTo>
                <a:lnTo>
                  <a:pt x="2058818" y="636547"/>
                </a:lnTo>
                <a:lnTo>
                  <a:pt x="2061663" y="640669"/>
                </a:lnTo>
                <a:lnTo>
                  <a:pt x="2064508" y="645109"/>
                </a:lnTo>
                <a:lnTo>
                  <a:pt x="2067037" y="649865"/>
                </a:lnTo>
                <a:lnTo>
                  <a:pt x="2069566" y="654622"/>
                </a:lnTo>
                <a:lnTo>
                  <a:pt x="2072094" y="660330"/>
                </a:lnTo>
                <a:lnTo>
                  <a:pt x="2074307" y="665720"/>
                </a:lnTo>
                <a:lnTo>
                  <a:pt x="2076520" y="672062"/>
                </a:lnTo>
                <a:lnTo>
                  <a:pt x="2078417" y="678404"/>
                </a:lnTo>
                <a:lnTo>
                  <a:pt x="2080313" y="685381"/>
                </a:lnTo>
                <a:lnTo>
                  <a:pt x="2082210" y="692674"/>
                </a:lnTo>
                <a:lnTo>
                  <a:pt x="2085371" y="708529"/>
                </a:lnTo>
                <a:lnTo>
                  <a:pt x="2086951" y="714871"/>
                </a:lnTo>
                <a:lnTo>
                  <a:pt x="2088532" y="719628"/>
                </a:lnTo>
                <a:lnTo>
                  <a:pt x="2090745" y="727555"/>
                </a:lnTo>
                <a:lnTo>
                  <a:pt x="2091377" y="731360"/>
                </a:lnTo>
                <a:lnTo>
                  <a:pt x="2092009" y="736434"/>
                </a:lnTo>
                <a:lnTo>
                  <a:pt x="2092325" y="742776"/>
                </a:lnTo>
                <a:lnTo>
                  <a:pt x="2092325" y="750704"/>
                </a:lnTo>
                <a:lnTo>
                  <a:pt x="2092325" y="857250"/>
                </a:lnTo>
                <a:lnTo>
                  <a:pt x="1876425" y="857250"/>
                </a:lnTo>
                <a:lnTo>
                  <a:pt x="1876425" y="750704"/>
                </a:lnTo>
                <a:lnTo>
                  <a:pt x="1876425" y="742776"/>
                </a:lnTo>
                <a:lnTo>
                  <a:pt x="1876741" y="736434"/>
                </a:lnTo>
                <a:lnTo>
                  <a:pt x="1877690" y="731360"/>
                </a:lnTo>
                <a:lnTo>
                  <a:pt x="1878322" y="727555"/>
                </a:lnTo>
                <a:lnTo>
                  <a:pt x="1880535" y="719628"/>
                </a:lnTo>
                <a:lnTo>
                  <a:pt x="1882115" y="714871"/>
                </a:lnTo>
                <a:lnTo>
                  <a:pt x="1883380" y="708529"/>
                </a:lnTo>
                <a:lnTo>
                  <a:pt x="1886857" y="692674"/>
                </a:lnTo>
                <a:lnTo>
                  <a:pt x="1888753" y="685381"/>
                </a:lnTo>
                <a:lnTo>
                  <a:pt x="1890650" y="678404"/>
                </a:lnTo>
                <a:lnTo>
                  <a:pt x="1892231" y="672062"/>
                </a:lnTo>
                <a:lnTo>
                  <a:pt x="1894443" y="665720"/>
                </a:lnTo>
                <a:lnTo>
                  <a:pt x="1896656" y="660330"/>
                </a:lnTo>
                <a:lnTo>
                  <a:pt x="1899501" y="654622"/>
                </a:lnTo>
                <a:lnTo>
                  <a:pt x="1901714" y="649865"/>
                </a:lnTo>
                <a:lnTo>
                  <a:pt x="1904243" y="645109"/>
                </a:lnTo>
                <a:lnTo>
                  <a:pt x="1907087" y="640669"/>
                </a:lnTo>
                <a:lnTo>
                  <a:pt x="1910249" y="636547"/>
                </a:lnTo>
                <a:lnTo>
                  <a:pt x="1912777" y="632742"/>
                </a:lnTo>
                <a:lnTo>
                  <a:pt x="1915938" y="629571"/>
                </a:lnTo>
                <a:lnTo>
                  <a:pt x="1919099" y="626083"/>
                </a:lnTo>
                <a:lnTo>
                  <a:pt x="1922261" y="623229"/>
                </a:lnTo>
                <a:lnTo>
                  <a:pt x="1925738" y="620692"/>
                </a:lnTo>
                <a:lnTo>
                  <a:pt x="1928899" y="618472"/>
                </a:lnTo>
                <a:lnTo>
                  <a:pt x="1932692" y="615935"/>
                </a:lnTo>
                <a:lnTo>
                  <a:pt x="1935853" y="614350"/>
                </a:lnTo>
                <a:lnTo>
                  <a:pt x="1939646" y="612447"/>
                </a:lnTo>
                <a:lnTo>
                  <a:pt x="1943440" y="610862"/>
                </a:lnTo>
                <a:lnTo>
                  <a:pt x="1951026" y="608642"/>
                </a:lnTo>
                <a:lnTo>
                  <a:pt x="1959245" y="606739"/>
                </a:lnTo>
                <a:lnTo>
                  <a:pt x="1967464" y="605788"/>
                </a:lnTo>
                <a:lnTo>
                  <a:pt x="1975682" y="604837"/>
                </a:lnTo>
                <a:close/>
                <a:moveTo>
                  <a:pt x="154940" y="259715"/>
                </a:moveTo>
                <a:lnTo>
                  <a:pt x="154940" y="2241868"/>
                </a:lnTo>
                <a:lnTo>
                  <a:pt x="1552258" y="2241868"/>
                </a:lnTo>
                <a:lnTo>
                  <a:pt x="1552258" y="259715"/>
                </a:lnTo>
                <a:lnTo>
                  <a:pt x="154940" y="259715"/>
                </a:lnTo>
                <a:close/>
                <a:moveTo>
                  <a:pt x="201612" y="0"/>
                </a:moveTo>
                <a:lnTo>
                  <a:pt x="1504951" y="0"/>
                </a:lnTo>
                <a:lnTo>
                  <a:pt x="1515428" y="317"/>
                </a:lnTo>
                <a:lnTo>
                  <a:pt x="1525906" y="952"/>
                </a:lnTo>
                <a:lnTo>
                  <a:pt x="1535748" y="2222"/>
                </a:lnTo>
                <a:lnTo>
                  <a:pt x="1545591" y="3810"/>
                </a:lnTo>
                <a:lnTo>
                  <a:pt x="1555116" y="5715"/>
                </a:lnTo>
                <a:lnTo>
                  <a:pt x="1564958" y="8572"/>
                </a:lnTo>
                <a:lnTo>
                  <a:pt x="1574166" y="11430"/>
                </a:lnTo>
                <a:lnTo>
                  <a:pt x="1583373" y="15240"/>
                </a:lnTo>
                <a:lnTo>
                  <a:pt x="1592263" y="18732"/>
                </a:lnTo>
                <a:lnTo>
                  <a:pt x="1600836" y="22860"/>
                </a:lnTo>
                <a:lnTo>
                  <a:pt x="1609408" y="27305"/>
                </a:lnTo>
                <a:lnTo>
                  <a:pt x="1617663" y="32702"/>
                </a:lnTo>
                <a:lnTo>
                  <a:pt x="1625283" y="37782"/>
                </a:lnTo>
                <a:lnTo>
                  <a:pt x="1633221" y="43497"/>
                </a:lnTo>
                <a:lnTo>
                  <a:pt x="1640206" y="49212"/>
                </a:lnTo>
                <a:lnTo>
                  <a:pt x="1647191" y="55562"/>
                </a:lnTo>
                <a:lnTo>
                  <a:pt x="1653858" y="62230"/>
                </a:lnTo>
                <a:lnTo>
                  <a:pt x="1660208" y="69215"/>
                </a:lnTo>
                <a:lnTo>
                  <a:pt x="1666558" y="76517"/>
                </a:lnTo>
                <a:lnTo>
                  <a:pt x="1672273" y="83820"/>
                </a:lnTo>
                <a:lnTo>
                  <a:pt x="1677353" y="91757"/>
                </a:lnTo>
                <a:lnTo>
                  <a:pt x="1682116" y="99377"/>
                </a:lnTo>
                <a:lnTo>
                  <a:pt x="1686561" y="107632"/>
                </a:lnTo>
                <a:lnTo>
                  <a:pt x="1690688" y="116205"/>
                </a:lnTo>
                <a:lnTo>
                  <a:pt x="1694498" y="124777"/>
                </a:lnTo>
                <a:lnTo>
                  <a:pt x="1697356" y="133667"/>
                </a:lnTo>
                <a:lnTo>
                  <a:pt x="1700531" y="142557"/>
                </a:lnTo>
                <a:lnTo>
                  <a:pt x="1702753" y="151447"/>
                </a:lnTo>
                <a:lnTo>
                  <a:pt x="1704023" y="160972"/>
                </a:lnTo>
                <a:lnTo>
                  <a:pt x="1705611" y="170497"/>
                </a:lnTo>
                <a:lnTo>
                  <a:pt x="1706246" y="180022"/>
                </a:lnTo>
                <a:lnTo>
                  <a:pt x="1706563" y="189865"/>
                </a:lnTo>
                <a:lnTo>
                  <a:pt x="1706563" y="2654935"/>
                </a:lnTo>
                <a:lnTo>
                  <a:pt x="1706246" y="2664460"/>
                </a:lnTo>
                <a:lnTo>
                  <a:pt x="1705611" y="2674303"/>
                </a:lnTo>
                <a:lnTo>
                  <a:pt x="1704023" y="2683828"/>
                </a:lnTo>
                <a:lnTo>
                  <a:pt x="1702753" y="2693353"/>
                </a:lnTo>
                <a:lnTo>
                  <a:pt x="1700531" y="2702560"/>
                </a:lnTo>
                <a:lnTo>
                  <a:pt x="1697356" y="2711450"/>
                </a:lnTo>
                <a:lnTo>
                  <a:pt x="1694498" y="2720023"/>
                </a:lnTo>
                <a:lnTo>
                  <a:pt x="1690688" y="2728913"/>
                </a:lnTo>
                <a:lnTo>
                  <a:pt x="1686561" y="2737168"/>
                </a:lnTo>
                <a:lnTo>
                  <a:pt x="1682116" y="2745105"/>
                </a:lnTo>
                <a:lnTo>
                  <a:pt x="1677353" y="2753360"/>
                </a:lnTo>
                <a:lnTo>
                  <a:pt x="1672273" y="2760980"/>
                </a:lnTo>
                <a:lnTo>
                  <a:pt x="1666558" y="2768283"/>
                </a:lnTo>
                <a:lnTo>
                  <a:pt x="1660208" y="2775585"/>
                </a:lnTo>
                <a:lnTo>
                  <a:pt x="1653858" y="2782253"/>
                </a:lnTo>
                <a:lnTo>
                  <a:pt x="1647191" y="2788920"/>
                </a:lnTo>
                <a:lnTo>
                  <a:pt x="1640206" y="2795270"/>
                </a:lnTo>
                <a:lnTo>
                  <a:pt x="1633221" y="2801303"/>
                </a:lnTo>
                <a:lnTo>
                  <a:pt x="1625283" y="2807018"/>
                </a:lnTo>
                <a:lnTo>
                  <a:pt x="1617663" y="2812098"/>
                </a:lnTo>
                <a:lnTo>
                  <a:pt x="1609408" y="2817178"/>
                </a:lnTo>
                <a:lnTo>
                  <a:pt x="1600836" y="2821623"/>
                </a:lnTo>
                <a:lnTo>
                  <a:pt x="1592263" y="2825750"/>
                </a:lnTo>
                <a:lnTo>
                  <a:pt x="1583373" y="2829878"/>
                </a:lnTo>
                <a:lnTo>
                  <a:pt x="1574166" y="2833370"/>
                </a:lnTo>
                <a:lnTo>
                  <a:pt x="1564958" y="2836228"/>
                </a:lnTo>
                <a:lnTo>
                  <a:pt x="1555116" y="2838768"/>
                </a:lnTo>
                <a:lnTo>
                  <a:pt x="1545591" y="2840673"/>
                </a:lnTo>
                <a:lnTo>
                  <a:pt x="1535748" y="2842578"/>
                </a:lnTo>
                <a:lnTo>
                  <a:pt x="1525906" y="2843848"/>
                </a:lnTo>
                <a:lnTo>
                  <a:pt x="1515428" y="2844483"/>
                </a:lnTo>
                <a:lnTo>
                  <a:pt x="1504951" y="2844800"/>
                </a:lnTo>
                <a:lnTo>
                  <a:pt x="201612" y="2844800"/>
                </a:lnTo>
                <a:lnTo>
                  <a:pt x="191135" y="2844483"/>
                </a:lnTo>
                <a:lnTo>
                  <a:pt x="180975" y="2843848"/>
                </a:lnTo>
                <a:lnTo>
                  <a:pt x="170815" y="2842578"/>
                </a:lnTo>
                <a:lnTo>
                  <a:pt x="161290" y="2840673"/>
                </a:lnTo>
                <a:lnTo>
                  <a:pt x="151447" y="2838768"/>
                </a:lnTo>
                <a:lnTo>
                  <a:pt x="141922" y="2836228"/>
                </a:lnTo>
                <a:lnTo>
                  <a:pt x="132715" y="2833370"/>
                </a:lnTo>
                <a:lnTo>
                  <a:pt x="123190" y="2829878"/>
                </a:lnTo>
                <a:lnTo>
                  <a:pt x="114300" y="2825750"/>
                </a:lnTo>
                <a:lnTo>
                  <a:pt x="105727" y="2821623"/>
                </a:lnTo>
                <a:lnTo>
                  <a:pt x="97155" y="2817178"/>
                </a:lnTo>
                <a:lnTo>
                  <a:pt x="89217" y="2812098"/>
                </a:lnTo>
                <a:lnTo>
                  <a:pt x="81280" y="2807018"/>
                </a:lnTo>
                <a:lnTo>
                  <a:pt x="73660" y="2801303"/>
                </a:lnTo>
                <a:lnTo>
                  <a:pt x="66357" y="2795270"/>
                </a:lnTo>
                <a:lnTo>
                  <a:pt x="59372" y="2788920"/>
                </a:lnTo>
                <a:lnTo>
                  <a:pt x="52705" y="2782253"/>
                </a:lnTo>
                <a:lnTo>
                  <a:pt x="46355" y="2775585"/>
                </a:lnTo>
                <a:lnTo>
                  <a:pt x="40322" y="2768283"/>
                </a:lnTo>
                <a:lnTo>
                  <a:pt x="34607" y="2760980"/>
                </a:lnTo>
                <a:lnTo>
                  <a:pt x="29210" y="2753360"/>
                </a:lnTo>
                <a:lnTo>
                  <a:pt x="24447" y="2745105"/>
                </a:lnTo>
                <a:lnTo>
                  <a:pt x="20002" y="2737168"/>
                </a:lnTo>
                <a:lnTo>
                  <a:pt x="15875" y="2728913"/>
                </a:lnTo>
                <a:lnTo>
                  <a:pt x="12065" y="2720023"/>
                </a:lnTo>
                <a:lnTo>
                  <a:pt x="9207" y="2711450"/>
                </a:lnTo>
                <a:lnTo>
                  <a:pt x="6667" y="2702560"/>
                </a:lnTo>
                <a:lnTo>
                  <a:pt x="4127" y="2693353"/>
                </a:lnTo>
                <a:lnTo>
                  <a:pt x="2540" y="2683828"/>
                </a:lnTo>
                <a:lnTo>
                  <a:pt x="952" y="2674303"/>
                </a:lnTo>
                <a:lnTo>
                  <a:pt x="317" y="2664460"/>
                </a:lnTo>
                <a:lnTo>
                  <a:pt x="0" y="2654935"/>
                </a:lnTo>
                <a:lnTo>
                  <a:pt x="0" y="189865"/>
                </a:lnTo>
                <a:lnTo>
                  <a:pt x="317" y="180022"/>
                </a:lnTo>
                <a:lnTo>
                  <a:pt x="952" y="170497"/>
                </a:lnTo>
                <a:lnTo>
                  <a:pt x="2540" y="160972"/>
                </a:lnTo>
                <a:lnTo>
                  <a:pt x="4127" y="151447"/>
                </a:lnTo>
                <a:lnTo>
                  <a:pt x="6667" y="142557"/>
                </a:lnTo>
                <a:lnTo>
                  <a:pt x="9207" y="133667"/>
                </a:lnTo>
                <a:lnTo>
                  <a:pt x="12065" y="124777"/>
                </a:lnTo>
                <a:lnTo>
                  <a:pt x="15875" y="116205"/>
                </a:lnTo>
                <a:lnTo>
                  <a:pt x="20002" y="107632"/>
                </a:lnTo>
                <a:lnTo>
                  <a:pt x="24447" y="99377"/>
                </a:lnTo>
                <a:lnTo>
                  <a:pt x="29210" y="91757"/>
                </a:lnTo>
                <a:lnTo>
                  <a:pt x="34607" y="83820"/>
                </a:lnTo>
                <a:lnTo>
                  <a:pt x="40322" y="76517"/>
                </a:lnTo>
                <a:lnTo>
                  <a:pt x="46355" y="69215"/>
                </a:lnTo>
                <a:lnTo>
                  <a:pt x="52705" y="62230"/>
                </a:lnTo>
                <a:lnTo>
                  <a:pt x="59372" y="55562"/>
                </a:lnTo>
                <a:lnTo>
                  <a:pt x="66357" y="49212"/>
                </a:lnTo>
                <a:lnTo>
                  <a:pt x="73660" y="43497"/>
                </a:lnTo>
                <a:lnTo>
                  <a:pt x="81280" y="37782"/>
                </a:lnTo>
                <a:lnTo>
                  <a:pt x="89217" y="32702"/>
                </a:lnTo>
                <a:lnTo>
                  <a:pt x="97155" y="27305"/>
                </a:lnTo>
                <a:lnTo>
                  <a:pt x="105727" y="22860"/>
                </a:lnTo>
                <a:lnTo>
                  <a:pt x="114300" y="18732"/>
                </a:lnTo>
                <a:lnTo>
                  <a:pt x="123190" y="15240"/>
                </a:lnTo>
                <a:lnTo>
                  <a:pt x="132715" y="11430"/>
                </a:lnTo>
                <a:lnTo>
                  <a:pt x="141922" y="8572"/>
                </a:lnTo>
                <a:lnTo>
                  <a:pt x="151447" y="5715"/>
                </a:lnTo>
                <a:lnTo>
                  <a:pt x="161290" y="3810"/>
                </a:lnTo>
                <a:lnTo>
                  <a:pt x="170815" y="2222"/>
                </a:lnTo>
                <a:lnTo>
                  <a:pt x="180975" y="952"/>
                </a:lnTo>
                <a:lnTo>
                  <a:pt x="191135" y="317"/>
                </a:lnTo>
                <a:lnTo>
                  <a:pt x="201612" y="0"/>
                </a:lnTo>
                <a:close/>
              </a:path>
            </a:pathLst>
          </a:custGeom>
          <a:solidFill>
            <a:srgbClr val="00FDFF"/>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4" name="KSO_Shape"/>
          <p:cNvSpPr/>
          <p:nvPr/>
        </p:nvSpPr>
        <p:spPr bwMode="auto">
          <a:xfrm>
            <a:off x="8879919" y="2378074"/>
            <a:ext cx="1194911" cy="1225550"/>
          </a:xfrm>
          <a:custGeom>
            <a:avLst/>
            <a:gdLst>
              <a:gd name="T0" fmla="*/ 342531 w 2482850"/>
              <a:gd name="T1" fmla="*/ 1411756 h 2544763"/>
              <a:gd name="T2" fmla="*/ 306547 w 2482850"/>
              <a:gd name="T3" fmla="*/ 1492974 h 2544763"/>
              <a:gd name="T4" fmla="*/ 13579 w 2482850"/>
              <a:gd name="T5" fmla="*/ 1472457 h 2544763"/>
              <a:gd name="T6" fmla="*/ 20029 w 2482850"/>
              <a:gd name="T7" fmla="*/ 1384118 h 2544763"/>
              <a:gd name="T8" fmla="*/ 1841954 w 2482850"/>
              <a:gd name="T9" fmla="*/ 1334060 h 2544763"/>
              <a:gd name="T10" fmla="*/ 1837887 w 2482850"/>
              <a:gd name="T11" fmla="*/ 1604505 h 2544763"/>
              <a:gd name="T12" fmla="*/ 1149584 w 2482850"/>
              <a:gd name="T13" fmla="*/ 1082629 h 2544763"/>
              <a:gd name="T14" fmla="*/ 1326475 w 2482850"/>
              <a:gd name="T15" fmla="*/ 1289240 h 2544763"/>
              <a:gd name="T16" fmla="*/ 574873 w 2482850"/>
              <a:gd name="T17" fmla="*/ 1171589 h 2544763"/>
              <a:gd name="T18" fmla="*/ 1815518 w 2482850"/>
              <a:gd name="T19" fmla="*/ 969269 h 2544763"/>
              <a:gd name="T20" fmla="*/ 1853647 w 2482850"/>
              <a:gd name="T21" fmla="*/ 1234357 h 2544763"/>
              <a:gd name="T22" fmla="*/ 290931 w 2482850"/>
              <a:gd name="T23" fmla="*/ 886711 h 2544763"/>
              <a:gd name="T24" fmla="*/ 345416 w 2482850"/>
              <a:gd name="T25" fmla="*/ 956400 h 2544763"/>
              <a:gd name="T26" fmla="*/ 284141 w 2482850"/>
              <a:gd name="T27" fmla="*/ 1020493 h 2544763"/>
              <a:gd name="T28" fmla="*/ 3055 w 2482850"/>
              <a:gd name="T29" fmla="*/ 973186 h 2544763"/>
              <a:gd name="T30" fmla="*/ 38870 w 2482850"/>
              <a:gd name="T31" fmla="*/ 892137 h 2544763"/>
              <a:gd name="T32" fmla="*/ 1092019 w 2482850"/>
              <a:gd name="T33" fmla="*/ 666011 h 2544763"/>
              <a:gd name="T34" fmla="*/ 1142276 w 2482850"/>
              <a:gd name="T35" fmla="*/ 816768 h 2544763"/>
              <a:gd name="T36" fmla="*/ 1014427 w 2482850"/>
              <a:gd name="T37" fmla="*/ 1013872 h 2544763"/>
              <a:gd name="T38" fmla="*/ 872485 w 2482850"/>
              <a:gd name="T39" fmla="*/ 1026945 h 2544763"/>
              <a:gd name="T40" fmla="*/ 735127 w 2482850"/>
              <a:gd name="T41" fmla="*/ 831198 h 2544763"/>
              <a:gd name="T42" fmla="*/ 767726 w 2482850"/>
              <a:gd name="T43" fmla="*/ 705058 h 2544763"/>
              <a:gd name="T44" fmla="*/ 937004 w 2482850"/>
              <a:gd name="T45" fmla="*/ 631887 h 2544763"/>
              <a:gd name="T46" fmla="*/ 1839921 w 2482850"/>
              <a:gd name="T47" fmla="*/ 646042 h 2544763"/>
              <a:gd name="T48" fmla="*/ 1839921 w 2482850"/>
              <a:gd name="T49" fmla="*/ 916908 h 2544763"/>
              <a:gd name="T50" fmla="*/ 1041836 w 2482850"/>
              <a:gd name="T51" fmla="*/ 497072 h 2544763"/>
              <a:gd name="T52" fmla="*/ 1122120 w 2482850"/>
              <a:gd name="T53" fmla="*/ 564600 h 2544763"/>
              <a:gd name="T54" fmla="*/ 1106537 w 2482850"/>
              <a:gd name="T55" fmla="*/ 695751 h 2544763"/>
              <a:gd name="T56" fmla="*/ 1008639 w 2482850"/>
              <a:gd name="T57" fmla="*/ 596666 h 2544763"/>
              <a:gd name="T58" fmla="*/ 789300 w 2482850"/>
              <a:gd name="T59" fmla="*/ 616178 h 2544763"/>
              <a:gd name="T60" fmla="*/ 727987 w 2482850"/>
              <a:gd name="T61" fmla="*/ 682008 h 2544763"/>
              <a:gd name="T62" fmla="*/ 807762 w 2482850"/>
              <a:gd name="T63" fmla="*/ 502672 h 2544763"/>
              <a:gd name="T64" fmla="*/ 315373 w 2482850"/>
              <a:gd name="T65" fmla="*/ 416928 h 2544763"/>
              <a:gd name="T66" fmla="*/ 338797 w 2482850"/>
              <a:gd name="T67" fmla="*/ 502278 h 2544763"/>
              <a:gd name="T68" fmla="*/ 51431 w 2482850"/>
              <a:gd name="T69" fmla="*/ 538518 h 2544763"/>
              <a:gd name="T70" fmla="*/ 340 w 2482850"/>
              <a:gd name="T71" fmla="*/ 466038 h 2544763"/>
              <a:gd name="T72" fmla="*/ 65010 w 2482850"/>
              <a:gd name="T73" fmla="*/ 405412 h 2544763"/>
              <a:gd name="T74" fmla="*/ 1857375 w 2482850"/>
              <a:gd name="T75" fmla="*/ 519685 h 2544763"/>
              <a:gd name="T76" fmla="*/ 343343 w 2482850"/>
              <a:gd name="T77" fmla="*/ 17148 h 2544763"/>
              <a:gd name="T78" fmla="*/ 191196 w 2482850"/>
              <a:gd name="T79" fmla="*/ 148054 h 2544763"/>
              <a:gd name="T80" fmla="*/ 371159 w 2482850"/>
              <a:gd name="T81" fmla="*/ 432954 h 2544763"/>
              <a:gd name="T82" fmla="*/ 329603 w 2482850"/>
              <a:gd name="T83" fmla="*/ 559954 h 2544763"/>
              <a:gd name="T84" fmla="*/ 345547 w 2482850"/>
              <a:gd name="T85" fmla="*/ 876945 h 2544763"/>
              <a:gd name="T86" fmla="*/ 361661 w 2482850"/>
              <a:gd name="T87" fmla="*/ 1009548 h 2544763"/>
              <a:gd name="T88" fmla="*/ 306875 w 2482850"/>
              <a:gd name="T89" fmla="*/ 1334859 h 2544763"/>
              <a:gd name="T90" fmla="*/ 377944 w 2482850"/>
              <a:gd name="T91" fmla="*/ 1447766 h 2544763"/>
              <a:gd name="T92" fmla="*/ 276513 w 2482850"/>
              <a:gd name="T93" fmla="*/ 1534357 h 2544763"/>
              <a:gd name="T94" fmla="*/ 305009 w 2482850"/>
              <a:gd name="T95" fmla="*/ 1883098 h 2544763"/>
              <a:gd name="T96" fmla="*/ 1657699 w 2482850"/>
              <a:gd name="T97" fmla="*/ 1800412 h 2544763"/>
              <a:gd name="T98" fmla="*/ 1610885 w 2482850"/>
              <a:gd name="T99" fmla="*/ 47879 h 2544763"/>
              <a:gd name="T100" fmla="*/ 1621063 w 2482850"/>
              <a:gd name="T101" fmla="*/ 34297 h 2544763"/>
              <a:gd name="T102" fmla="*/ 1672965 w 2482850"/>
              <a:gd name="T103" fmla="*/ 1807712 h 2544763"/>
              <a:gd name="T104" fmla="*/ 300769 w 2482850"/>
              <a:gd name="T105" fmla="*/ 1899567 h 2544763"/>
              <a:gd name="T106" fmla="*/ 276513 w 2482850"/>
              <a:gd name="T107" fmla="*/ 1517378 h 2544763"/>
              <a:gd name="T108" fmla="*/ 360982 w 2482850"/>
              <a:gd name="T109" fmla="*/ 1445389 h 2544763"/>
              <a:gd name="T110" fmla="*/ 301787 w 2482850"/>
              <a:gd name="T111" fmla="*/ 1351158 h 2544763"/>
              <a:gd name="T112" fmla="*/ 347413 w 2482850"/>
              <a:gd name="T113" fmla="*/ 1000040 h 2544763"/>
              <a:gd name="T114" fmla="*/ 333843 w 2482850"/>
              <a:gd name="T115" fmla="*/ 889679 h 2544763"/>
              <a:gd name="T116" fmla="*/ 320614 w 2482850"/>
              <a:gd name="T117" fmla="*/ 545353 h 2544763"/>
              <a:gd name="T118" fmla="*/ 355215 w 2482850"/>
              <a:gd name="T119" fmla="*/ 439746 h 2544763"/>
              <a:gd name="T120" fmla="*/ 174065 w 2482850"/>
              <a:gd name="T121" fmla="*/ 145506 h 2544763"/>
              <a:gd name="T122" fmla="*/ 343343 w 2482850"/>
              <a:gd name="T123" fmla="*/ 0 h 254476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482850" h="2544763">
                <a:moveTo>
                  <a:pt x="86902" y="1822450"/>
                </a:moveTo>
                <a:lnTo>
                  <a:pt x="91667" y="1822450"/>
                </a:lnTo>
                <a:lnTo>
                  <a:pt x="370523" y="1822450"/>
                </a:lnTo>
                <a:lnTo>
                  <a:pt x="375061" y="1822450"/>
                </a:lnTo>
                <a:lnTo>
                  <a:pt x="379826" y="1822903"/>
                </a:lnTo>
                <a:lnTo>
                  <a:pt x="384137" y="1823583"/>
                </a:lnTo>
                <a:lnTo>
                  <a:pt x="388902" y="1824262"/>
                </a:lnTo>
                <a:lnTo>
                  <a:pt x="393213" y="1825395"/>
                </a:lnTo>
                <a:lnTo>
                  <a:pt x="397524" y="1826527"/>
                </a:lnTo>
                <a:lnTo>
                  <a:pt x="401835" y="1827886"/>
                </a:lnTo>
                <a:lnTo>
                  <a:pt x="405919" y="1829472"/>
                </a:lnTo>
                <a:lnTo>
                  <a:pt x="409777" y="1831284"/>
                </a:lnTo>
                <a:lnTo>
                  <a:pt x="414088" y="1833322"/>
                </a:lnTo>
                <a:lnTo>
                  <a:pt x="417718" y="1835587"/>
                </a:lnTo>
                <a:lnTo>
                  <a:pt x="421575" y="1838079"/>
                </a:lnTo>
                <a:lnTo>
                  <a:pt x="425206" y="1840344"/>
                </a:lnTo>
                <a:lnTo>
                  <a:pt x="428609" y="1843062"/>
                </a:lnTo>
                <a:lnTo>
                  <a:pt x="432013" y="1846006"/>
                </a:lnTo>
                <a:lnTo>
                  <a:pt x="434962" y="1848951"/>
                </a:lnTo>
                <a:lnTo>
                  <a:pt x="438139" y="1852122"/>
                </a:lnTo>
                <a:lnTo>
                  <a:pt x="441088" y="1855293"/>
                </a:lnTo>
                <a:lnTo>
                  <a:pt x="443584" y="1858691"/>
                </a:lnTo>
                <a:lnTo>
                  <a:pt x="446307" y="1862315"/>
                </a:lnTo>
                <a:lnTo>
                  <a:pt x="448803" y="1865939"/>
                </a:lnTo>
                <a:lnTo>
                  <a:pt x="450845" y="1869789"/>
                </a:lnTo>
                <a:lnTo>
                  <a:pt x="452887" y="1873640"/>
                </a:lnTo>
                <a:lnTo>
                  <a:pt x="454702" y="1877490"/>
                </a:lnTo>
                <a:lnTo>
                  <a:pt x="456291" y="1881794"/>
                </a:lnTo>
                <a:lnTo>
                  <a:pt x="457879" y="1885871"/>
                </a:lnTo>
                <a:lnTo>
                  <a:pt x="459240" y="1890401"/>
                </a:lnTo>
                <a:lnTo>
                  <a:pt x="460148" y="1894704"/>
                </a:lnTo>
                <a:lnTo>
                  <a:pt x="461055" y="1899008"/>
                </a:lnTo>
                <a:lnTo>
                  <a:pt x="461509" y="1903538"/>
                </a:lnTo>
                <a:lnTo>
                  <a:pt x="461736" y="1908068"/>
                </a:lnTo>
                <a:lnTo>
                  <a:pt x="461963" y="1912824"/>
                </a:lnTo>
                <a:lnTo>
                  <a:pt x="461736" y="1917581"/>
                </a:lnTo>
                <a:lnTo>
                  <a:pt x="461509" y="1922111"/>
                </a:lnTo>
                <a:lnTo>
                  <a:pt x="461055" y="1926641"/>
                </a:lnTo>
                <a:lnTo>
                  <a:pt x="460148" y="1930945"/>
                </a:lnTo>
                <a:lnTo>
                  <a:pt x="459240" y="1935248"/>
                </a:lnTo>
                <a:lnTo>
                  <a:pt x="457879" y="1939778"/>
                </a:lnTo>
                <a:lnTo>
                  <a:pt x="456291" y="1943855"/>
                </a:lnTo>
                <a:lnTo>
                  <a:pt x="454702" y="1947932"/>
                </a:lnTo>
                <a:lnTo>
                  <a:pt x="452887" y="1952009"/>
                </a:lnTo>
                <a:lnTo>
                  <a:pt x="450845" y="1955860"/>
                </a:lnTo>
                <a:lnTo>
                  <a:pt x="448803" y="1959710"/>
                </a:lnTo>
                <a:lnTo>
                  <a:pt x="446307" y="1963334"/>
                </a:lnTo>
                <a:lnTo>
                  <a:pt x="443584" y="1966958"/>
                </a:lnTo>
                <a:lnTo>
                  <a:pt x="441088" y="1970356"/>
                </a:lnTo>
                <a:lnTo>
                  <a:pt x="438139" y="1973753"/>
                </a:lnTo>
                <a:lnTo>
                  <a:pt x="434962" y="1976698"/>
                </a:lnTo>
                <a:lnTo>
                  <a:pt x="432013" y="1979643"/>
                </a:lnTo>
                <a:lnTo>
                  <a:pt x="428609" y="1982587"/>
                </a:lnTo>
                <a:lnTo>
                  <a:pt x="425206" y="1985305"/>
                </a:lnTo>
                <a:lnTo>
                  <a:pt x="421575" y="1988023"/>
                </a:lnTo>
                <a:lnTo>
                  <a:pt x="417718" y="1990288"/>
                </a:lnTo>
                <a:lnTo>
                  <a:pt x="414088" y="1992327"/>
                </a:lnTo>
                <a:lnTo>
                  <a:pt x="409777" y="1994365"/>
                </a:lnTo>
                <a:lnTo>
                  <a:pt x="405919" y="1996177"/>
                </a:lnTo>
                <a:lnTo>
                  <a:pt x="401835" y="1997763"/>
                </a:lnTo>
                <a:lnTo>
                  <a:pt x="397524" y="1999348"/>
                </a:lnTo>
                <a:lnTo>
                  <a:pt x="393213" y="2000254"/>
                </a:lnTo>
                <a:lnTo>
                  <a:pt x="388902" y="2001387"/>
                </a:lnTo>
                <a:lnTo>
                  <a:pt x="384137" y="2002066"/>
                </a:lnTo>
                <a:lnTo>
                  <a:pt x="379826" y="2002972"/>
                </a:lnTo>
                <a:lnTo>
                  <a:pt x="375061" y="2003199"/>
                </a:lnTo>
                <a:lnTo>
                  <a:pt x="370523" y="2003425"/>
                </a:lnTo>
                <a:lnTo>
                  <a:pt x="91667" y="2003425"/>
                </a:lnTo>
                <a:lnTo>
                  <a:pt x="86902" y="2003199"/>
                </a:lnTo>
                <a:lnTo>
                  <a:pt x="82364" y="2002972"/>
                </a:lnTo>
                <a:lnTo>
                  <a:pt x="77599" y="2002066"/>
                </a:lnTo>
                <a:lnTo>
                  <a:pt x="73288" y="2001387"/>
                </a:lnTo>
                <a:lnTo>
                  <a:pt x="68750" y="2000254"/>
                </a:lnTo>
                <a:lnTo>
                  <a:pt x="64439" y="1999348"/>
                </a:lnTo>
                <a:lnTo>
                  <a:pt x="60128" y="1997763"/>
                </a:lnTo>
                <a:lnTo>
                  <a:pt x="56044" y="1996177"/>
                </a:lnTo>
                <a:lnTo>
                  <a:pt x="51959" y="1994365"/>
                </a:lnTo>
                <a:lnTo>
                  <a:pt x="48102" y="1992327"/>
                </a:lnTo>
                <a:lnTo>
                  <a:pt x="44245" y="1990288"/>
                </a:lnTo>
                <a:lnTo>
                  <a:pt x="40615" y="1988023"/>
                </a:lnTo>
                <a:lnTo>
                  <a:pt x="36757" y="1985305"/>
                </a:lnTo>
                <a:lnTo>
                  <a:pt x="33581" y="1982587"/>
                </a:lnTo>
                <a:lnTo>
                  <a:pt x="30177" y="1979643"/>
                </a:lnTo>
                <a:lnTo>
                  <a:pt x="26774" y="1976698"/>
                </a:lnTo>
                <a:lnTo>
                  <a:pt x="23824" y="1973753"/>
                </a:lnTo>
                <a:lnTo>
                  <a:pt x="21101" y="1970356"/>
                </a:lnTo>
                <a:lnTo>
                  <a:pt x="18152" y="1966958"/>
                </a:lnTo>
                <a:lnTo>
                  <a:pt x="15656" y="1963334"/>
                </a:lnTo>
                <a:lnTo>
                  <a:pt x="13160" y="1959710"/>
                </a:lnTo>
                <a:lnTo>
                  <a:pt x="11118" y="1955860"/>
                </a:lnTo>
                <a:lnTo>
                  <a:pt x="9076" y="1952009"/>
                </a:lnTo>
                <a:lnTo>
                  <a:pt x="7261" y="1947932"/>
                </a:lnTo>
                <a:lnTo>
                  <a:pt x="5446" y="1943855"/>
                </a:lnTo>
                <a:lnTo>
                  <a:pt x="4084" y="1939778"/>
                </a:lnTo>
                <a:lnTo>
                  <a:pt x="2950" y="1935248"/>
                </a:lnTo>
                <a:lnTo>
                  <a:pt x="1815" y="1930945"/>
                </a:lnTo>
                <a:lnTo>
                  <a:pt x="1134" y="1926641"/>
                </a:lnTo>
                <a:lnTo>
                  <a:pt x="454" y="1922111"/>
                </a:lnTo>
                <a:lnTo>
                  <a:pt x="0" y="1917581"/>
                </a:lnTo>
                <a:lnTo>
                  <a:pt x="0" y="1912824"/>
                </a:lnTo>
                <a:lnTo>
                  <a:pt x="0" y="1908068"/>
                </a:lnTo>
                <a:lnTo>
                  <a:pt x="454" y="1903538"/>
                </a:lnTo>
                <a:lnTo>
                  <a:pt x="1134" y="1899008"/>
                </a:lnTo>
                <a:lnTo>
                  <a:pt x="1815" y="1894704"/>
                </a:lnTo>
                <a:lnTo>
                  <a:pt x="2950" y="1890401"/>
                </a:lnTo>
                <a:lnTo>
                  <a:pt x="4084" y="1885871"/>
                </a:lnTo>
                <a:lnTo>
                  <a:pt x="5446" y="1881794"/>
                </a:lnTo>
                <a:lnTo>
                  <a:pt x="7261" y="1877490"/>
                </a:lnTo>
                <a:lnTo>
                  <a:pt x="9076" y="1873640"/>
                </a:lnTo>
                <a:lnTo>
                  <a:pt x="11118" y="1869789"/>
                </a:lnTo>
                <a:lnTo>
                  <a:pt x="13160" y="1865939"/>
                </a:lnTo>
                <a:lnTo>
                  <a:pt x="15656" y="1862315"/>
                </a:lnTo>
                <a:lnTo>
                  <a:pt x="18152" y="1858691"/>
                </a:lnTo>
                <a:lnTo>
                  <a:pt x="21101" y="1855293"/>
                </a:lnTo>
                <a:lnTo>
                  <a:pt x="23824" y="1852122"/>
                </a:lnTo>
                <a:lnTo>
                  <a:pt x="26774" y="1848951"/>
                </a:lnTo>
                <a:lnTo>
                  <a:pt x="30177" y="1846006"/>
                </a:lnTo>
                <a:lnTo>
                  <a:pt x="33581" y="1843062"/>
                </a:lnTo>
                <a:lnTo>
                  <a:pt x="36757" y="1840344"/>
                </a:lnTo>
                <a:lnTo>
                  <a:pt x="40615" y="1838079"/>
                </a:lnTo>
                <a:lnTo>
                  <a:pt x="44245" y="1835587"/>
                </a:lnTo>
                <a:lnTo>
                  <a:pt x="48102" y="1833322"/>
                </a:lnTo>
                <a:lnTo>
                  <a:pt x="51959" y="1831284"/>
                </a:lnTo>
                <a:lnTo>
                  <a:pt x="56044" y="1829472"/>
                </a:lnTo>
                <a:lnTo>
                  <a:pt x="60128" y="1827886"/>
                </a:lnTo>
                <a:lnTo>
                  <a:pt x="64439" y="1826527"/>
                </a:lnTo>
                <a:lnTo>
                  <a:pt x="68750" y="1825395"/>
                </a:lnTo>
                <a:lnTo>
                  <a:pt x="73288" y="1824262"/>
                </a:lnTo>
                <a:lnTo>
                  <a:pt x="77599" y="1823583"/>
                </a:lnTo>
                <a:lnTo>
                  <a:pt x="82364" y="1822903"/>
                </a:lnTo>
                <a:lnTo>
                  <a:pt x="86902" y="1822450"/>
                </a:lnTo>
                <a:close/>
                <a:moveTo>
                  <a:pt x="2282825" y="1685925"/>
                </a:moveTo>
                <a:lnTo>
                  <a:pt x="2412173" y="1745797"/>
                </a:lnTo>
                <a:lnTo>
                  <a:pt x="2422140" y="1750786"/>
                </a:lnTo>
                <a:lnTo>
                  <a:pt x="2426897" y="1753281"/>
                </a:lnTo>
                <a:lnTo>
                  <a:pt x="2431201" y="1756002"/>
                </a:lnTo>
                <a:lnTo>
                  <a:pt x="2435732" y="1758724"/>
                </a:lnTo>
                <a:lnTo>
                  <a:pt x="2439583" y="1761445"/>
                </a:lnTo>
                <a:lnTo>
                  <a:pt x="2443434" y="1764166"/>
                </a:lnTo>
                <a:lnTo>
                  <a:pt x="2447058" y="1767115"/>
                </a:lnTo>
                <a:lnTo>
                  <a:pt x="2450456" y="1769836"/>
                </a:lnTo>
                <a:lnTo>
                  <a:pt x="2453628" y="1773011"/>
                </a:lnTo>
                <a:lnTo>
                  <a:pt x="2456799" y="1775959"/>
                </a:lnTo>
                <a:lnTo>
                  <a:pt x="2459518" y="1778907"/>
                </a:lnTo>
                <a:lnTo>
                  <a:pt x="2462236" y="1782082"/>
                </a:lnTo>
                <a:lnTo>
                  <a:pt x="2464501" y="1785257"/>
                </a:lnTo>
                <a:lnTo>
                  <a:pt x="2466766" y="1788432"/>
                </a:lnTo>
                <a:lnTo>
                  <a:pt x="2468805" y="1791607"/>
                </a:lnTo>
                <a:lnTo>
                  <a:pt x="2470617" y="1794782"/>
                </a:lnTo>
                <a:lnTo>
                  <a:pt x="2472430" y="1798184"/>
                </a:lnTo>
                <a:lnTo>
                  <a:pt x="2474015" y="1801813"/>
                </a:lnTo>
                <a:lnTo>
                  <a:pt x="2475601" y="1805215"/>
                </a:lnTo>
                <a:lnTo>
                  <a:pt x="2477866" y="1812245"/>
                </a:lnTo>
                <a:lnTo>
                  <a:pt x="2479905" y="1819502"/>
                </a:lnTo>
                <a:lnTo>
                  <a:pt x="2481264" y="1826986"/>
                </a:lnTo>
                <a:lnTo>
                  <a:pt x="2482397" y="1834697"/>
                </a:lnTo>
                <a:lnTo>
                  <a:pt x="2482850" y="1842861"/>
                </a:lnTo>
                <a:lnTo>
                  <a:pt x="2482850" y="1851025"/>
                </a:lnTo>
                <a:lnTo>
                  <a:pt x="2482850" y="2068286"/>
                </a:lnTo>
                <a:lnTo>
                  <a:pt x="2482850" y="2076677"/>
                </a:lnTo>
                <a:lnTo>
                  <a:pt x="2482397" y="2084388"/>
                </a:lnTo>
                <a:lnTo>
                  <a:pt x="2481264" y="2092326"/>
                </a:lnTo>
                <a:lnTo>
                  <a:pt x="2479905" y="2099810"/>
                </a:lnTo>
                <a:lnTo>
                  <a:pt x="2477866" y="2107067"/>
                </a:lnTo>
                <a:lnTo>
                  <a:pt x="2475601" y="2114324"/>
                </a:lnTo>
                <a:lnTo>
                  <a:pt x="2474015" y="2117726"/>
                </a:lnTo>
                <a:lnTo>
                  <a:pt x="2472430" y="2121127"/>
                </a:lnTo>
                <a:lnTo>
                  <a:pt x="2470617" y="2124302"/>
                </a:lnTo>
                <a:lnTo>
                  <a:pt x="2468805" y="2127704"/>
                </a:lnTo>
                <a:lnTo>
                  <a:pt x="2466766" y="2130879"/>
                </a:lnTo>
                <a:lnTo>
                  <a:pt x="2464501" y="2134281"/>
                </a:lnTo>
                <a:lnTo>
                  <a:pt x="2462236" y="2137456"/>
                </a:lnTo>
                <a:lnTo>
                  <a:pt x="2459518" y="2140404"/>
                </a:lnTo>
                <a:lnTo>
                  <a:pt x="2456799" y="2143352"/>
                </a:lnTo>
                <a:lnTo>
                  <a:pt x="2453628" y="2146527"/>
                </a:lnTo>
                <a:lnTo>
                  <a:pt x="2450456" y="2149249"/>
                </a:lnTo>
                <a:lnTo>
                  <a:pt x="2447058" y="2152197"/>
                </a:lnTo>
                <a:lnTo>
                  <a:pt x="2443434" y="2154919"/>
                </a:lnTo>
                <a:lnTo>
                  <a:pt x="2439583" y="2157867"/>
                </a:lnTo>
                <a:lnTo>
                  <a:pt x="2435732" y="2160588"/>
                </a:lnTo>
                <a:lnTo>
                  <a:pt x="2431201" y="2163310"/>
                </a:lnTo>
                <a:lnTo>
                  <a:pt x="2426897" y="2165804"/>
                </a:lnTo>
                <a:lnTo>
                  <a:pt x="2422140" y="2168526"/>
                </a:lnTo>
                <a:lnTo>
                  <a:pt x="2412173" y="2173742"/>
                </a:lnTo>
                <a:lnTo>
                  <a:pt x="2282825" y="2233613"/>
                </a:lnTo>
                <a:lnTo>
                  <a:pt x="2282825" y="1685925"/>
                </a:lnTo>
                <a:close/>
                <a:moveTo>
                  <a:pt x="1216535" y="1436687"/>
                </a:moveTo>
                <a:lnTo>
                  <a:pt x="1274253" y="1436687"/>
                </a:lnTo>
                <a:lnTo>
                  <a:pt x="1303338" y="1492629"/>
                </a:lnTo>
                <a:lnTo>
                  <a:pt x="1283046" y="1513778"/>
                </a:lnTo>
                <a:lnTo>
                  <a:pt x="1301534" y="1642262"/>
                </a:lnTo>
                <a:lnTo>
                  <a:pt x="1245394" y="1852612"/>
                </a:lnTo>
                <a:lnTo>
                  <a:pt x="1189254" y="1642262"/>
                </a:lnTo>
                <a:lnTo>
                  <a:pt x="1207516" y="1513778"/>
                </a:lnTo>
                <a:lnTo>
                  <a:pt x="1187450" y="1492629"/>
                </a:lnTo>
                <a:lnTo>
                  <a:pt x="1216535" y="1436687"/>
                </a:lnTo>
                <a:close/>
                <a:moveTo>
                  <a:pt x="1389519" y="1379537"/>
                </a:moveTo>
                <a:lnTo>
                  <a:pt x="1401785" y="1384753"/>
                </a:lnTo>
                <a:lnTo>
                  <a:pt x="1434494" y="1399267"/>
                </a:lnTo>
                <a:lnTo>
                  <a:pt x="1456754" y="1409246"/>
                </a:lnTo>
                <a:lnTo>
                  <a:pt x="1481740" y="1420358"/>
                </a:lnTo>
                <a:lnTo>
                  <a:pt x="1508543" y="1432831"/>
                </a:lnTo>
                <a:lnTo>
                  <a:pt x="1536709" y="1446212"/>
                </a:lnTo>
                <a:lnTo>
                  <a:pt x="1565557" y="1460273"/>
                </a:lnTo>
                <a:lnTo>
                  <a:pt x="1593950" y="1474560"/>
                </a:lnTo>
                <a:lnTo>
                  <a:pt x="1607578" y="1481818"/>
                </a:lnTo>
                <a:lnTo>
                  <a:pt x="1621207" y="1489075"/>
                </a:lnTo>
                <a:lnTo>
                  <a:pt x="1634154" y="1496105"/>
                </a:lnTo>
                <a:lnTo>
                  <a:pt x="1646647" y="1503362"/>
                </a:lnTo>
                <a:lnTo>
                  <a:pt x="1658232" y="1509939"/>
                </a:lnTo>
                <a:lnTo>
                  <a:pt x="1669589" y="1516743"/>
                </a:lnTo>
                <a:lnTo>
                  <a:pt x="1679584" y="1523546"/>
                </a:lnTo>
                <a:lnTo>
                  <a:pt x="1688669" y="1529669"/>
                </a:lnTo>
                <a:lnTo>
                  <a:pt x="1697074" y="1536019"/>
                </a:lnTo>
                <a:lnTo>
                  <a:pt x="1704115" y="1541689"/>
                </a:lnTo>
                <a:lnTo>
                  <a:pt x="1707068" y="1544410"/>
                </a:lnTo>
                <a:lnTo>
                  <a:pt x="1709794" y="1547132"/>
                </a:lnTo>
                <a:lnTo>
                  <a:pt x="1712292" y="1549853"/>
                </a:lnTo>
                <a:lnTo>
                  <a:pt x="1714337" y="1552348"/>
                </a:lnTo>
                <a:lnTo>
                  <a:pt x="1716154" y="1554843"/>
                </a:lnTo>
                <a:lnTo>
                  <a:pt x="1717971" y="1558018"/>
                </a:lnTo>
                <a:lnTo>
                  <a:pt x="1721833" y="1565048"/>
                </a:lnTo>
                <a:lnTo>
                  <a:pt x="1726148" y="1573666"/>
                </a:lnTo>
                <a:lnTo>
                  <a:pt x="1730237" y="1583191"/>
                </a:lnTo>
                <a:lnTo>
                  <a:pt x="1734326" y="1593850"/>
                </a:lnTo>
                <a:lnTo>
                  <a:pt x="1738869" y="1605416"/>
                </a:lnTo>
                <a:lnTo>
                  <a:pt x="1742957" y="1618116"/>
                </a:lnTo>
                <a:lnTo>
                  <a:pt x="1747500" y="1631269"/>
                </a:lnTo>
                <a:lnTo>
                  <a:pt x="1751816" y="1645330"/>
                </a:lnTo>
                <a:lnTo>
                  <a:pt x="1755904" y="1659844"/>
                </a:lnTo>
                <a:lnTo>
                  <a:pt x="1764536" y="1690460"/>
                </a:lnTo>
                <a:lnTo>
                  <a:pt x="1773168" y="1722210"/>
                </a:lnTo>
                <a:lnTo>
                  <a:pt x="1781118" y="1753960"/>
                </a:lnTo>
                <a:lnTo>
                  <a:pt x="1788613" y="1785030"/>
                </a:lnTo>
                <a:lnTo>
                  <a:pt x="1795428" y="1814966"/>
                </a:lnTo>
                <a:lnTo>
                  <a:pt x="1801561" y="1842180"/>
                </a:lnTo>
                <a:lnTo>
                  <a:pt x="1807012" y="1866446"/>
                </a:lnTo>
                <a:lnTo>
                  <a:pt x="1814962" y="1902505"/>
                </a:lnTo>
                <a:lnTo>
                  <a:pt x="1817688" y="1916112"/>
                </a:lnTo>
                <a:lnTo>
                  <a:pt x="1244600" y="1916112"/>
                </a:lnTo>
                <a:lnTo>
                  <a:pt x="1389519" y="1379537"/>
                </a:lnTo>
                <a:close/>
                <a:moveTo>
                  <a:pt x="1100083" y="1379537"/>
                </a:moveTo>
                <a:lnTo>
                  <a:pt x="1244600" y="1916112"/>
                </a:lnTo>
                <a:lnTo>
                  <a:pt x="673100" y="1916112"/>
                </a:lnTo>
                <a:lnTo>
                  <a:pt x="676045" y="1902505"/>
                </a:lnTo>
                <a:lnTo>
                  <a:pt x="683520" y="1866446"/>
                </a:lnTo>
                <a:lnTo>
                  <a:pt x="688956" y="1842180"/>
                </a:lnTo>
                <a:lnTo>
                  <a:pt x="695072" y="1814966"/>
                </a:lnTo>
                <a:lnTo>
                  <a:pt x="702094" y="1785030"/>
                </a:lnTo>
                <a:lnTo>
                  <a:pt x="709569" y="1753960"/>
                </a:lnTo>
                <a:lnTo>
                  <a:pt x="717724" y="1722210"/>
                </a:lnTo>
                <a:lnTo>
                  <a:pt x="725878" y="1690460"/>
                </a:lnTo>
                <a:lnTo>
                  <a:pt x="734486" y="1659844"/>
                </a:lnTo>
                <a:lnTo>
                  <a:pt x="739016" y="1645330"/>
                </a:lnTo>
                <a:lnTo>
                  <a:pt x="743320" y="1631269"/>
                </a:lnTo>
                <a:lnTo>
                  <a:pt x="747397" y="1618116"/>
                </a:lnTo>
                <a:lnTo>
                  <a:pt x="751928" y="1605416"/>
                </a:lnTo>
                <a:lnTo>
                  <a:pt x="756005" y="1593850"/>
                </a:lnTo>
                <a:lnTo>
                  <a:pt x="760082" y="1583191"/>
                </a:lnTo>
                <a:lnTo>
                  <a:pt x="764386" y="1573666"/>
                </a:lnTo>
                <a:lnTo>
                  <a:pt x="768463" y="1565048"/>
                </a:lnTo>
                <a:lnTo>
                  <a:pt x="772314" y="1558018"/>
                </a:lnTo>
                <a:lnTo>
                  <a:pt x="774353" y="1554843"/>
                </a:lnTo>
                <a:lnTo>
                  <a:pt x="776165" y="1552348"/>
                </a:lnTo>
                <a:lnTo>
                  <a:pt x="778203" y="1549853"/>
                </a:lnTo>
                <a:lnTo>
                  <a:pt x="780695" y="1547132"/>
                </a:lnTo>
                <a:lnTo>
                  <a:pt x="783413" y="1544410"/>
                </a:lnTo>
                <a:lnTo>
                  <a:pt x="786358" y="1541689"/>
                </a:lnTo>
                <a:lnTo>
                  <a:pt x="793607" y="1536019"/>
                </a:lnTo>
                <a:lnTo>
                  <a:pt x="801535" y="1529669"/>
                </a:lnTo>
                <a:lnTo>
                  <a:pt x="810822" y="1523546"/>
                </a:lnTo>
                <a:lnTo>
                  <a:pt x="821015" y="1516743"/>
                </a:lnTo>
                <a:lnTo>
                  <a:pt x="831888" y="1509939"/>
                </a:lnTo>
                <a:lnTo>
                  <a:pt x="843893" y="1503362"/>
                </a:lnTo>
                <a:lnTo>
                  <a:pt x="855898" y="1496105"/>
                </a:lnTo>
                <a:lnTo>
                  <a:pt x="869263" y="1489075"/>
                </a:lnTo>
                <a:lnTo>
                  <a:pt x="882401" y="1481818"/>
                </a:lnTo>
                <a:lnTo>
                  <a:pt x="896445" y="1474560"/>
                </a:lnTo>
                <a:lnTo>
                  <a:pt x="924533" y="1460273"/>
                </a:lnTo>
                <a:lnTo>
                  <a:pt x="953074" y="1446212"/>
                </a:lnTo>
                <a:lnTo>
                  <a:pt x="981388" y="1432831"/>
                </a:lnTo>
                <a:lnTo>
                  <a:pt x="1008117" y="1420358"/>
                </a:lnTo>
                <a:lnTo>
                  <a:pt x="1033034" y="1409246"/>
                </a:lnTo>
                <a:lnTo>
                  <a:pt x="1055006" y="1399267"/>
                </a:lnTo>
                <a:lnTo>
                  <a:pt x="1088077" y="1384753"/>
                </a:lnTo>
                <a:lnTo>
                  <a:pt x="1100083" y="1379537"/>
                </a:lnTo>
                <a:close/>
                <a:moveTo>
                  <a:pt x="2282825" y="1227137"/>
                </a:moveTo>
                <a:lnTo>
                  <a:pt x="2412173" y="1287064"/>
                </a:lnTo>
                <a:lnTo>
                  <a:pt x="2422140" y="1292285"/>
                </a:lnTo>
                <a:lnTo>
                  <a:pt x="2426897" y="1294782"/>
                </a:lnTo>
                <a:lnTo>
                  <a:pt x="2431201" y="1297505"/>
                </a:lnTo>
                <a:lnTo>
                  <a:pt x="2435732" y="1300002"/>
                </a:lnTo>
                <a:lnTo>
                  <a:pt x="2439583" y="1302953"/>
                </a:lnTo>
                <a:lnTo>
                  <a:pt x="2443434" y="1305677"/>
                </a:lnTo>
                <a:lnTo>
                  <a:pt x="2447058" y="1308628"/>
                </a:lnTo>
                <a:lnTo>
                  <a:pt x="2450456" y="1311352"/>
                </a:lnTo>
                <a:lnTo>
                  <a:pt x="2453628" y="1314303"/>
                </a:lnTo>
                <a:lnTo>
                  <a:pt x="2456799" y="1317481"/>
                </a:lnTo>
                <a:lnTo>
                  <a:pt x="2459518" y="1320205"/>
                </a:lnTo>
                <a:lnTo>
                  <a:pt x="2462236" y="1323383"/>
                </a:lnTo>
                <a:lnTo>
                  <a:pt x="2464501" y="1326561"/>
                </a:lnTo>
                <a:lnTo>
                  <a:pt x="2466766" y="1329966"/>
                </a:lnTo>
                <a:lnTo>
                  <a:pt x="2468805" y="1332917"/>
                </a:lnTo>
                <a:lnTo>
                  <a:pt x="2470617" y="1336322"/>
                </a:lnTo>
                <a:lnTo>
                  <a:pt x="2472430" y="1339727"/>
                </a:lnTo>
                <a:lnTo>
                  <a:pt x="2474015" y="1343132"/>
                </a:lnTo>
                <a:lnTo>
                  <a:pt x="2475601" y="1346537"/>
                </a:lnTo>
                <a:lnTo>
                  <a:pt x="2477866" y="1353800"/>
                </a:lnTo>
                <a:lnTo>
                  <a:pt x="2479905" y="1361064"/>
                </a:lnTo>
                <a:lnTo>
                  <a:pt x="2481264" y="1368555"/>
                </a:lnTo>
                <a:lnTo>
                  <a:pt x="2482397" y="1376273"/>
                </a:lnTo>
                <a:lnTo>
                  <a:pt x="2482850" y="1384445"/>
                </a:lnTo>
                <a:lnTo>
                  <a:pt x="2482850" y="1392390"/>
                </a:lnTo>
                <a:lnTo>
                  <a:pt x="2482850" y="1609852"/>
                </a:lnTo>
                <a:lnTo>
                  <a:pt x="2482850" y="1618251"/>
                </a:lnTo>
                <a:lnTo>
                  <a:pt x="2482397" y="1626196"/>
                </a:lnTo>
                <a:lnTo>
                  <a:pt x="2481264" y="1634141"/>
                </a:lnTo>
                <a:lnTo>
                  <a:pt x="2479905" y="1641632"/>
                </a:lnTo>
                <a:lnTo>
                  <a:pt x="2477866" y="1648895"/>
                </a:lnTo>
                <a:lnTo>
                  <a:pt x="2475601" y="1655932"/>
                </a:lnTo>
                <a:lnTo>
                  <a:pt x="2474015" y="1659337"/>
                </a:lnTo>
                <a:lnTo>
                  <a:pt x="2472430" y="1662969"/>
                </a:lnTo>
                <a:lnTo>
                  <a:pt x="2470617" y="1666147"/>
                </a:lnTo>
                <a:lnTo>
                  <a:pt x="2468805" y="1669325"/>
                </a:lnTo>
                <a:lnTo>
                  <a:pt x="2466766" y="1672730"/>
                </a:lnTo>
                <a:lnTo>
                  <a:pt x="2464501" y="1675908"/>
                </a:lnTo>
                <a:lnTo>
                  <a:pt x="2462236" y="1678859"/>
                </a:lnTo>
                <a:lnTo>
                  <a:pt x="2459518" y="1682037"/>
                </a:lnTo>
                <a:lnTo>
                  <a:pt x="2456799" y="1685215"/>
                </a:lnTo>
                <a:lnTo>
                  <a:pt x="2453628" y="1687939"/>
                </a:lnTo>
                <a:lnTo>
                  <a:pt x="2450456" y="1691117"/>
                </a:lnTo>
                <a:lnTo>
                  <a:pt x="2447058" y="1694068"/>
                </a:lnTo>
                <a:lnTo>
                  <a:pt x="2443434" y="1696792"/>
                </a:lnTo>
                <a:lnTo>
                  <a:pt x="2439583" y="1699743"/>
                </a:lnTo>
                <a:lnTo>
                  <a:pt x="2435732" y="1702240"/>
                </a:lnTo>
                <a:lnTo>
                  <a:pt x="2431201" y="1705190"/>
                </a:lnTo>
                <a:lnTo>
                  <a:pt x="2426897" y="1707687"/>
                </a:lnTo>
                <a:lnTo>
                  <a:pt x="2422140" y="1710411"/>
                </a:lnTo>
                <a:lnTo>
                  <a:pt x="2412173" y="1715178"/>
                </a:lnTo>
                <a:lnTo>
                  <a:pt x="2406963" y="1717675"/>
                </a:lnTo>
                <a:lnTo>
                  <a:pt x="2282825" y="1660018"/>
                </a:lnTo>
                <a:lnTo>
                  <a:pt x="2282825" y="1227137"/>
                </a:lnTo>
                <a:close/>
                <a:moveTo>
                  <a:pt x="91667" y="1182687"/>
                </a:moveTo>
                <a:lnTo>
                  <a:pt x="370523" y="1182687"/>
                </a:lnTo>
                <a:lnTo>
                  <a:pt x="375061" y="1182913"/>
                </a:lnTo>
                <a:lnTo>
                  <a:pt x="379826" y="1183140"/>
                </a:lnTo>
                <a:lnTo>
                  <a:pt x="384137" y="1183593"/>
                </a:lnTo>
                <a:lnTo>
                  <a:pt x="388902" y="1184499"/>
                </a:lnTo>
                <a:lnTo>
                  <a:pt x="393213" y="1185405"/>
                </a:lnTo>
                <a:lnTo>
                  <a:pt x="397524" y="1186764"/>
                </a:lnTo>
                <a:lnTo>
                  <a:pt x="401835" y="1188349"/>
                </a:lnTo>
                <a:lnTo>
                  <a:pt x="405919" y="1189935"/>
                </a:lnTo>
                <a:lnTo>
                  <a:pt x="409777" y="1191747"/>
                </a:lnTo>
                <a:lnTo>
                  <a:pt x="414088" y="1193785"/>
                </a:lnTo>
                <a:lnTo>
                  <a:pt x="417718" y="1195824"/>
                </a:lnTo>
                <a:lnTo>
                  <a:pt x="421575" y="1198089"/>
                </a:lnTo>
                <a:lnTo>
                  <a:pt x="425206" y="1200807"/>
                </a:lnTo>
                <a:lnTo>
                  <a:pt x="428609" y="1203298"/>
                </a:lnTo>
                <a:lnTo>
                  <a:pt x="432013" y="1206243"/>
                </a:lnTo>
                <a:lnTo>
                  <a:pt x="434962" y="1209187"/>
                </a:lnTo>
                <a:lnTo>
                  <a:pt x="438139" y="1212358"/>
                </a:lnTo>
                <a:lnTo>
                  <a:pt x="441088" y="1215756"/>
                </a:lnTo>
                <a:lnTo>
                  <a:pt x="443584" y="1219154"/>
                </a:lnTo>
                <a:lnTo>
                  <a:pt x="446307" y="1222778"/>
                </a:lnTo>
                <a:lnTo>
                  <a:pt x="448803" y="1226402"/>
                </a:lnTo>
                <a:lnTo>
                  <a:pt x="450845" y="1230026"/>
                </a:lnTo>
                <a:lnTo>
                  <a:pt x="452887" y="1233876"/>
                </a:lnTo>
                <a:lnTo>
                  <a:pt x="454702" y="1237953"/>
                </a:lnTo>
                <a:lnTo>
                  <a:pt x="456291" y="1242257"/>
                </a:lnTo>
                <a:lnTo>
                  <a:pt x="457879" y="1246334"/>
                </a:lnTo>
                <a:lnTo>
                  <a:pt x="459240" y="1250411"/>
                </a:lnTo>
                <a:lnTo>
                  <a:pt x="460148" y="1254941"/>
                </a:lnTo>
                <a:lnTo>
                  <a:pt x="461055" y="1259471"/>
                </a:lnTo>
                <a:lnTo>
                  <a:pt x="461509" y="1264001"/>
                </a:lnTo>
                <a:lnTo>
                  <a:pt x="461736" y="1268531"/>
                </a:lnTo>
                <a:lnTo>
                  <a:pt x="461963" y="1273061"/>
                </a:lnTo>
                <a:lnTo>
                  <a:pt x="461736" y="1277591"/>
                </a:lnTo>
                <a:lnTo>
                  <a:pt x="461509" y="1282348"/>
                </a:lnTo>
                <a:lnTo>
                  <a:pt x="461055" y="1286651"/>
                </a:lnTo>
                <a:lnTo>
                  <a:pt x="460148" y="1291408"/>
                </a:lnTo>
                <a:lnTo>
                  <a:pt x="459240" y="1295485"/>
                </a:lnTo>
                <a:lnTo>
                  <a:pt x="457879" y="1300015"/>
                </a:lnTo>
                <a:lnTo>
                  <a:pt x="456291" y="1304092"/>
                </a:lnTo>
                <a:lnTo>
                  <a:pt x="454702" y="1308169"/>
                </a:lnTo>
                <a:lnTo>
                  <a:pt x="452887" y="1312246"/>
                </a:lnTo>
                <a:lnTo>
                  <a:pt x="450845" y="1316323"/>
                </a:lnTo>
                <a:lnTo>
                  <a:pt x="448803" y="1319947"/>
                </a:lnTo>
                <a:lnTo>
                  <a:pt x="446307" y="1323571"/>
                </a:lnTo>
                <a:lnTo>
                  <a:pt x="443584" y="1327195"/>
                </a:lnTo>
                <a:lnTo>
                  <a:pt x="441088" y="1330366"/>
                </a:lnTo>
                <a:lnTo>
                  <a:pt x="438139" y="1333764"/>
                </a:lnTo>
                <a:lnTo>
                  <a:pt x="434962" y="1336935"/>
                </a:lnTo>
                <a:lnTo>
                  <a:pt x="432013" y="1340106"/>
                </a:lnTo>
                <a:lnTo>
                  <a:pt x="428609" y="1342824"/>
                </a:lnTo>
                <a:lnTo>
                  <a:pt x="425206" y="1345542"/>
                </a:lnTo>
                <a:lnTo>
                  <a:pt x="421575" y="1348033"/>
                </a:lnTo>
                <a:lnTo>
                  <a:pt x="417718" y="1350525"/>
                </a:lnTo>
                <a:lnTo>
                  <a:pt x="414088" y="1352563"/>
                </a:lnTo>
                <a:lnTo>
                  <a:pt x="409777" y="1354602"/>
                </a:lnTo>
                <a:lnTo>
                  <a:pt x="405919" y="1356414"/>
                </a:lnTo>
                <a:lnTo>
                  <a:pt x="401835" y="1357999"/>
                </a:lnTo>
                <a:lnTo>
                  <a:pt x="397524" y="1359585"/>
                </a:lnTo>
                <a:lnTo>
                  <a:pt x="393213" y="1360717"/>
                </a:lnTo>
                <a:lnTo>
                  <a:pt x="388902" y="1361850"/>
                </a:lnTo>
                <a:lnTo>
                  <a:pt x="384137" y="1362529"/>
                </a:lnTo>
                <a:lnTo>
                  <a:pt x="379826" y="1363209"/>
                </a:lnTo>
                <a:lnTo>
                  <a:pt x="375061" y="1363435"/>
                </a:lnTo>
                <a:lnTo>
                  <a:pt x="370523" y="1363662"/>
                </a:lnTo>
                <a:lnTo>
                  <a:pt x="91667" y="1363662"/>
                </a:lnTo>
                <a:lnTo>
                  <a:pt x="86902" y="1363435"/>
                </a:lnTo>
                <a:lnTo>
                  <a:pt x="82364" y="1363209"/>
                </a:lnTo>
                <a:lnTo>
                  <a:pt x="77599" y="1362529"/>
                </a:lnTo>
                <a:lnTo>
                  <a:pt x="73288" y="1361850"/>
                </a:lnTo>
                <a:lnTo>
                  <a:pt x="68750" y="1360717"/>
                </a:lnTo>
                <a:lnTo>
                  <a:pt x="64439" y="1359585"/>
                </a:lnTo>
                <a:lnTo>
                  <a:pt x="60128" y="1357999"/>
                </a:lnTo>
                <a:lnTo>
                  <a:pt x="56044" y="1356414"/>
                </a:lnTo>
                <a:lnTo>
                  <a:pt x="51959" y="1354602"/>
                </a:lnTo>
                <a:lnTo>
                  <a:pt x="48102" y="1352563"/>
                </a:lnTo>
                <a:lnTo>
                  <a:pt x="44245" y="1350525"/>
                </a:lnTo>
                <a:lnTo>
                  <a:pt x="40615" y="1348033"/>
                </a:lnTo>
                <a:lnTo>
                  <a:pt x="36757" y="1345542"/>
                </a:lnTo>
                <a:lnTo>
                  <a:pt x="33581" y="1342824"/>
                </a:lnTo>
                <a:lnTo>
                  <a:pt x="30177" y="1340106"/>
                </a:lnTo>
                <a:lnTo>
                  <a:pt x="26774" y="1336935"/>
                </a:lnTo>
                <a:lnTo>
                  <a:pt x="23824" y="1333764"/>
                </a:lnTo>
                <a:lnTo>
                  <a:pt x="21101" y="1330366"/>
                </a:lnTo>
                <a:lnTo>
                  <a:pt x="18152" y="1327195"/>
                </a:lnTo>
                <a:lnTo>
                  <a:pt x="15656" y="1323571"/>
                </a:lnTo>
                <a:lnTo>
                  <a:pt x="13160" y="1319947"/>
                </a:lnTo>
                <a:lnTo>
                  <a:pt x="11118" y="1316323"/>
                </a:lnTo>
                <a:lnTo>
                  <a:pt x="9076" y="1312246"/>
                </a:lnTo>
                <a:lnTo>
                  <a:pt x="7261" y="1308169"/>
                </a:lnTo>
                <a:lnTo>
                  <a:pt x="5446" y="1304092"/>
                </a:lnTo>
                <a:lnTo>
                  <a:pt x="4084" y="1300015"/>
                </a:lnTo>
                <a:lnTo>
                  <a:pt x="2950" y="1295485"/>
                </a:lnTo>
                <a:lnTo>
                  <a:pt x="1815" y="1291408"/>
                </a:lnTo>
                <a:lnTo>
                  <a:pt x="1134" y="1286651"/>
                </a:lnTo>
                <a:lnTo>
                  <a:pt x="454" y="1282348"/>
                </a:lnTo>
                <a:lnTo>
                  <a:pt x="0" y="1277591"/>
                </a:lnTo>
                <a:lnTo>
                  <a:pt x="0" y="1273061"/>
                </a:lnTo>
                <a:lnTo>
                  <a:pt x="0" y="1268531"/>
                </a:lnTo>
                <a:lnTo>
                  <a:pt x="454" y="1264001"/>
                </a:lnTo>
                <a:lnTo>
                  <a:pt x="1134" y="1259471"/>
                </a:lnTo>
                <a:lnTo>
                  <a:pt x="1815" y="1254941"/>
                </a:lnTo>
                <a:lnTo>
                  <a:pt x="2950" y="1250411"/>
                </a:lnTo>
                <a:lnTo>
                  <a:pt x="4084" y="1246334"/>
                </a:lnTo>
                <a:lnTo>
                  <a:pt x="5446" y="1242257"/>
                </a:lnTo>
                <a:lnTo>
                  <a:pt x="7261" y="1237953"/>
                </a:lnTo>
                <a:lnTo>
                  <a:pt x="9076" y="1233876"/>
                </a:lnTo>
                <a:lnTo>
                  <a:pt x="11118" y="1230026"/>
                </a:lnTo>
                <a:lnTo>
                  <a:pt x="13160" y="1226402"/>
                </a:lnTo>
                <a:lnTo>
                  <a:pt x="15656" y="1222778"/>
                </a:lnTo>
                <a:lnTo>
                  <a:pt x="18152" y="1219154"/>
                </a:lnTo>
                <a:lnTo>
                  <a:pt x="21101" y="1215756"/>
                </a:lnTo>
                <a:lnTo>
                  <a:pt x="23824" y="1212358"/>
                </a:lnTo>
                <a:lnTo>
                  <a:pt x="26774" y="1209187"/>
                </a:lnTo>
                <a:lnTo>
                  <a:pt x="30177" y="1206243"/>
                </a:lnTo>
                <a:lnTo>
                  <a:pt x="33581" y="1203298"/>
                </a:lnTo>
                <a:lnTo>
                  <a:pt x="36757" y="1200807"/>
                </a:lnTo>
                <a:lnTo>
                  <a:pt x="40615" y="1198089"/>
                </a:lnTo>
                <a:lnTo>
                  <a:pt x="44245" y="1195824"/>
                </a:lnTo>
                <a:lnTo>
                  <a:pt x="48102" y="1193785"/>
                </a:lnTo>
                <a:lnTo>
                  <a:pt x="51959" y="1191747"/>
                </a:lnTo>
                <a:lnTo>
                  <a:pt x="56044" y="1189935"/>
                </a:lnTo>
                <a:lnTo>
                  <a:pt x="60128" y="1188349"/>
                </a:lnTo>
                <a:lnTo>
                  <a:pt x="64439" y="1186764"/>
                </a:lnTo>
                <a:lnTo>
                  <a:pt x="68750" y="1185405"/>
                </a:lnTo>
                <a:lnTo>
                  <a:pt x="73288" y="1184499"/>
                </a:lnTo>
                <a:lnTo>
                  <a:pt x="77599" y="1183593"/>
                </a:lnTo>
                <a:lnTo>
                  <a:pt x="82364" y="1183140"/>
                </a:lnTo>
                <a:lnTo>
                  <a:pt x="86902" y="1182913"/>
                </a:lnTo>
                <a:lnTo>
                  <a:pt x="91667" y="1182687"/>
                </a:lnTo>
                <a:close/>
                <a:moveTo>
                  <a:pt x="1390308" y="782637"/>
                </a:moveTo>
                <a:lnTo>
                  <a:pt x="1396663" y="786039"/>
                </a:lnTo>
                <a:lnTo>
                  <a:pt x="1402564" y="789894"/>
                </a:lnTo>
                <a:lnTo>
                  <a:pt x="1408238" y="793749"/>
                </a:lnTo>
                <a:lnTo>
                  <a:pt x="1413458" y="797831"/>
                </a:lnTo>
                <a:lnTo>
                  <a:pt x="1418225" y="802140"/>
                </a:lnTo>
                <a:lnTo>
                  <a:pt x="1422764" y="806449"/>
                </a:lnTo>
                <a:lnTo>
                  <a:pt x="1426849" y="811439"/>
                </a:lnTo>
                <a:lnTo>
                  <a:pt x="1430935" y="816428"/>
                </a:lnTo>
                <a:lnTo>
                  <a:pt x="1434112" y="821417"/>
                </a:lnTo>
                <a:lnTo>
                  <a:pt x="1437516" y="826860"/>
                </a:lnTo>
                <a:lnTo>
                  <a:pt x="1440694" y="832303"/>
                </a:lnTo>
                <a:lnTo>
                  <a:pt x="1443644" y="837973"/>
                </a:lnTo>
                <a:lnTo>
                  <a:pt x="1446141" y="843869"/>
                </a:lnTo>
                <a:lnTo>
                  <a:pt x="1448411" y="849765"/>
                </a:lnTo>
                <a:lnTo>
                  <a:pt x="1450907" y="856115"/>
                </a:lnTo>
                <a:lnTo>
                  <a:pt x="1452723" y="862465"/>
                </a:lnTo>
                <a:lnTo>
                  <a:pt x="1454766" y="869042"/>
                </a:lnTo>
                <a:lnTo>
                  <a:pt x="1456581" y="875846"/>
                </a:lnTo>
                <a:lnTo>
                  <a:pt x="1459759" y="889680"/>
                </a:lnTo>
                <a:lnTo>
                  <a:pt x="1462709" y="904648"/>
                </a:lnTo>
                <a:lnTo>
                  <a:pt x="1465433" y="919842"/>
                </a:lnTo>
                <a:lnTo>
                  <a:pt x="1471107" y="952499"/>
                </a:lnTo>
                <a:lnTo>
                  <a:pt x="1474284" y="969735"/>
                </a:lnTo>
                <a:lnTo>
                  <a:pt x="1477462" y="987424"/>
                </a:lnTo>
                <a:lnTo>
                  <a:pt x="1483363" y="988785"/>
                </a:lnTo>
                <a:lnTo>
                  <a:pt x="1489037" y="990146"/>
                </a:lnTo>
                <a:lnTo>
                  <a:pt x="1494484" y="992187"/>
                </a:lnTo>
                <a:lnTo>
                  <a:pt x="1499704" y="994228"/>
                </a:lnTo>
                <a:lnTo>
                  <a:pt x="1504470" y="996949"/>
                </a:lnTo>
                <a:lnTo>
                  <a:pt x="1509237" y="999671"/>
                </a:lnTo>
                <a:lnTo>
                  <a:pt x="1513549" y="1003073"/>
                </a:lnTo>
                <a:lnTo>
                  <a:pt x="1517407" y="1006474"/>
                </a:lnTo>
                <a:lnTo>
                  <a:pt x="1521493" y="1010330"/>
                </a:lnTo>
                <a:lnTo>
                  <a:pt x="1525124" y="1014185"/>
                </a:lnTo>
                <a:lnTo>
                  <a:pt x="1528075" y="1018721"/>
                </a:lnTo>
                <a:lnTo>
                  <a:pt x="1530798" y="1023030"/>
                </a:lnTo>
                <a:lnTo>
                  <a:pt x="1533068" y="1027792"/>
                </a:lnTo>
                <a:lnTo>
                  <a:pt x="1535110" y="1032555"/>
                </a:lnTo>
                <a:lnTo>
                  <a:pt x="1536472" y="1037771"/>
                </a:lnTo>
                <a:lnTo>
                  <a:pt x="1537607" y="1043214"/>
                </a:lnTo>
                <a:lnTo>
                  <a:pt x="1538288" y="1048657"/>
                </a:lnTo>
                <a:lnTo>
                  <a:pt x="1538288" y="1054326"/>
                </a:lnTo>
                <a:lnTo>
                  <a:pt x="1537834" y="1060223"/>
                </a:lnTo>
                <a:lnTo>
                  <a:pt x="1536699" y="1066119"/>
                </a:lnTo>
                <a:lnTo>
                  <a:pt x="1535110" y="1072016"/>
                </a:lnTo>
                <a:lnTo>
                  <a:pt x="1533068" y="1078366"/>
                </a:lnTo>
                <a:lnTo>
                  <a:pt x="1530117" y="1084489"/>
                </a:lnTo>
                <a:lnTo>
                  <a:pt x="1526940" y="1091066"/>
                </a:lnTo>
                <a:lnTo>
                  <a:pt x="1522854" y="1097416"/>
                </a:lnTo>
                <a:lnTo>
                  <a:pt x="1518315" y="1103766"/>
                </a:lnTo>
                <a:lnTo>
                  <a:pt x="1512868" y="1110342"/>
                </a:lnTo>
                <a:lnTo>
                  <a:pt x="1506967" y="1116919"/>
                </a:lnTo>
                <a:lnTo>
                  <a:pt x="1500158" y="1123496"/>
                </a:lnTo>
                <a:lnTo>
                  <a:pt x="1492668" y="1129846"/>
                </a:lnTo>
                <a:lnTo>
                  <a:pt x="1484271" y="1136650"/>
                </a:lnTo>
                <a:lnTo>
                  <a:pt x="1474965" y="1143000"/>
                </a:lnTo>
                <a:lnTo>
                  <a:pt x="1472696" y="1155019"/>
                </a:lnTo>
                <a:lnTo>
                  <a:pt x="1469745" y="1167266"/>
                </a:lnTo>
                <a:lnTo>
                  <a:pt x="1466568" y="1179059"/>
                </a:lnTo>
                <a:lnTo>
                  <a:pt x="1462936" y="1190851"/>
                </a:lnTo>
                <a:lnTo>
                  <a:pt x="1459078" y="1202417"/>
                </a:lnTo>
                <a:lnTo>
                  <a:pt x="1454993" y="1213984"/>
                </a:lnTo>
                <a:lnTo>
                  <a:pt x="1450680" y="1225323"/>
                </a:lnTo>
                <a:lnTo>
                  <a:pt x="1445687" y="1236435"/>
                </a:lnTo>
                <a:lnTo>
                  <a:pt x="1440467" y="1247321"/>
                </a:lnTo>
                <a:lnTo>
                  <a:pt x="1435020" y="1257980"/>
                </a:lnTo>
                <a:lnTo>
                  <a:pt x="1429346" y="1268412"/>
                </a:lnTo>
                <a:lnTo>
                  <a:pt x="1423218" y="1278391"/>
                </a:lnTo>
                <a:lnTo>
                  <a:pt x="1416863" y="1288369"/>
                </a:lnTo>
                <a:lnTo>
                  <a:pt x="1410281" y="1297894"/>
                </a:lnTo>
                <a:lnTo>
                  <a:pt x="1403245" y="1307193"/>
                </a:lnTo>
                <a:lnTo>
                  <a:pt x="1395982" y="1316037"/>
                </a:lnTo>
                <a:lnTo>
                  <a:pt x="1388719" y="1324655"/>
                </a:lnTo>
                <a:lnTo>
                  <a:pt x="1381003" y="1332593"/>
                </a:lnTo>
                <a:lnTo>
                  <a:pt x="1373059" y="1340077"/>
                </a:lnTo>
                <a:lnTo>
                  <a:pt x="1364661" y="1347334"/>
                </a:lnTo>
                <a:lnTo>
                  <a:pt x="1356037" y="1354364"/>
                </a:lnTo>
                <a:lnTo>
                  <a:pt x="1347639" y="1360714"/>
                </a:lnTo>
                <a:lnTo>
                  <a:pt x="1338561" y="1366610"/>
                </a:lnTo>
                <a:lnTo>
                  <a:pt x="1329028" y="1371827"/>
                </a:lnTo>
                <a:lnTo>
                  <a:pt x="1319723" y="1376816"/>
                </a:lnTo>
                <a:lnTo>
                  <a:pt x="1310190" y="1380898"/>
                </a:lnTo>
                <a:lnTo>
                  <a:pt x="1300431" y="1384527"/>
                </a:lnTo>
                <a:lnTo>
                  <a:pt x="1295211" y="1386341"/>
                </a:lnTo>
                <a:lnTo>
                  <a:pt x="1290218" y="1387702"/>
                </a:lnTo>
                <a:lnTo>
                  <a:pt x="1284997" y="1389062"/>
                </a:lnTo>
                <a:lnTo>
                  <a:pt x="1279777" y="1390196"/>
                </a:lnTo>
                <a:lnTo>
                  <a:pt x="1274557" y="1391330"/>
                </a:lnTo>
                <a:lnTo>
                  <a:pt x="1269110" y="1392010"/>
                </a:lnTo>
                <a:lnTo>
                  <a:pt x="1264117" y="1392691"/>
                </a:lnTo>
                <a:lnTo>
                  <a:pt x="1258670" y="1393371"/>
                </a:lnTo>
                <a:lnTo>
                  <a:pt x="1253223" y="1393825"/>
                </a:lnTo>
                <a:lnTo>
                  <a:pt x="1247776" y="1393825"/>
                </a:lnTo>
                <a:lnTo>
                  <a:pt x="1242328" y="1393825"/>
                </a:lnTo>
                <a:lnTo>
                  <a:pt x="1236881" y="1393371"/>
                </a:lnTo>
                <a:lnTo>
                  <a:pt x="1231661" y="1392691"/>
                </a:lnTo>
                <a:lnTo>
                  <a:pt x="1226214" y="1392010"/>
                </a:lnTo>
                <a:lnTo>
                  <a:pt x="1220994" y="1391330"/>
                </a:lnTo>
                <a:lnTo>
                  <a:pt x="1215774" y="1390196"/>
                </a:lnTo>
                <a:lnTo>
                  <a:pt x="1210554" y="1389062"/>
                </a:lnTo>
                <a:lnTo>
                  <a:pt x="1205333" y="1387702"/>
                </a:lnTo>
                <a:lnTo>
                  <a:pt x="1200113" y="1386341"/>
                </a:lnTo>
                <a:lnTo>
                  <a:pt x="1195347" y="1384527"/>
                </a:lnTo>
                <a:lnTo>
                  <a:pt x="1185361" y="1380898"/>
                </a:lnTo>
                <a:lnTo>
                  <a:pt x="1175828" y="1376816"/>
                </a:lnTo>
                <a:lnTo>
                  <a:pt x="1166296" y="1371827"/>
                </a:lnTo>
                <a:lnTo>
                  <a:pt x="1157217" y="1366610"/>
                </a:lnTo>
                <a:lnTo>
                  <a:pt x="1148139" y="1360714"/>
                </a:lnTo>
                <a:lnTo>
                  <a:pt x="1139514" y="1354364"/>
                </a:lnTo>
                <a:lnTo>
                  <a:pt x="1130890" y="1347334"/>
                </a:lnTo>
                <a:lnTo>
                  <a:pt x="1122492" y="1340077"/>
                </a:lnTo>
                <a:lnTo>
                  <a:pt x="1114548" y="1332593"/>
                </a:lnTo>
                <a:lnTo>
                  <a:pt x="1106832" y="1324655"/>
                </a:lnTo>
                <a:lnTo>
                  <a:pt x="1099569" y="1316037"/>
                </a:lnTo>
                <a:lnTo>
                  <a:pt x="1092306" y="1307193"/>
                </a:lnTo>
                <a:lnTo>
                  <a:pt x="1085270" y="1297894"/>
                </a:lnTo>
                <a:lnTo>
                  <a:pt x="1078688" y="1288369"/>
                </a:lnTo>
                <a:lnTo>
                  <a:pt x="1072333" y="1278391"/>
                </a:lnTo>
                <a:lnTo>
                  <a:pt x="1066205" y="1268412"/>
                </a:lnTo>
                <a:lnTo>
                  <a:pt x="1060531" y="1257980"/>
                </a:lnTo>
                <a:lnTo>
                  <a:pt x="1055084" y="1247321"/>
                </a:lnTo>
                <a:lnTo>
                  <a:pt x="1049864" y="1236435"/>
                </a:lnTo>
                <a:lnTo>
                  <a:pt x="1045098" y="1225323"/>
                </a:lnTo>
                <a:lnTo>
                  <a:pt x="1040558" y="1213984"/>
                </a:lnTo>
                <a:lnTo>
                  <a:pt x="1036473" y="1202417"/>
                </a:lnTo>
                <a:lnTo>
                  <a:pt x="1032615" y="1190851"/>
                </a:lnTo>
                <a:lnTo>
                  <a:pt x="1028983" y="1179059"/>
                </a:lnTo>
                <a:lnTo>
                  <a:pt x="1025806" y="1167266"/>
                </a:lnTo>
                <a:lnTo>
                  <a:pt x="1022855" y="1155019"/>
                </a:lnTo>
                <a:lnTo>
                  <a:pt x="1020586" y="1143000"/>
                </a:lnTo>
                <a:lnTo>
                  <a:pt x="1011507" y="1136650"/>
                </a:lnTo>
                <a:lnTo>
                  <a:pt x="1003336" y="1129846"/>
                </a:lnTo>
                <a:lnTo>
                  <a:pt x="995620" y="1123496"/>
                </a:lnTo>
                <a:lnTo>
                  <a:pt x="988811" y="1116919"/>
                </a:lnTo>
                <a:lnTo>
                  <a:pt x="982683" y="1110342"/>
                </a:lnTo>
                <a:lnTo>
                  <a:pt x="977236" y="1103766"/>
                </a:lnTo>
                <a:lnTo>
                  <a:pt x="972696" y="1097416"/>
                </a:lnTo>
                <a:lnTo>
                  <a:pt x="968838" y="1091066"/>
                </a:lnTo>
                <a:lnTo>
                  <a:pt x="965434" y="1084489"/>
                </a:lnTo>
                <a:lnTo>
                  <a:pt x="962483" y="1078366"/>
                </a:lnTo>
                <a:lnTo>
                  <a:pt x="960440" y="1072016"/>
                </a:lnTo>
                <a:lnTo>
                  <a:pt x="958852" y="1066119"/>
                </a:lnTo>
                <a:lnTo>
                  <a:pt x="957944" y="1060223"/>
                </a:lnTo>
                <a:lnTo>
                  <a:pt x="957263" y="1054326"/>
                </a:lnTo>
                <a:lnTo>
                  <a:pt x="957263" y="1048657"/>
                </a:lnTo>
                <a:lnTo>
                  <a:pt x="958171" y="1043214"/>
                </a:lnTo>
                <a:lnTo>
                  <a:pt x="959079" y="1037771"/>
                </a:lnTo>
                <a:lnTo>
                  <a:pt x="960440" y="1032555"/>
                </a:lnTo>
                <a:lnTo>
                  <a:pt x="962483" y="1027792"/>
                </a:lnTo>
                <a:lnTo>
                  <a:pt x="964753" y="1023030"/>
                </a:lnTo>
                <a:lnTo>
                  <a:pt x="967476" y="1018721"/>
                </a:lnTo>
                <a:lnTo>
                  <a:pt x="970654" y="1014185"/>
                </a:lnTo>
                <a:lnTo>
                  <a:pt x="974285" y="1010330"/>
                </a:lnTo>
                <a:lnTo>
                  <a:pt x="978144" y="1006474"/>
                </a:lnTo>
                <a:lnTo>
                  <a:pt x="982002" y="1003073"/>
                </a:lnTo>
                <a:lnTo>
                  <a:pt x="986541" y="999671"/>
                </a:lnTo>
                <a:lnTo>
                  <a:pt x="991307" y="996949"/>
                </a:lnTo>
                <a:lnTo>
                  <a:pt x="996301" y="994228"/>
                </a:lnTo>
                <a:lnTo>
                  <a:pt x="1001521" y="992187"/>
                </a:lnTo>
                <a:lnTo>
                  <a:pt x="1006514" y="990146"/>
                </a:lnTo>
                <a:lnTo>
                  <a:pt x="1012415" y="988785"/>
                </a:lnTo>
                <a:lnTo>
                  <a:pt x="1018089" y="987424"/>
                </a:lnTo>
                <a:lnTo>
                  <a:pt x="1022401" y="964292"/>
                </a:lnTo>
                <a:lnTo>
                  <a:pt x="1026260" y="941840"/>
                </a:lnTo>
                <a:lnTo>
                  <a:pt x="1029891" y="920523"/>
                </a:lnTo>
                <a:lnTo>
                  <a:pt x="1033749" y="900339"/>
                </a:lnTo>
                <a:lnTo>
                  <a:pt x="1035792" y="890587"/>
                </a:lnTo>
                <a:lnTo>
                  <a:pt x="1037835" y="881289"/>
                </a:lnTo>
                <a:lnTo>
                  <a:pt x="1040104" y="872217"/>
                </a:lnTo>
                <a:lnTo>
                  <a:pt x="1042374" y="863373"/>
                </a:lnTo>
                <a:lnTo>
                  <a:pt x="1045325" y="854981"/>
                </a:lnTo>
                <a:lnTo>
                  <a:pt x="1048048" y="846817"/>
                </a:lnTo>
                <a:lnTo>
                  <a:pt x="1051453" y="838880"/>
                </a:lnTo>
                <a:lnTo>
                  <a:pt x="1055311" y="831396"/>
                </a:lnTo>
                <a:lnTo>
                  <a:pt x="1062574" y="834117"/>
                </a:lnTo>
                <a:lnTo>
                  <a:pt x="1072787" y="837065"/>
                </a:lnTo>
                <a:lnTo>
                  <a:pt x="1085270" y="840467"/>
                </a:lnTo>
                <a:lnTo>
                  <a:pt x="1092306" y="842281"/>
                </a:lnTo>
                <a:lnTo>
                  <a:pt x="1100023" y="843869"/>
                </a:lnTo>
                <a:lnTo>
                  <a:pt x="1108420" y="845456"/>
                </a:lnTo>
                <a:lnTo>
                  <a:pt x="1116818" y="847044"/>
                </a:lnTo>
                <a:lnTo>
                  <a:pt x="1126123" y="848178"/>
                </a:lnTo>
                <a:lnTo>
                  <a:pt x="1135883" y="849539"/>
                </a:lnTo>
                <a:lnTo>
                  <a:pt x="1145869" y="850673"/>
                </a:lnTo>
                <a:lnTo>
                  <a:pt x="1156309" y="851126"/>
                </a:lnTo>
                <a:lnTo>
                  <a:pt x="1167204" y="851580"/>
                </a:lnTo>
                <a:lnTo>
                  <a:pt x="1178552" y="851806"/>
                </a:lnTo>
                <a:lnTo>
                  <a:pt x="1190354" y="851580"/>
                </a:lnTo>
                <a:lnTo>
                  <a:pt x="1202156" y="851126"/>
                </a:lnTo>
                <a:lnTo>
                  <a:pt x="1214412" y="849992"/>
                </a:lnTo>
                <a:lnTo>
                  <a:pt x="1226895" y="848631"/>
                </a:lnTo>
                <a:lnTo>
                  <a:pt x="1239605" y="846364"/>
                </a:lnTo>
                <a:lnTo>
                  <a:pt x="1252542" y="844096"/>
                </a:lnTo>
                <a:lnTo>
                  <a:pt x="1265933" y="840921"/>
                </a:lnTo>
                <a:lnTo>
                  <a:pt x="1279323" y="837292"/>
                </a:lnTo>
                <a:lnTo>
                  <a:pt x="1292714" y="832983"/>
                </a:lnTo>
                <a:lnTo>
                  <a:pt x="1306559" y="827994"/>
                </a:lnTo>
                <a:lnTo>
                  <a:pt x="1313368" y="825499"/>
                </a:lnTo>
                <a:lnTo>
                  <a:pt x="1320404" y="822551"/>
                </a:lnTo>
                <a:lnTo>
                  <a:pt x="1327212" y="819603"/>
                </a:lnTo>
                <a:lnTo>
                  <a:pt x="1334248" y="816201"/>
                </a:lnTo>
                <a:lnTo>
                  <a:pt x="1341057" y="812799"/>
                </a:lnTo>
                <a:lnTo>
                  <a:pt x="1348093" y="809171"/>
                </a:lnTo>
                <a:lnTo>
                  <a:pt x="1355129" y="805315"/>
                </a:lnTo>
                <a:lnTo>
                  <a:pt x="1362165" y="801006"/>
                </a:lnTo>
                <a:lnTo>
                  <a:pt x="1369201" y="796924"/>
                </a:lnTo>
                <a:lnTo>
                  <a:pt x="1376463" y="792389"/>
                </a:lnTo>
                <a:lnTo>
                  <a:pt x="1383272" y="787626"/>
                </a:lnTo>
                <a:lnTo>
                  <a:pt x="1390308" y="782637"/>
                </a:lnTo>
                <a:close/>
                <a:moveTo>
                  <a:pt x="2282825" y="769937"/>
                </a:moveTo>
                <a:lnTo>
                  <a:pt x="2412173" y="829864"/>
                </a:lnTo>
                <a:lnTo>
                  <a:pt x="2422140" y="834858"/>
                </a:lnTo>
                <a:lnTo>
                  <a:pt x="2426897" y="837355"/>
                </a:lnTo>
                <a:lnTo>
                  <a:pt x="2431201" y="840078"/>
                </a:lnTo>
                <a:lnTo>
                  <a:pt x="2435732" y="842802"/>
                </a:lnTo>
                <a:lnTo>
                  <a:pt x="2439583" y="845526"/>
                </a:lnTo>
                <a:lnTo>
                  <a:pt x="2443434" y="848250"/>
                </a:lnTo>
                <a:lnTo>
                  <a:pt x="2447058" y="851201"/>
                </a:lnTo>
                <a:lnTo>
                  <a:pt x="2450456" y="853925"/>
                </a:lnTo>
                <a:lnTo>
                  <a:pt x="2453628" y="857103"/>
                </a:lnTo>
                <a:lnTo>
                  <a:pt x="2456799" y="860054"/>
                </a:lnTo>
                <a:lnTo>
                  <a:pt x="2459518" y="863005"/>
                </a:lnTo>
                <a:lnTo>
                  <a:pt x="2462236" y="866183"/>
                </a:lnTo>
                <a:lnTo>
                  <a:pt x="2464501" y="869361"/>
                </a:lnTo>
                <a:lnTo>
                  <a:pt x="2466766" y="872539"/>
                </a:lnTo>
                <a:lnTo>
                  <a:pt x="2468805" y="875717"/>
                </a:lnTo>
                <a:lnTo>
                  <a:pt x="2470617" y="878895"/>
                </a:lnTo>
                <a:lnTo>
                  <a:pt x="2472430" y="882300"/>
                </a:lnTo>
                <a:lnTo>
                  <a:pt x="2474015" y="885932"/>
                </a:lnTo>
                <a:lnTo>
                  <a:pt x="2475601" y="889337"/>
                </a:lnTo>
                <a:lnTo>
                  <a:pt x="2477866" y="896373"/>
                </a:lnTo>
                <a:lnTo>
                  <a:pt x="2479905" y="903637"/>
                </a:lnTo>
                <a:lnTo>
                  <a:pt x="2481264" y="911128"/>
                </a:lnTo>
                <a:lnTo>
                  <a:pt x="2482397" y="918846"/>
                </a:lnTo>
                <a:lnTo>
                  <a:pt x="2482850" y="927018"/>
                </a:lnTo>
                <a:lnTo>
                  <a:pt x="2482850" y="935190"/>
                </a:lnTo>
                <a:lnTo>
                  <a:pt x="2482850" y="1152652"/>
                </a:lnTo>
                <a:lnTo>
                  <a:pt x="2482850" y="1160824"/>
                </a:lnTo>
                <a:lnTo>
                  <a:pt x="2482397" y="1168768"/>
                </a:lnTo>
                <a:lnTo>
                  <a:pt x="2481264" y="1176486"/>
                </a:lnTo>
                <a:lnTo>
                  <a:pt x="2479905" y="1184204"/>
                </a:lnTo>
                <a:lnTo>
                  <a:pt x="2477866" y="1191468"/>
                </a:lnTo>
                <a:lnTo>
                  <a:pt x="2475601" y="1198732"/>
                </a:lnTo>
                <a:lnTo>
                  <a:pt x="2474015" y="1202137"/>
                </a:lnTo>
                <a:lnTo>
                  <a:pt x="2472430" y="1205315"/>
                </a:lnTo>
                <a:lnTo>
                  <a:pt x="2470617" y="1208720"/>
                </a:lnTo>
                <a:lnTo>
                  <a:pt x="2468805" y="1212125"/>
                </a:lnTo>
                <a:lnTo>
                  <a:pt x="2466766" y="1215303"/>
                </a:lnTo>
                <a:lnTo>
                  <a:pt x="2464501" y="1218708"/>
                </a:lnTo>
                <a:lnTo>
                  <a:pt x="2462236" y="1221658"/>
                </a:lnTo>
                <a:lnTo>
                  <a:pt x="2459518" y="1224836"/>
                </a:lnTo>
                <a:lnTo>
                  <a:pt x="2456799" y="1227787"/>
                </a:lnTo>
                <a:lnTo>
                  <a:pt x="2453628" y="1230738"/>
                </a:lnTo>
                <a:lnTo>
                  <a:pt x="2450456" y="1233689"/>
                </a:lnTo>
                <a:lnTo>
                  <a:pt x="2447058" y="1236640"/>
                </a:lnTo>
                <a:lnTo>
                  <a:pt x="2443434" y="1239364"/>
                </a:lnTo>
                <a:lnTo>
                  <a:pt x="2439583" y="1242315"/>
                </a:lnTo>
                <a:lnTo>
                  <a:pt x="2435732" y="1245039"/>
                </a:lnTo>
                <a:lnTo>
                  <a:pt x="2431201" y="1247763"/>
                </a:lnTo>
                <a:lnTo>
                  <a:pt x="2426897" y="1250260"/>
                </a:lnTo>
                <a:lnTo>
                  <a:pt x="2422140" y="1252984"/>
                </a:lnTo>
                <a:lnTo>
                  <a:pt x="2412173" y="1257978"/>
                </a:lnTo>
                <a:lnTo>
                  <a:pt x="2406963" y="1260475"/>
                </a:lnTo>
                <a:lnTo>
                  <a:pt x="2282825" y="1202818"/>
                </a:lnTo>
                <a:lnTo>
                  <a:pt x="2282825" y="769937"/>
                </a:lnTo>
                <a:close/>
                <a:moveTo>
                  <a:pt x="1247774" y="628650"/>
                </a:moveTo>
                <a:lnTo>
                  <a:pt x="1262265" y="628876"/>
                </a:lnTo>
                <a:lnTo>
                  <a:pt x="1276302" y="629556"/>
                </a:lnTo>
                <a:lnTo>
                  <a:pt x="1290113" y="631143"/>
                </a:lnTo>
                <a:lnTo>
                  <a:pt x="1303472" y="632956"/>
                </a:lnTo>
                <a:lnTo>
                  <a:pt x="1316830" y="635222"/>
                </a:lnTo>
                <a:lnTo>
                  <a:pt x="1329282" y="638169"/>
                </a:lnTo>
                <a:lnTo>
                  <a:pt x="1341282" y="641569"/>
                </a:lnTo>
                <a:lnTo>
                  <a:pt x="1353056" y="645195"/>
                </a:lnTo>
                <a:lnTo>
                  <a:pt x="1363923" y="649274"/>
                </a:lnTo>
                <a:lnTo>
                  <a:pt x="1374338" y="654034"/>
                </a:lnTo>
                <a:lnTo>
                  <a:pt x="1378866" y="656300"/>
                </a:lnTo>
                <a:lnTo>
                  <a:pt x="1383847" y="658794"/>
                </a:lnTo>
                <a:lnTo>
                  <a:pt x="1388149" y="661513"/>
                </a:lnTo>
                <a:lnTo>
                  <a:pt x="1392677" y="664006"/>
                </a:lnTo>
                <a:lnTo>
                  <a:pt x="1396753" y="666953"/>
                </a:lnTo>
                <a:lnTo>
                  <a:pt x="1400602" y="669672"/>
                </a:lnTo>
                <a:lnTo>
                  <a:pt x="1404451" y="672619"/>
                </a:lnTo>
                <a:lnTo>
                  <a:pt x="1407847" y="675565"/>
                </a:lnTo>
                <a:lnTo>
                  <a:pt x="1411243" y="678512"/>
                </a:lnTo>
                <a:lnTo>
                  <a:pt x="1414413" y="681685"/>
                </a:lnTo>
                <a:lnTo>
                  <a:pt x="1417130" y="685084"/>
                </a:lnTo>
                <a:lnTo>
                  <a:pt x="1419847" y="688257"/>
                </a:lnTo>
                <a:lnTo>
                  <a:pt x="1425507" y="688484"/>
                </a:lnTo>
                <a:lnTo>
                  <a:pt x="1430941" y="689164"/>
                </a:lnTo>
                <a:lnTo>
                  <a:pt x="1436148" y="690297"/>
                </a:lnTo>
                <a:lnTo>
                  <a:pt x="1441356" y="691430"/>
                </a:lnTo>
                <a:lnTo>
                  <a:pt x="1446110" y="693017"/>
                </a:lnTo>
                <a:lnTo>
                  <a:pt x="1450865" y="694830"/>
                </a:lnTo>
                <a:lnTo>
                  <a:pt x="1455167" y="697323"/>
                </a:lnTo>
                <a:lnTo>
                  <a:pt x="1459695" y="699816"/>
                </a:lnTo>
                <a:lnTo>
                  <a:pt x="1463544" y="702763"/>
                </a:lnTo>
                <a:lnTo>
                  <a:pt x="1467619" y="705709"/>
                </a:lnTo>
                <a:lnTo>
                  <a:pt x="1471242" y="708882"/>
                </a:lnTo>
                <a:lnTo>
                  <a:pt x="1474865" y="712508"/>
                </a:lnTo>
                <a:lnTo>
                  <a:pt x="1478261" y="716361"/>
                </a:lnTo>
                <a:lnTo>
                  <a:pt x="1481657" y="720668"/>
                </a:lnTo>
                <a:lnTo>
                  <a:pt x="1484827" y="724747"/>
                </a:lnTo>
                <a:lnTo>
                  <a:pt x="1487544" y="729053"/>
                </a:lnTo>
                <a:lnTo>
                  <a:pt x="1490487" y="733813"/>
                </a:lnTo>
                <a:lnTo>
                  <a:pt x="1492977" y="738799"/>
                </a:lnTo>
                <a:lnTo>
                  <a:pt x="1495468" y="743785"/>
                </a:lnTo>
                <a:lnTo>
                  <a:pt x="1497732" y="748998"/>
                </a:lnTo>
                <a:lnTo>
                  <a:pt x="1499996" y="754211"/>
                </a:lnTo>
                <a:lnTo>
                  <a:pt x="1502034" y="759877"/>
                </a:lnTo>
                <a:lnTo>
                  <a:pt x="1503845" y="765543"/>
                </a:lnTo>
                <a:lnTo>
                  <a:pt x="1505656" y="771436"/>
                </a:lnTo>
                <a:lnTo>
                  <a:pt x="1509053" y="783222"/>
                </a:lnTo>
                <a:lnTo>
                  <a:pt x="1511996" y="795460"/>
                </a:lnTo>
                <a:lnTo>
                  <a:pt x="1514260" y="808153"/>
                </a:lnTo>
                <a:lnTo>
                  <a:pt x="1516071" y="821071"/>
                </a:lnTo>
                <a:lnTo>
                  <a:pt x="1517656" y="833990"/>
                </a:lnTo>
                <a:lnTo>
                  <a:pt x="1519015" y="846909"/>
                </a:lnTo>
                <a:lnTo>
                  <a:pt x="1519694" y="860281"/>
                </a:lnTo>
                <a:lnTo>
                  <a:pt x="1520147" y="873200"/>
                </a:lnTo>
                <a:lnTo>
                  <a:pt x="1520826" y="886118"/>
                </a:lnTo>
                <a:lnTo>
                  <a:pt x="1520826" y="898584"/>
                </a:lnTo>
                <a:lnTo>
                  <a:pt x="1520373" y="910823"/>
                </a:lnTo>
                <a:lnTo>
                  <a:pt x="1520147" y="922608"/>
                </a:lnTo>
                <a:lnTo>
                  <a:pt x="1519241" y="945046"/>
                </a:lnTo>
                <a:lnTo>
                  <a:pt x="1517883" y="964311"/>
                </a:lnTo>
                <a:lnTo>
                  <a:pt x="1516524" y="981083"/>
                </a:lnTo>
                <a:lnTo>
                  <a:pt x="1514939" y="993321"/>
                </a:lnTo>
                <a:lnTo>
                  <a:pt x="1511996" y="991508"/>
                </a:lnTo>
                <a:lnTo>
                  <a:pt x="1508600" y="990148"/>
                </a:lnTo>
                <a:lnTo>
                  <a:pt x="1505204" y="988562"/>
                </a:lnTo>
                <a:lnTo>
                  <a:pt x="1501808" y="987202"/>
                </a:lnTo>
                <a:lnTo>
                  <a:pt x="1498185" y="985842"/>
                </a:lnTo>
                <a:lnTo>
                  <a:pt x="1494562" y="984936"/>
                </a:lnTo>
                <a:lnTo>
                  <a:pt x="1490713" y="983802"/>
                </a:lnTo>
                <a:lnTo>
                  <a:pt x="1487091" y="983349"/>
                </a:lnTo>
                <a:lnTo>
                  <a:pt x="1481657" y="946859"/>
                </a:lnTo>
                <a:lnTo>
                  <a:pt x="1479166" y="929408"/>
                </a:lnTo>
                <a:lnTo>
                  <a:pt x="1476223" y="912636"/>
                </a:lnTo>
                <a:lnTo>
                  <a:pt x="1473280" y="896544"/>
                </a:lnTo>
                <a:lnTo>
                  <a:pt x="1469657" y="881132"/>
                </a:lnTo>
                <a:lnTo>
                  <a:pt x="1467846" y="873653"/>
                </a:lnTo>
                <a:lnTo>
                  <a:pt x="1465808" y="866400"/>
                </a:lnTo>
                <a:lnTo>
                  <a:pt x="1463770" y="859374"/>
                </a:lnTo>
                <a:lnTo>
                  <a:pt x="1461506" y="852802"/>
                </a:lnTo>
                <a:lnTo>
                  <a:pt x="1459242" y="846002"/>
                </a:lnTo>
                <a:lnTo>
                  <a:pt x="1456299" y="839430"/>
                </a:lnTo>
                <a:lnTo>
                  <a:pt x="1453356" y="833310"/>
                </a:lnTo>
                <a:lnTo>
                  <a:pt x="1450412" y="826964"/>
                </a:lnTo>
                <a:lnTo>
                  <a:pt x="1447242" y="821071"/>
                </a:lnTo>
                <a:lnTo>
                  <a:pt x="1443620" y="815405"/>
                </a:lnTo>
                <a:lnTo>
                  <a:pt x="1439771" y="809966"/>
                </a:lnTo>
                <a:lnTo>
                  <a:pt x="1435922" y="804526"/>
                </a:lnTo>
                <a:lnTo>
                  <a:pt x="1431394" y="799313"/>
                </a:lnTo>
                <a:lnTo>
                  <a:pt x="1426865" y="794780"/>
                </a:lnTo>
                <a:lnTo>
                  <a:pt x="1421884" y="789794"/>
                </a:lnTo>
                <a:lnTo>
                  <a:pt x="1416677" y="785261"/>
                </a:lnTo>
                <a:lnTo>
                  <a:pt x="1411017" y="781182"/>
                </a:lnTo>
                <a:lnTo>
                  <a:pt x="1405130" y="777102"/>
                </a:lnTo>
                <a:lnTo>
                  <a:pt x="1398791" y="773249"/>
                </a:lnTo>
                <a:lnTo>
                  <a:pt x="1391998" y="769623"/>
                </a:lnTo>
                <a:lnTo>
                  <a:pt x="1384753" y="774609"/>
                </a:lnTo>
                <a:lnTo>
                  <a:pt x="1377508" y="779595"/>
                </a:lnTo>
                <a:lnTo>
                  <a:pt x="1370263" y="784355"/>
                </a:lnTo>
                <a:lnTo>
                  <a:pt x="1363018" y="788661"/>
                </a:lnTo>
                <a:lnTo>
                  <a:pt x="1355772" y="793194"/>
                </a:lnTo>
                <a:lnTo>
                  <a:pt x="1348301" y="797047"/>
                </a:lnTo>
                <a:lnTo>
                  <a:pt x="1341056" y="800900"/>
                </a:lnTo>
                <a:lnTo>
                  <a:pt x="1334037" y="804526"/>
                </a:lnTo>
                <a:lnTo>
                  <a:pt x="1326792" y="807926"/>
                </a:lnTo>
                <a:lnTo>
                  <a:pt x="1319547" y="811326"/>
                </a:lnTo>
                <a:lnTo>
                  <a:pt x="1312302" y="814045"/>
                </a:lnTo>
                <a:lnTo>
                  <a:pt x="1305283" y="816992"/>
                </a:lnTo>
                <a:lnTo>
                  <a:pt x="1298038" y="819711"/>
                </a:lnTo>
                <a:lnTo>
                  <a:pt x="1291245" y="822205"/>
                </a:lnTo>
                <a:lnTo>
                  <a:pt x="1277208" y="826511"/>
                </a:lnTo>
                <a:lnTo>
                  <a:pt x="1263397" y="830364"/>
                </a:lnTo>
                <a:lnTo>
                  <a:pt x="1249812" y="833537"/>
                </a:lnTo>
                <a:lnTo>
                  <a:pt x="1236454" y="836030"/>
                </a:lnTo>
                <a:lnTo>
                  <a:pt x="1223322" y="838296"/>
                </a:lnTo>
                <a:lnTo>
                  <a:pt x="1210417" y="839656"/>
                </a:lnTo>
                <a:lnTo>
                  <a:pt x="1197964" y="840789"/>
                </a:lnTo>
                <a:lnTo>
                  <a:pt x="1185511" y="841469"/>
                </a:lnTo>
                <a:lnTo>
                  <a:pt x="1173738" y="841469"/>
                </a:lnTo>
                <a:lnTo>
                  <a:pt x="1162191" y="841469"/>
                </a:lnTo>
                <a:lnTo>
                  <a:pt x="1151097" y="841016"/>
                </a:lnTo>
                <a:lnTo>
                  <a:pt x="1140229" y="840336"/>
                </a:lnTo>
                <a:lnTo>
                  <a:pt x="1129814" y="839203"/>
                </a:lnTo>
                <a:lnTo>
                  <a:pt x="1120079" y="837843"/>
                </a:lnTo>
                <a:lnTo>
                  <a:pt x="1110796" y="836710"/>
                </a:lnTo>
                <a:lnTo>
                  <a:pt x="1101739" y="835123"/>
                </a:lnTo>
                <a:lnTo>
                  <a:pt x="1093362" y="833310"/>
                </a:lnTo>
                <a:lnTo>
                  <a:pt x="1085438" y="831724"/>
                </a:lnTo>
                <a:lnTo>
                  <a:pt x="1078193" y="829910"/>
                </a:lnTo>
                <a:lnTo>
                  <a:pt x="1065514" y="826284"/>
                </a:lnTo>
                <a:lnTo>
                  <a:pt x="1055099" y="823111"/>
                </a:lnTo>
                <a:lnTo>
                  <a:pt x="1047401" y="820391"/>
                </a:lnTo>
                <a:lnTo>
                  <a:pt x="1043552" y="828097"/>
                </a:lnTo>
                <a:lnTo>
                  <a:pt x="1040156" y="836483"/>
                </a:lnTo>
                <a:lnTo>
                  <a:pt x="1036986" y="844869"/>
                </a:lnTo>
                <a:lnTo>
                  <a:pt x="1034043" y="853708"/>
                </a:lnTo>
                <a:lnTo>
                  <a:pt x="1031552" y="862774"/>
                </a:lnTo>
                <a:lnTo>
                  <a:pt x="1029288" y="872520"/>
                </a:lnTo>
                <a:lnTo>
                  <a:pt x="1027024" y="882265"/>
                </a:lnTo>
                <a:lnTo>
                  <a:pt x="1024986" y="892464"/>
                </a:lnTo>
                <a:lnTo>
                  <a:pt x="1021137" y="913316"/>
                </a:lnTo>
                <a:lnTo>
                  <a:pt x="1017288" y="935527"/>
                </a:lnTo>
                <a:lnTo>
                  <a:pt x="1013213" y="958871"/>
                </a:lnTo>
                <a:lnTo>
                  <a:pt x="1011175" y="970884"/>
                </a:lnTo>
                <a:lnTo>
                  <a:pt x="1008458" y="983349"/>
                </a:lnTo>
                <a:lnTo>
                  <a:pt x="1004609" y="984029"/>
                </a:lnTo>
                <a:lnTo>
                  <a:pt x="1000760" y="984936"/>
                </a:lnTo>
                <a:lnTo>
                  <a:pt x="997138" y="985842"/>
                </a:lnTo>
                <a:lnTo>
                  <a:pt x="993515" y="987202"/>
                </a:lnTo>
                <a:lnTo>
                  <a:pt x="989892" y="988789"/>
                </a:lnTo>
                <a:lnTo>
                  <a:pt x="986496" y="990375"/>
                </a:lnTo>
                <a:lnTo>
                  <a:pt x="983100" y="991962"/>
                </a:lnTo>
                <a:lnTo>
                  <a:pt x="979704" y="993775"/>
                </a:lnTo>
                <a:lnTo>
                  <a:pt x="977666" y="979723"/>
                </a:lnTo>
                <a:lnTo>
                  <a:pt x="976761" y="970657"/>
                </a:lnTo>
                <a:lnTo>
                  <a:pt x="975402" y="960458"/>
                </a:lnTo>
                <a:lnTo>
                  <a:pt x="974496" y="949352"/>
                </a:lnTo>
                <a:lnTo>
                  <a:pt x="973817" y="937340"/>
                </a:lnTo>
                <a:lnTo>
                  <a:pt x="973364" y="924421"/>
                </a:lnTo>
                <a:lnTo>
                  <a:pt x="973138" y="911049"/>
                </a:lnTo>
                <a:lnTo>
                  <a:pt x="973364" y="896771"/>
                </a:lnTo>
                <a:lnTo>
                  <a:pt x="974044" y="882039"/>
                </a:lnTo>
                <a:lnTo>
                  <a:pt x="975402" y="866854"/>
                </a:lnTo>
                <a:lnTo>
                  <a:pt x="977213" y="851442"/>
                </a:lnTo>
                <a:lnTo>
                  <a:pt x="978119" y="843736"/>
                </a:lnTo>
                <a:lnTo>
                  <a:pt x="979704" y="835577"/>
                </a:lnTo>
                <a:lnTo>
                  <a:pt x="981062" y="827871"/>
                </a:lnTo>
                <a:lnTo>
                  <a:pt x="982874" y="819711"/>
                </a:lnTo>
                <a:lnTo>
                  <a:pt x="984911" y="812006"/>
                </a:lnTo>
                <a:lnTo>
                  <a:pt x="986949" y="804073"/>
                </a:lnTo>
                <a:lnTo>
                  <a:pt x="989440" y="796140"/>
                </a:lnTo>
                <a:lnTo>
                  <a:pt x="991930" y="788208"/>
                </a:lnTo>
                <a:lnTo>
                  <a:pt x="994873" y="780502"/>
                </a:lnTo>
                <a:lnTo>
                  <a:pt x="997817" y="772569"/>
                </a:lnTo>
                <a:lnTo>
                  <a:pt x="1001213" y="765090"/>
                </a:lnTo>
                <a:lnTo>
                  <a:pt x="1004836" y="757384"/>
                </a:lnTo>
                <a:lnTo>
                  <a:pt x="1008685" y="749905"/>
                </a:lnTo>
                <a:lnTo>
                  <a:pt x="1012986" y="742652"/>
                </a:lnTo>
                <a:lnTo>
                  <a:pt x="1017288" y="735400"/>
                </a:lnTo>
                <a:lnTo>
                  <a:pt x="1022043" y="728147"/>
                </a:lnTo>
                <a:lnTo>
                  <a:pt x="1027024" y="721121"/>
                </a:lnTo>
                <a:lnTo>
                  <a:pt x="1032458" y="714095"/>
                </a:lnTo>
                <a:lnTo>
                  <a:pt x="1038118" y="707522"/>
                </a:lnTo>
                <a:lnTo>
                  <a:pt x="1044231" y="701176"/>
                </a:lnTo>
                <a:lnTo>
                  <a:pt x="1050344" y="694603"/>
                </a:lnTo>
                <a:lnTo>
                  <a:pt x="1057136" y="688711"/>
                </a:lnTo>
                <a:lnTo>
                  <a:pt x="1064382" y="682818"/>
                </a:lnTo>
                <a:lnTo>
                  <a:pt x="1071627" y="676925"/>
                </a:lnTo>
                <a:lnTo>
                  <a:pt x="1079778" y="671486"/>
                </a:lnTo>
                <a:lnTo>
                  <a:pt x="1087702" y="666726"/>
                </a:lnTo>
                <a:lnTo>
                  <a:pt x="1096306" y="661740"/>
                </a:lnTo>
                <a:lnTo>
                  <a:pt x="1105362" y="656980"/>
                </a:lnTo>
                <a:lnTo>
                  <a:pt x="1114645" y="652674"/>
                </a:lnTo>
                <a:lnTo>
                  <a:pt x="1124380" y="648821"/>
                </a:lnTo>
                <a:lnTo>
                  <a:pt x="1134795" y="645195"/>
                </a:lnTo>
                <a:lnTo>
                  <a:pt x="1145437" y="641795"/>
                </a:lnTo>
                <a:lnTo>
                  <a:pt x="1156531" y="638622"/>
                </a:lnTo>
                <a:lnTo>
                  <a:pt x="1168304" y="636129"/>
                </a:lnTo>
                <a:lnTo>
                  <a:pt x="1180304" y="634089"/>
                </a:lnTo>
                <a:lnTo>
                  <a:pt x="1192757" y="631823"/>
                </a:lnTo>
                <a:lnTo>
                  <a:pt x="1205662" y="630690"/>
                </a:lnTo>
                <a:lnTo>
                  <a:pt x="1219247" y="629330"/>
                </a:lnTo>
                <a:lnTo>
                  <a:pt x="1233058" y="628876"/>
                </a:lnTo>
                <a:lnTo>
                  <a:pt x="1247774" y="628650"/>
                </a:lnTo>
                <a:close/>
                <a:moveTo>
                  <a:pt x="91667" y="541337"/>
                </a:moveTo>
                <a:lnTo>
                  <a:pt x="370523" y="541337"/>
                </a:lnTo>
                <a:lnTo>
                  <a:pt x="375061" y="541563"/>
                </a:lnTo>
                <a:lnTo>
                  <a:pt x="379826" y="542015"/>
                </a:lnTo>
                <a:lnTo>
                  <a:pt x="384137" y="542468"/>
                </a:lnTo>
                <a:lnTo>
                  <a:pt x="388902" y="543373"/>
                </a:lnTo>
                <a:lnTo>
                  <a:pt x="393213" y="544278"/>
                </a:lnTo>
                <a:lnTo>
                  <a:pt x="397524" y="545635"/>
                </a:lnTo>
                <a:lnTo>
                  <a:pt x="401835" y="546992"/>
                </a:lnTo>
                <a:lnTo>
                  <a:pt x="405919" y="548576"/>
                </a:lnTo>
                <a:lnTo>
                  <a:pt x="409777" y="550386"/>
                </a:lnTo>
                <a:lnTo>
                  <a:pt x="414088" y="552421"/>
                </a:lnTo>
                <a:lnTo>
                  <a:pt x="417718" y="554684"/>
                </a:lnTo>
                <a:lnTo>
                  <a:pt x="421575" y="556946"/>
                </a:lnTo>
                <a:lnTo>
                  <a:pt x="425206" y="559434"/>
                </a:lnTo>
                <a:lnTo>
                  <a:pt x="428609" y="562149"/>
                </a:lnTo>
                <a:lnTo>
                  <a:pt x="432013" y="564864"/>
                </a:lnTo>
                <a:lnTo>
                  <a:pt x="434962" y="568031"/>
                </a:lnTo>
                <a:lnTo>
                  <a:pt x="438139" y="571198"/>
                </a:lnTo>
                <a:lnTo>
                  <a:pt x="441088" y="574591"/>
                </a:lnTo>
                <a:lnTo>
                  <a:pt x="443584" y="577984"/>
                </a:lnTo>
                <a:lnTo>
                  <a:pt x="446307" y="581604"/>
                </a:lnTo>
                <a:lnTo>
                  <a:pt x="448803" y="585223"/>
                </a:lnTo>
                <a:lnTo>
                  <a:pt x="450845" y="589069"/>
                </a:lnTo>
                <a:lnTo>
                  <a:pt x="452887" y="592915"/>
                </a:lnTo>
                <a:lnTo>
                  <a:pt x="454702" y="596760"/>
                </a:lnTo>
                <a:lnTo>
                  <a:pt x="456291" y="600832"/>
                </a:lnTo>
                <a:lnTo>
                  <a:pt x="457879" y="605130"/>
                </a:lnTo>
                <a:lnTo>
                  <a:pt x="459240" y="609429"/>
                </a:lnTo>
                <a:lnTo>
                  <a:pt x="460148" y="613727"/>
                </a:lnTo>
                <a:lnTo>
                  <a:pt x="461055" y="618251"/>
                </a:lnTo>
                <a:lnTo>
                  <a:pt x="461509" y="622549"/>
                </a:lnTo>
                <a:lnTo>
                  <a:pt x="461736" y="627300"/>
                </a:lnTo>
                <a:lnTo>
                  <a:pt x="461963" y="631824"/>
                </a:lnTo>
                <a:lnTo>
                  <a:pt x="461736" y="636575"/>
                </a:lnTo>
                <a:lnTo>
                  <a:pt x="461509" y="641099"/>
                </a:lnTo>
                <a:lnTo>
                  <a:pt x="461055" y="645624"/>
                </a:lnTo>
                <a:lnTo>
                  <a:pt x="460148" y="650148"/>
                </a:lnTo>
                <a:lnTo>
                  <a:pt x="459240" y="654446"/>
                </a:lnTo>
                <a:lnTo>
                  <a:pt x="457879" y="658518"/>
                </a:lnTo>
                <a:lnTo>
                  <a:pt x="456291" y="662816"/>
                </a:lnTo>
                <a:lnTo>
                  <a:pt x="454702" y="666888"/>
                </a:lnTo>
                <a:lnTo>
                  <a:pt x="452887" y="670960"/>
                </a:lnTo>
                <a:lnTo>
                  <a:pt x="450845" y="674806"/>
                </a:lnTo>
                <a:lnTo>
                  <a:pt x="448803" y="678652"/>
                </a:lnTo>
                <a:lnTo>
                  <a:pt x="446307" y="682271"/>
                </a:lnTo>
                <a:lnTo>
                  <a:pt x="443584" y="685664"/>
                </a:lnTo>
                <a:lnTo>
                  <a:pt x="441088" y="689284"/>
                </a:lnTo>
                <a:lnTo>
                  <a:pt x="438139" y="692451"/>
                </a:lnTo>
                <a:lnTo>
                  <a:pt x="434962" y="695618"/>
                </a:lnTo>
                <a:lnTo>
                  <a:pt x="432013" y="698559"/>
                </a:lnTo>
                <a:lnTo>
                  <a:pt x="428609" y="701500"/>
                </a:lnTo>
                <a:lnTo>
                  <a:pt x="425206" y="703988"/>
                </a:lnTo>
                <a:lnTo>
                  <a:pt x="421575" y="706703"/>
                </a:lnTo>
                <a:lnTo>
                  <a:pt x="417718" y="708965"/>
                </a:lnTo>
                <a:lnTo>
                  <a:pt x="414088" y="711227"/>
                </a:lnTo>
                <a:lnTo>
                  <a:pt x="409777" y="713489"/>
                </a:lnTo>
                <a:lnTo>
                  <a:pt x="405919" y="715299"/>
                </a:lnTo>
                <a:lnTo>
                  <a:pt x="401835" y="716883"/>
                </a:lnTo>
                <a:lnTo>
                  <a:pt x="397524" y="718014"/>
                </a:lnTo>
                <a:lnTo>
                  <a:pt x="393213" y="719371"/>
                </a:lnTo>
                <a:lnTo>
                  <a:pt x="388902" y="720502"/>
                </a:lnTo>
                <a:lnTo>
                  <a:pt x="384137" y="721181"/>
                </a:lnTo>
                <a:lnTo>
                  <a:pt x="379826" y="721633"/>
                </a:lnTo>
                <a:lnTo>
                  <a:pt x="375061" y="722312"/>
                </a:lnTo>
                <a:lnTo>
                  <a:pt x="370523" y="722312"/>
                </a:lnTo>
                <a:lnTo>
                  <a:pt x="91667" y="722312"/>
                </a:lnTo>
                <a:lnTo>
                  <a:pt x="86902" y="722312"/>
                </a:lnTo>
                <a:lnTo>
                  <a:pt x="82364" y="721633"/>
                </a:lnTo>
                <a:lnTo>
                  <a:pt x="77599" y="721181"/>
                </a:lnTo>
                <a:lnTo>
                  <a:pt x="73288" y="720502"/>
                </a:lnTo>
                <a:lnTo>
                  <a:pt x="68750" y="719371"/>
                </a:lnTo>
                <a:lnTo>
                  <a:pt x="64439" y="718014"/>
                </a:lnTo>
                <a:lnTo>
                  <a:pt x="60128" y="716883"/>
                </a:lnTo>
                <a:lnTo>
                  <a:pt x="56044" y="715299"/>
                </a:lnTo>
                <a:lnTo>
                  <a:pt x="51959" y="713489"/>
                </a:lnTo>
                <a:lnTo>
                  <a:pt x="48102" y="711227"/>
                </a:lnTo>
                <a:lnTo>
                  <a:pt x="44245" y="708965"/>
                </a:lnTo>
                <a:lnTo>
                  <a:pt x="40615" y="706703"/>
                </a:lnTo>
                <a:lnTo>
                  <a:pt x="36757" y="703988"/>
                </a:lnTo>
                <a:lnTo>
                  <a:pt x="33581" y="701500"/>
                </a:lnTo>
                <a:lnTo>
                  <a:pt x="30177" y="698559"/>
                </a:lnTo>
                <a:lnTo>
                  <a:pt x="26774" y="695618"/>
                </a:lnTo>
                <a:lnTo>
                  <a:pt x="23824" y="692451"/>
                </a:lnTo>
                <a:lnTo>
                  <a:pt x="21101" y="689284"/>
                </a:lnTo>
                <a:lnTo>
                  <a:pt x="18152" y="685664"/>
                </a:lnTo>
                <a:lnTo>
                  <a:pt x="15656" y="682271"/>
                </a:lnTo>
                <a:lnTo>
                  <a:pt x="13160" y="678652"/>
                </a:lnTo>
                <a:lnTo>
                  <a:pt x="11118" y="674806"/>
                </a:lnTo>
                <a:lnTo>
                  <a:pt x="9076" y="670960"/>
                </a:lnTo>
                <a:lnTo>
                  <a:pt x="7261" y="666888"/>
                </a:lnTo>
                <a:lnTo>
                  <a:pt x="5446" y="662816"/>
                </a:lnTo>
                <a:lnTo>
                  <a:pt x="4084" y="658518"/>
                </a:lnTo>
                <a:lnTo>
                  <a:pt x="2950" y="654446"/>
                </a:lnTo>
                <a:lnTo>
                  <a:pt x="1815" y="650148"/>
                </a:lnTo>
                <a:lnTo>
                  <a:pt x="1134" y="645624"/>
                </a:lnTo>
                <a:lnTo>
                  <a:pt x="454" y="641099"/>
                </a:lnTo>
                <a:lnTo>
                  <a:pt x="0" y="636575"/>
                </a:lnTo>
                <a:lnTo>
                  <a:pt x="0" y="631824"/>
                </a:lnTo>
                <a:lnTo>
                  <a:pt x="0" y="627300"/>
                </a:lnTo>
                <a:lnTo>
                  <a:pt x="454" y="622549"/>
                </a:lnTo>
                <a:lnTo>
                  <a:pt x="1134" y="618251"/>
                </a:lnTo>
                <a:lnTo>
                  <a:pt x="1815" y="613727"/>
                </a:lnTo>
                <a:lnTo>
                  <a:pt x="2950" y="609429"/>
                </a:lnTo>
                <a:lnTo>
                  <a:pt x="4084" y="605130"/>
                </a:lnTo>
                <a:lnTo>
                  <a:pt x="5446" y="600832"/>
                </a:lnTo>
                <a:lnTo>
                  <a:pt x="7261" y="596760"/>
                </a:lnTo>
                <a:lnTo>
                  <a:pt x="9076" y="592915"/>
                </a:lnTo>
                <a:lnTo>
                  <a:pt x="11118" y="589069"/>
                </a:lnTo>
                <a:lnTo>
                  <a:pt x="13160" y="585223"/>
                </a:lnTo>
                <a:lnTo>
                  <a:pt x="15656" y="581604"/>
                </a:lnTo>
                <a:lnTo>
                  <a:pt x="18152" y="577984"/>
                </a:lnTo>
                <a:lnTo>
                  <a:pt x="21101" y="574591"/>
                </a:lnTo>
                <a:lnTo>
                  <a:pt x="23824" y="571198"/>
                </a:lnTo>
                <a:lnTo>
                  <a:pt x="26774" y="568031"/>
                </a:lnTo>
                <a:lnTo>
                  <a:pt x="30177" y="564864"/>
                </a:lnTo>
                <a:lnTo>
                  <a:pt x="33581" y="562149"/>
                </a:lnTo>
                <a:lnTo>
                  <a:pt x="36757" y="559434"/>
                </a:lnTo>
                <a:lnTo>
                  <a:pt x="40615" y="556946"/>
                </a:lnTo>
                <a:lnTo>
                  <a:pt x="44245" y="554684"/>
                </a:lnTo>
                <a:lnTo>
                  <a:pt x="48102" y="552421"/>
                </a:lnTo>
                <a:lnTo>
                  <a:pt x="51959" y="550386"/>
                </a:lnTo>
                <a:lnTo>
                  <a:pt x="56044" y="548576"/>
                </a:lnTo>
                <a:lnTo>
                  <a:pt x="60128" y="546992"/>
                </a:lnTo>
                <a:lnTo>
                  <a:pt x="64439" y="545635"/>
                </a:lnTo>
                <a:lnTo>
                  <a:pt x="68750" y="544278"/>
                </a:lnTo>
                <a:lnTo>
                  <a:pt x="73288" y="543373"/>
                </a:lnTo>
                <a:lnTo>
                  <a:pt x="77599" y="542468"/>
                </a:lnTo>
                <a:lnTo>
                  <a:pt x="82364" y="542015"/>
                </a:lnTo>
                <a:lnTo>
                  <a:pt x="86902" y="541563"/>
                </a:lnTo>
                <a:lnTo>
                  <a:pt x="91667" y="541337"/>
                </a:lnTo>
                <a:close/>
                <a:moveTo>
                  <a:pt x="2282825" y="312737"/>
                </a:moveTo>
                <a:lnTo>
                  <a:pt x="2412173" y="372470"/>
                </a:lnTo>
                <a:lnTo>
                  <a:pt x="2422140" y="377674"/>
                </a:lnTo>
                <a:lnTo>
                  <a:pt x="2426897" y="380163"/>
                </a:lnTo>
                <a:lnTo>
                  <a:pt x="2431201" y="382878"/>
                </a:lnTo>
                <a:lnTo>
                  <a:pt x="2435732" y="385367"/>
                </a:lnTo>
                <a:lnTo>
                  <a:pt x="2439583" y="388308"/>
                </a:lnTo>
                <a:lnTo>
                  <a:pt x="2443434" y="391023"/>
                </a:lnTo>
                <a:lnTo>
                  <a:pt x="2447058" y="393964"/>
                </a:lnTo>
                <a:lnTo>
                  <a:pt x="2450456" y="396680"/>
                </a:lnTo>
                <a:lnTo>
                  <a:pt x="2453628" y="399621"/>
                </a:lnTo>
                <a:lnTo>
                  <a:pt x="2456799" y="402562"/>
                </a:lnTo>
                <a:lnTo>
                  <a:pt x="2459518" y="405504"/>
                </a:lnTo>
                <a:lnTo>
                  <a:pt x="2462236" y="408671"/>
                </a:lnTo>
                <a:lnTo>
                  <a:pt x="2464501" y="411839"/>
                </a:lnTo>
                <a:lnTo>
                  <a:pt x="2466766" y="415233"/>
                </a:lnTo>
                <a:lnTo>
                  <a:pt x="2468805" y="418174"/>
                </a:lnTo>
                <a:lnTo>
                  <a:pt x="2470617" y="421568"/>
                </a:lnTo>
                <a:lnTo>
                  <a:pt x="2472430" y="424962"/>
                </a:lnTo>
                <a:lnTo>
                  <a:pt x="2474015" y="428356"/>
                </a:lnTo>
                <a:lnTo>
                  <a:pt x="2475601" y="431750"/>
                </a:lnTo>
                <a:lnTo>
                  <a:pt x="2477866" y="438990"/>
                </a:lnTo>
                <a:lnTo>
                  <a:pt x="2479905" y="446231"/>
                </a:lnTo>
                <a:lnTo>
                  <a:pt x="2481264" y="453697"/>
                </a:lnTo>
                <a:lnTo>
                  <a:pt x="2482397" y="461390"/>
                </a:lnTo>
                <a:lnTo>
                  <a:pt x="2482850" y="469536"/>
                </a:lnTo>
                <a:lnTo>
                  <a:pt x="2482850" y="477455"/>
                </a:lnTo>
                <a:lnTo>
                  <a:pt x="2482850" y="694213"/>
                </a:lnTo>
                <a:lnTo>
                  <a:pt x="2482850" y="702584"/>
                </a:lnTo>
                <a:lnTo>
                  <a:pt x="2482397" y="710504"/>
                </a:lnTo>
                <a:lnTo>
                  <a:pt x="2481264" y="718423"/>
                </a:lnTo>
                <a:lnTo>
                  <a:pt x="2479905" y="725889"/>
                </a:lnTo>
                <a:lnTo>
                  <a:pt x="2477866" y="733130"/>
                </a:lnTo>
                <a:lnTo>
                  <a:pt x="2475601" y="740144"/>
                </a:lnTo>
                <a:lnTo>
                  <a:pt x="2474015" y="743311"/>
                </a:lnTo>
                <a:lnTo>
                  <a:pt x="2472430" y="746932"/>
                </a:lnTo>
                <a:lnTo>
                  <a:pt x="2470617" y="750326"/>
                </a:lnTo>
                <a:lnTo>
                  <a:pt x="2468805" y="753493"/>
                </a:lnTo>
                <a:lnTo>
                  <a:pt x="2466766" y="756887"/>
                </a:lnTo>
                <a:lnTo>
                  <a:pt x="2464501" y="760055"/>
                </a:lnTo>
                <a:lnTo>
                  <a:pt x="2462236" y="762996"/>
                </a:lnTo>
                <a:lnTo>
                  <a:pt x="2459518" y="766164"/>
                </a:lnTo>
                <a:lnTo>
                  <a:pt x="2456799" y="769331"/>
                </a:lnTo>
                <a:lnTo>
                  <a:pt x="2453628" y="772047"/>
                </a:lnTo>
                <a:lnTo>
                  <a:pt x="2450456" y="775214"/>
                </a:lnTo>
                <a:lnTo>
                  <a:pt x="2447058" y="778156"/>
                </a:lnTo>
                <a:lnTo>
                  <a:pt x="2443434" y="780871"/>
                </a:lnTo>
                <a:lnTo>
                  <a:pt x="2439583" y="783812"/>
                </a:lnTo>
                <a:lnTo>
                  <a:pt x="2435732" y="786301"/>
                </a:lnTo>
                <a:lnTo>
                  <a:pt x="2431201" y="789242"/>
                </a:lnTo>
                <a:lnTo>
                  <a:pt x="2426897" y="791731"/>
                </a:lnTo>
                <a:lnTo>
                  <a:pt x="2422140" y="794446"/>
                </a:lnTo>
                <a:lnTo>
                  <a:pt x="2412173" y="799198"/>
                </a:lnTo>
                <a:lnTo>
                  <a:pt x="2406963" y="801687"/>
                </a:lnTo>
                <a:lnTo>
                  <a:pt x="2282825" y="744216"/>
                </a:lnTo>
                <a:lnTo>
                  <a:pt x="2282825" y="312737"/>
                </a:lnTo>
                <a:close/>
                <a:moveTo>
                  <a:pt x="458964" y="22907"/>
                </a:moveTo>
                <a:lnTo>
                  <a:pt x="448307" y="23134"/>
                </a:lnTo>
                <a:lnTo>
                  <a:pt x="438104" y="24041"/>
                </a:lnTo>
                <a:lnTo>
                  <a:pt x="427674" y="25175"/>
                </a:lnTo>
                <a:lnTo>
                  <a:pt x="417471" y="26990"/>
                </a:lnTo>
                <a:lnTo>
                  <a:pt x="407722" y="29485"/>
                </a:lnTo>
                <a:lnTo>
                  <a:pt x="397745" y="32206"/>
                </a:lnTo>
                <a:lnTo>
                  <a:pt x="388222" y="35382"/>
                </a:lnTo>
                <a:lnTo>
                  <a:pt x="378926" y="39237"/>
                </a:lnTo>
                <a:lnTo>
                  <a:pt x="369857" y="43320"/>
                </a:lnTo>
                <a:lnTo>
                  <a:pt x="361014" y="47856"/>
                </a:lnTo>
                <a:lnTo>
                  <a:pt x="352171" y="52846"/>
                </a:lnTo>
                <a:lnTo>
                  <a:pt x="344009" y="58289"/>
                </a:lnTo>
                <a:lnTo>
                  <a:pt x="335847" y="63959"/>
                </a:lnTo>
                <a:lnTo>
                  <a:pt x="328138" y="70083"/>
                </a:lnTo>
                <a:lnTo>
                  <a:pt x="320655" y="76660"/>
                </a:lnTo>
                <a:lnTo>
                  <a:pt x="313626" y="83238"/>
                </a:lnTo>
                <a:lnTo>
                  <a:pt x="306598" y="90722"/>
                </a:lnTo>
                <a:lnTo>
                  <a:pt x="300022" y="98207"/>
                </a:lnTo>
                <a:lnTo>
                  <a:pt x="294127" y="105918"/>
                </a:lnTo>
                <a:lnTo>
                  <a:pt x="288232" y="113856"/>
                </a:lnTo>
                <a:lnTo>
                  <a:pt x="283017" y="122248"/>
                </a:lnTo>
                <a:lnTo>
                  <a:pt x="278029" y="130867"/>
                </a:lnTo>
                <a:lnTo>
                  <a:pt x="273494" y="139939"/>
                </a:lnTo>
                <a:lnTo>
                  <a:pt x="269186" y="149011"/>
                </a:lnTo>
                <a:lnTo>
                  <a:pt x="265559" y="158310"/>
                </a:lnTo>
                <a:lnTo>
                  <a:pt x="262158" y="167836"/>
                </a:lnTo>
                <a:lnTo>
                  <a:pt x="259664" y="177589"/>
                </a:lnTo>
                <a:lnTo>
                  <a:pt x="257396" y="187568"/>
                </a:lnTo>
                <a:lnTo>
                  <a:pt x="255582" y="197775"/>
                </a:lnTo>
                <a:lnTo>
                  <a:pt x="254222" y="207754"/>
                </a:lnTo>
                <a:lnTo>
                  <a:pt x="253542" y="218414"/>
                </a:lnTo>
                <a:lnTo>
                  <a:pt x="253088" y="229074"/>
                </a:lnTo>
                <a:lnTo>
                  <a:pt x="253088" y="495117"/>
                </a:lnTo>
                <a:lnTo>
                  <a:pt x="369630" y="495117"/>
                </a:lnTo>
                <a:lnTo>
                  <a:pt x="376659" y="495344"/>
                </a:lnTo>
                <a:lnTo>
                  <a:pt x="383461" y="496024"/>
                </a:lnTo>
                <a:lnTo>
                  <a:pt x="390263" y="496705"/>
                </a:lnTo>
                <a:lnTo>
                  <a:pt x="397065" y="498066"/>
                </a:lnTo>
                <a:lnTo>
                  <a:pt x="403867" y="499653"/>
                </a:lnTo>
                <a:lnTo>
                  <a:pt x="410216" y="501468"/>
                </a:lnTo>
                <a:lnTo>
                  <a:pt x="416791" y="503509"/>
                </a:lnTo>
                <a:lnTo>
                  <a:pt x="422913" y="505777"/>
                </a:lnTo>
                <a:lnTo>
                  <a:pt x="428808" y="508726"/>
                </a:lnTo>
                <a:lnTo>
                  <a:pt x="434930" y="511674"/>
                </a:lnTo>
                <a:lnTo>
                  <a:pt x="440598" y="514849"/>
                </a:lnTo>
                <a:lnTo>
                  <a:pt x="446266" y="518478"/>
                </a:lnTo>
                <a:lnTo>
                  <a:pt x="451481" y="522334"/>
                </a:lnTo>
                <a:lnTo>
                  <a:pt x="456923" y="526190"/>
                </a:lnTo>
                <a:lnTo>
                  <a:pt x="461911" y="530726"/>
                </a:lnTo>
                <a:lnTo>
                  <a:pt x="466446" y="535035"/>
                </a:lnTo>
                <a:lnTo>
                  <a:pt x="471207" y="539798"/>
                </a:lnTo>
                <a:lnTo>
                  <a:pt x="475289" y="545015"/>
                </a:lnTo>
                <a:lnTo>
                  <a:pt x="479370" y="549777"/>
                </a:lnTo>
                <a:lnTo>
                  <a:pt x="483451" y="555221"/>
                </a:lnTo>
                <a:lnTo>
                  <a:pt x="487079" y="560664"/>
                </a:lnTo>
                <a:lnTo>
                  <a:pt x="490026" y="566561"/>
                </a:lnTo>
                <a:lnTo>
                  <a:pt x="493201" y="572458"/>
                </a:lnTo>
                <a:lnTo>
                  <a:pt x="496148" y="578355"/>
                </a:lnTo>
                <a:lnTo>
                  <a:pt x="498416" y="584706"/>
                </a:lnTo>
                <a:lnTo>
                  <a:pt x="500683" y="591056"/>
                </a:lnTo>
                <a:lnTo>
                  <a:pt x="502497" y="597407"/>
                </a:lnTo>
                <a:lnTo>
                  <a:pt x="504084" y="603984"/>
                </a:lnTo>
                <a:lnTo>
                  <a:pt x="505218" y="610788"/>
                </a:lnTo>
                <a:lnTo>
                  <a:pt x="506125" y="617592"/>
                </a:lnTo>
                <a:lnTo>
                  <a:pt x="506578" y="624623"/>
                </a:lnTo>
                <a:lnTo>
                  <a:pt x="506578" y="631428"/>
                </a:lnTo>
                <a:lnTo>
                  <a:pt x="506578" y="638459"/>
                </a:lnTo>
                <a:lnTo>
                  <a:pt x="506125" y="645263"/>
                </a:lnTo>
                <a:lnTo>
                  <a:pt x="505218" y="652294"/>
                </a:lnTo>
                <a:lnTo>
                  <a:pt x="504084" y="659098"/>
                </a:lnTo>
                <a:lnTo>
                  <a:pt x="502497" y="665449"/>
                </a:lnTo>
                <a:lnTo>
                  <a:pt x="500683" y="672026"/>
                </a:lnTo>
                <a:lnTo>
                  <a:pt x="498416" y="678150"/>
                </a:lnTo>
                <a:lnTo>
                  <a:pt x="496148" y="684500"/>
                </a:lnTo>
                <a:lnTo>
                  <a:pt x="493201" y="690397"/>
                </a:lnTo>
                <a:lnTo>
                  <a:pt x="490026" y="696294"/>
                </a:lnTo>
                <a:lnTo>
                  <a:pt x="487079" y="701964"/>
                </a:lnTo>
                <a:lnTo>
                  <a:pt x="483451" y="707861"/>
                </a:lnTo>
                <a:lnTo>
                  <a:pt x="479370" y="712851"/>
                </a:lnTo>
                <a:lnTo>
                  <a:pt x="475289" y="718067"/>
                </a:lnTo>
                <a:lnTo>
                  <a:pt x="471207" y="723057"/>
                </a:lnTo>
                <a:lnTo>
                  <a:pt x="466446" y="727820"/>
                </a:lnTo>
                <a:lnTo>
                  <a:pt x="461911" y="732356"/>
                </a:lnTo>
                <a:lnTo>
                  <a:pt x="456923" y="736666"/>
                </a:lnTo>
                <a:lnTo>
                  <a:pt x="451481" y="740748"/>
                </a:lnTo>
                <a:lnTo>
                  <a:pt x="446266" y="744604"/>
                </a:lnTo>
                <a:lnTo>
                  <a:pt x="440598" y="748006"/>
                </a:lnTo>
                <a:lnTo>
                  <a:pt x="434930" y="751408"/>
                </a:lnTo>
                <a:lnTo>
                  <a:pt x="428808" y="754356"/>
                </a:lnTo>
                <a:lnTo>
                  <a:pt x="422913" y="757078"/>
                </a:lnTo>
                <a:lnTo>
                  <a:pt x="416791" y="759573"/>
                </a:lnTo>
                <a:lnTo>
                  <a:pt x="410216" y="761614"/>
                </a:lnTo>
                <a:lnTo>
                  <a:pt x="403867" y="763429"/>
                </a:lnTo>
                <a:lnTo>
                  <a:pt x="397065" y="765016"/>
                </a:lnTo>
                <a:lnTo>
                  <a:pt x="390263" y="766377"/>
                </a:lnTo>
                <a:lnTo>
                  <a:pt x="383461" y="767058"/>
                </a:lnTo>
                <a:lnTo>
                  <a:pt x="376659" y="767738"/>
                </a:lnTo>
                <a:lnTo>
                  <a:pt x="369630" y="767965"/>
                </a:lnTo>
                <a:lnTo>
                  <a:pt x="253088" y="767965"/>
                </a:lnTo>
                <a:lnTo>
                  <a:pt x="253088" y="1135844"/>
                </a:lnTo>
                <a:lnTo>
                  <a:pt x="369630" y="1135844"/>
                </a:lnTo>
                <a:lnTo>
                  <a:pt x="376659" y="1136071"/>
                </a:lnTo>
                <a:lnTo>
                  <a:pt x="383461" y="1136751"/>
                </a:lnTo>
                <a:lnTo>
                  <a:pt x="390263" y="1137659"/>
                </a:lnTo>
                <a:lnTo>
                  <a:pt x="397065" y="1138793"/>
                </a:lnTo>
                <a:lnTo>
                  <a:pt x="403867" y="1140380"/>
                </a:lnTo>
                <a:lnTo>
                  <a:pt x="410216" y="1142195"/>
                </a:lnTo>
                <a:lnTo>
                  <a:pt x="416791" y="1144236"/>
                </a:lnTo>
                <a:lnTo>
                  <a:pt x="422913" y="1146731"/>
                </a:lnTo>
                <a:lnTo>
                  <a:pt x="428808" y="1149452"/>
                </a:lnTo>
                <a:lnTo>
                  <a:pt x="434930" y="1152401"/>
                </a:lnTo>
                <a:lnTo>
                  <a:pt x="440598" y="1155803"/>
                </a:lnTo>
                <a:lnTo>
                  <a:pt x="446266" y="1159205"/>
                </a:lnTo>
                <a:lnTo>
                  <a:pt x="451481" y="1163061"/>
                </a:lnTo>
                <a:lnTo>
                  <a:pt x="456923" y="1167370"/>
                </a:lnTo>
                <a:lnTo>
                  <a:pt x="461911" y="1171453"/>
                </a:lnTo>
                <a:lnTo>
                  <a:pt x="466446" y="1175989"/>
                </a:lnTo>
                <a:lnTo>
                  <a:pt x="471207" y="1180752"/>
                </a:lnTo>
                <a:lnTo>
                  <a:pt x="475289" y="1185741"/>
                </a:lnTo>
                <a:lnTo>
                  <a:pt x="479370" y="1190958"/>
                </a:lnTo>
                <a:lnTo>
                  <a:pt x="483451" y="1196401"/>
                </a:lnTo>
                <a:lnTo>
                  <a:pt x="487079" y="1201845"/>
                </a:lnTo>
                <a:lnTo>
                  <a:pt x="490026" y="1207515"/>
                </a:lnTo>
                <a:lnTo>
                  <a:pt x="493201" y="1213412"/>
                </a:lnTo>
                <a:lnTo>
                  <a:pt x="496148" y="1219309"/>
                </a:lnTo>
                <a:lnTo>
                  <a:pt x="498416" y="1225659"/>
                </a:lnTo>
                <a:lnTo>
                  <a:pt x="500683" y="1231783"/>
                </a:lnTo>
                <a:lnTo>
                  <a:pt x="502497" y="1238360"/>
                </a:lnTo>
                <a:lnTo>
                  <a:pt x="504084" y="1245165"/>
                </a:lnTo>
                <a:lnTo>
                  <a:pt x="505218" y="1251742"/>
                </a:lnTo>
                <a:lnTo>
                  <a:pt x="506125" y="1258546"/>
                </a:lnTo>
                <a:lnTo>
                  <a:pt x="506578" y="1265350"/>
                </a:lnTo>
                <a:lnTo>
                  <a:pt x="506578" y="1272381"/>
                </a:lnTo>
                <a:lnTo>
                  <a:pt x="506578" y="1279639"/>
                </a:lnTo>
                <a:lnTo>
                  <a:pt x="506125" y="1286216"/>
                </a:lnTo>
                <a:lnTo>
                  <a:pt x="505218" y="1293021"/>
                </a:lnTo>
                <a:lnTo>
                  <a:pt x="504084" y="1299825"/>
                </a:lnTo>
                <a:lnTo>
                  <a:pt x="502497" y="1306629"/>
                </a:lnTo>
                <a:lnTo>
                  <a:pt x="500683" y="1312980"/>
                </a:lnTo>
                <a:lnTo>
                  <a:pt x="498416" y="1319330"/>
                </a:lnTo>
                <a:lnTo>
                  <a:pt x="496148" y="1325454"/>
                </a:lnTo>
                <a:lnTo>
                  <a:pt x="493201" y="1331351"/>
                </a:lnTo>
                <a:lnTo>
                  <a:pt x="490026" y="1337475"/>
                </a:lnTo>
                <a:lnTo>
                  <a:pt x="487079" y="1343145"/>
                </a:lnTo>
                <a:lnTo>
                  <a:pt x="483451" y="1348588"/>
                </a:lnTo>
                <a:lnTo>
                  <a:pt x="479370" y="1354031"/>
                </a:lnTo>
                <a:lnTo>
                  <a:pt x="475289" y="1359248"/>
                </a:lnTo>
                <a:lnTo>
                  <a:pt x="471207" y="1364011"/>
                </a:lnTo>
                <a:lnTo>
                  <a:pt x="466446" y="1368774"/>
                </a:lnTo>
                <a:lnTo>
                  <a:pt x="461911" y="1373537"/>
                </a:lnTo>
                <a:lnTo>
                  <a:pt x="456923" y="1377619"/>
                </a:lnTo>
                <a:lnTo>
                  <a:pt x="451481" y="1381702"/>
                </a:lnTo>
                <a:lnTo>
                  <a:pt x="446266" y="1385557"/>
                </a:lnTo>
                <a:lnTo>
                  <a:pt x="440598" y="1388960"/>
                </a:lnTo>
                <a:lnTo>
                  <a:pt x="434930" y="1392362"/>
                </a:lnTo>
                <a:lnTo>
                  <a:pt x="428808" y="1395537"/>
                </a:lnTo>
                <a:lnTo>
                  <a:pt x="422913" y="1398032"/>
                </a:lnTo>
                <a:lnTo>
                  <a:pt x="416791" y="1400300"/>
                </a:lnTo>
                <a:lnTo>
                  <a:pt x="410216" y="1402795"/>
                </a:lnTo>
                <a:lnTo>
                  <a:pt x="403867" y="1404609"/>
                </a:lnTo>
                <a:lnTo>
                  <a:pt x="397065" y="1406197"/>
                </a:lnTo>
                <a:lnTo>
                  <a:pt x="390263" y="1407104"/>
                </a:lnTo>
                <a:lnTo>
                  <a:pt x="383461" y="1408238"/>
                </a:lnTo>
                <a:lnTo>
                  <a:pt x="376659" y="1408692"/>
                </a:lnTo>
                <a:lnTo>
                  <a:pt x="369630" y="1408692"/>
                </a:lnTo>
                <a:lnTo>
                  <a:pt x="253088" y="1408692"/>
                </a:lnTo>
                <a:lnTo>
                  <a:pt x="253088" y="1777025"/>
                </a:lnTo>
                <a:lnTo>
                  <a:pt x="369630" y="1777025"/>
                </a:lnTo>
                <a:lnTo>
                  <a:pt x="376659" y="1777252"/>
                </a:lnTo>
                <a:lnTo>
                  <a:pt x="383461" y="1777705"/>
                </a:lnTo>
                <a:lnTo>
                  <a:pt x="390263" y="1778386"/>
                </a:lnTo>
                <a:lnTo>
                  <a:pt x="397065" y="1779747"/>
                </a:lnTo>
                <a:lnTo>
                  <a:pt x="403867" y="1781334"/>
                </a:lnTo>
                <a:lnTo>
                  <a:pt x="410216" y="1783149"/>
                </a:lnTo>
                <a:lnTo>
                  <a:pt x="416791" y="1785190"/>
                </a:lnTo>
                <a:lnTo>
                  <a:pt x="422913" y="1787912"/>
                </a:lnTo>
                <a:lnTo>
                  <a:pt x="428808" y="1790407"/>
                </a:lnTo>
                <a:lnTo>
                  <a:pt x="434930" y="1793582"/>
                </a:lnTo>
                <a:lnTo>
                  <a:pt x="440598" y="1796984"/>
                </a:lnTo>
                <a:lnTo>
                  <a:pt x="446266" y="1800159"/>
                </a:lnTo>
                <a:lnTo>
                  <a:pt x="451481" y="1804242"/>
                </a:lnTo>
                <a:lnTo>
                  <a:pt x="456923" y="1808324"/>
                </a:lnTo>
                <a:lnTo>
                  <a:pt x="461911" y="1812407"/>
                </a:lnTo>
                <a:lnTo>
                  <a:pt x="466446" y="1817170"/>
                </a:lnTo>
                <a:lnTo>
                  <a:pt x="471207" y="1821706"/>
                </a:lnTo>
                <a:lnTo>
                  <a:pt x="475289" y="1826695"/>
                </a:lnTo>
                <a:lnTo>
                  <a:pt x="479370" y="1831912"/>
                </a:lnTo>
                <a:lnTo>
                  <a:pt x="483451" y="1837129"/>
                </a:lnTo>
                <a:lnTo>
                  <a:pt x="487079" y="1842799"/>
                </a:lnTo>
                <a:lnTo>
                  <a:pt x="490026" y="1848469"/>
                </a:lnTo>
                <a:lnTo>
                  <a:pt x="493201" y="1854139"/>
                </a:lnTo>
                <a:lnTo>
                  <a:pt x="496148" y="1860490"/>
                </a:lnTo>
                <a:lnTo>
                  <a:pt x="498416" y="1866613"/>
                </a:lnTo>
                <a:lnTo>
                  <a:pt x="500683" y="1872964"/>
                </a:lnTo>
                <a:lnTo>
                  <a:pt x="502497" y="1879314"/>
                </a:lnTo>
                <a:lnTo>
                  <a:pt x="504084" y="1885892"/>
                </a:lnTo>
                <a:lnTo>
                  <a:pt x="505218" y="1892696"/>
                </a:lnTo>
                <a:lnTo>
                  <a:pt x="506125" y="1899273"/>
                </a:lnTo>
                <a:lnTo>
                  <a:pt x="506578" y="1906304"/>
                </a:lnTo>
                <a:lnTo>
                  <a:pt x="506578" y="1913335"/>
                </a:lnTo>
                <a:lnTo>
                  <a:pt x="506578" y="1920366"/>
                </a:lnTo>
                <a:lnTo>
                  <a:pt x="506125" y="1927397"/>
                </a:lnTo>
                <a:lnTo>
                  <a:pt x="505218" y="1933975"/>
                </a:lnTo>
                <a:lnTo>
                  <a:pt x="504084" y="1940779"/>
                </a:lnTo>
                <a:lnTo>
                  <a:pt x="502497" y="1947356"/>
                </a:lnTo>
                <a:lnTo>
                  <a:pt x="500683" y="1953707"/>
                </a:lnTo>
                <a:lnTo>
                  <a:pt x="498416" y="1960284"/>
                </a:lnTo>
                <a:lnTo>
                  <a:pt x="496148" y="1966408"/>
                </a:lnTo>
                <a:lnTo>
                  <a:pt x="493201" y="1972532"/>
                </a:lnTo>
                <a:lnTo>
                  <a:pt x="490026" y="1978429"/>
                </a:lnTo>
                <a:lnTo>
                  <a:pt x="487079" y="1984099"/>
                </a:lnTo>
                <a:lnTo>
                  <a:pt x="483451" y="1989542"/>
                </a:lnTo>
                <a:lnTo>
                  <a:pt x="479370" y="1994986"/>
                </a:lnTo>
                <a:lnTo>
                  <a:pt x="475289" y="1999975"/>
                </a:lnTo>
                <a:lnTo>
                  <a:pt x="471207" y="2004965"/>
                </a:lnTo>
                <a:lnTo>
                  <a:pt x="466446" y="2009728"/>
                </a:lnTo>
                <a:lnTo>
                  <a:pt x="461911" y="2014264"/>
                </a:lnTo>
                <a:lnTo>
                  <a:pt x="456923" y="2018573"/>
                </a:lnTo>
                <a:lnTo>
                  <a:pt x="451481" y="2022429"/>
                </a:lnTo>
                <a:lnTo>
                  <a:pt x="446266" y="2026285"/>
                </a:lnTo>
                <a:lnTo>
                  <a:pt x="440598" y="2029914"/>
                </a:lnTo>
                <a:lnTo>
                  <a:pt x="434930" y="2033089"/>
                </a:lnTo>
                <a:lnTo>
                  <a:pt x="428808" y="2036264"/>
                </a:lnTo>
                <a:lnTo>
                  <a:pt x="422913" y="2038759"/>
                </a:lnTo>
                <a:lnTo>
                  <a:pt x="416791" y="2041481"/>
                </a:lnTo>
                <a:lnTo>
                  <a:pt x="410216" y="2043522"/>
                </a:lnTo>
                <a:lnTo>
                  <a:pt x="403867" y="2045336"/>
                </a:lnTo>
                <a:lnTo>
                  <a:pt x="397065" y="2046924"/>
                </a:lnTo>
                <a:lnTo>
                  <a:pt x="390263" y="2048285"/>
                </a:lnTo>
                <a:lnTo>
                  <a:pt x="383461" y="2048965"/>
                </a:lnTo>
                <a:lnTo>
                  <a:pt x="376659" y="2049419"/>
                </a:lnTo>
                <a:lnTo>
                  <a:pt x="369630" y="2049646"/>
                </a:lnTo>
                <a:lnTo>
                  <a:pt x="253088" y="2049646"/>
                </a:lnTo>
                <a:lnTo>
                  <a:pt x="253088" y="2315689"/>
                </a:lnTo>
                <a:lnTo>
                  <a:pt x="253542" y="2326349"/>
                </a:lnTo>
                <a:lnTo>
                  <a:pt x="254222" y="2336782"/>
                </a:lnTo>
                <a:lnTo>
                  <a:pt x="255582" y="2347215"/>
                </a:lnTo>
                <a:lnTo>
                  <a:pt x="257396" y="2357195"/>
                </a:lnTo>
                <a:lnTo>
                  <a:pt x="259664" y="2367401"/>
                </a:lnTo>
                <a:lnTo>
                  <a:pt x="262158" y="2376927"/>
                </a:lnTo>
                <a:lnTo>
                  <a:pt x="265559" y="2386679"/>
                </a:lnTo>
                <a:lnTo>
                  <a:pt x="269186" y="2395978"/>
                </a:lnTo>
                <a:lnTo>
                  <a:pt x="273494" y="2405051"/>
                </a:lnTo>
                <a:lnTo>
                  <a:pt x="278029" y="2414123"/>
                </a:lnTo>
                <a:lnTo>
                  <a:pt x="283017" y="2422515"/>
                </a:lnTo>
                <a:lnTo>
                  <a:pt x="288232" y="2430907"/>
                </a:lnTo>
                <a:lnTo>
                  <a:pt x="294127" y="2439072"/>
                </a:lnTo>
                <a:lnTo>
                  <a:pt x="300022" y="2446783"/>
                </a:lnTo>
                <a:lnTo>
                  <a:pt x="306598" y="2454268"/>
                </a:lnTo>
                <a:lnTo>
                  <a:pt x="313626" y="2461525"/>
                </a:lnTo>
                <a:lnTo>
                  <a:pt x="320655" y="2468330"/>
                </a:lnTo>
                <a:lnTo>
                  <a:pt x="328138" y="2474680"/>
                </a:lnTo>
                <a:lnTo>
                  <a:pt x="335847" y="2481031"/>
                </a:lnTo>
                <a:lnTo>
                  <a:pt x="344009" y="2486701"/>
                </a:lnTo>
                <a:lnTo>
                  <a:pt x="352171" y="2492144"/>
                </a:lnTo>
                <a:lnTo>
                  <a:pt x="361014" y="2497134"/>
                </a:lnTo>
                <a:lnTo>
                  <a:pt x="369857" y="2501443"/>
                </a:lnTo>
                <a:lnTo>
                  <a:pt x="378926" y="2505526"/>
                </a:lnTo>
                <a:lnTo>
                  <a:pt x="388222" y="2509608"/>
                </a:lnTo>
                <a:lnTo>
                  <a:pt x="397745" y="2512557"/>
                </a:lnTo>
                <a:lnTo>
                  <a:pt x="407722" y="2515505"/>
                </a:lnTo>
                <a:lnTo>
                  <a:pt x="417471" y="2517773"/>
                </a:lnTo>
                <a:lnTo>
                  <a:pt x="427674" y="2519588"/>
                </a:lnTo>
                <a:lnTo>
                  <a:pt x="438104" y="2520948"/>
                </a:lnTo>
                <a:lnTo>
                  <a:pt x="448307" y="2521629"/>
                </a:lnTo>
                <a:lnTo>
                  <a:pt x="458964" y="2521856"/>
                </a:lnTo>
                <a:lnTo>
                  <a:pt x="2030011" y="2521856"/>
                </a:lnTo>
                <a:lnTo>
                  <a:pt x="2040667" y="2521629"/>
                </a:lnTo>
                <a:lnTo>
                  <a:pt x="2051324" y="2520948"/>
                </a:lnTo>
                <a:lnTo>
                  <a:pt x="2061527" y="2519588"/>
                </a:lnTo>
                <a:lnTo>
                  <a:pt x="2071503" y="2517773"/>
                </a:lnTo>
                <a:lnTo>
                  <a:pt x="2081706" y="2515505"/>
                </a:lnTo>
                <a:lnTo>
                  <a:pt x="2091456" y="2512557"/>
                </a:lnTo>
                <a:lnTo>
                  <a:pt x="2100752" y="2509608"/>
                </a:lnTo>
                <a:lnTo>
                  <a:pt x="2110502" y="2505526"/>
                </a:lnTo>
                <a:lnTo>
                  <a:pt x="2119571" y="2501443"/>
                </a:lnTo>
                <a:lnTo>
                  <a:pt x="2128187" y="2497134"/>
                </a:lnTo>
                <a:lnTo>
                  <a:pt x="2136803" y="2492144"/>
                </a:lnTo>
                <a:lnTo>
                  <a:pt x="2145192" y="2486701"/>
                </a:lnTo>
                <a:lnTo>
                  <a:pt x="2153354" y="2481031"/>
                </a:lnTo>
                <a:lnTo>
                  <a:pt x="2161290" y="2474680"/>
                </a:lnTo>
                <a:lnTo>
                  <a:pt x="2168546" y="2468330"/>
                </a:lnTo>
                <a:lnTo>
                  <a:pt x="2175801" y="2461525"/>
                </a:lnTo>
                <a:lnTo>
                  <a:pt x="2182376" y="2454268"/>
                </a:lnTo>
                <a:lnTo>
                  <a:pt x="2188952" y="2446783"/>
                </a:lnTo>
                <a:lnTo>
                  <a:pt x="2195074" y="2439072"/>
                </a:lnTo>
                <a:lnTo>
                  <a:pt x="2200969" y="2430907"/>
                </a:lnTo>
                <a:lnTo>
                  <a:pt x="2206410" y="2422515"/>
                </a:lnTo>
                <a:lnTo>
                  <a:pt x="2211172" y="2414123"/>
                </a:lnTo>
                <a:lnTo>
                  <a:pt x="2215933" y="2405051"/>
                </a:lnTo>
                <a:lnTo>
                  <a:pt x="2219788" y="2395978"/>
                </a:lnTo>
                <a:lnTo>
                  <a:pt x="2223642" y="2386679"/>
                </a:lnTo>
                <a:lnTo>
                  <a:pt x="2226817" y="2376927"/>
                </a:lnTo>
                <a:lnTo>
                  <a:pt x="2229538" y="2367401"/>
                </a:lnTo>
                <a:lnTo>
                  <a:pt x="2232032" y="2357195"/>
                </a:lnTo>
                <a:lnTo>
                  <a:pt x="2233845" y="2347215"/>
                </a:lnTo>
                <a:lnTo>
                  <a:pt x="2235206" y="2336782"/>
                </a:lnTo>
                <a:lnTo>
                  <a:pt x="2235886" y="2326349"/>
                </a:lnTo>
                <a:lnTo>
                  <a:pt x="2236113" y="2315689"/>
                </a:lnTo>
                <a:lnTo>
                  <a:pt x="2236113" y="229074"/>
                </a:lnTo>
                <a:lnTo>
                  <a:pt x="2235886" y="218414"/>
                </a:lnTo>
                <a:lnTo>
                  <a:pt x="2235206" y="207754"/>
                </a:lnTo>
                <a:lnTo>
                  <a:pt x="2233845" y="197775"/>
                </a:lnTo>
                <a:lnTo>
                  <a:pt x="2232032" y="187568"/>
                </a:lnTo>
                <a:lnTo>
                  <a:pt x="2229538" y="177589"/>
                </a:lnTo>
                <a:lnTo>
                  <a:pt x="2226817" y="167836"/>
                </a:lnTo>
                <a:lnTo>
                  <a:pt x="2223642" y="158310"/>
                </a:lnTo>
                <a:lnTo>
                  <a:pt x="2219788" y="149011"/>
                </a:lnTo>
                <a:lnTo>
                  <a:pt x="2215933" y="139939"/>
                </a:lnTo>
                <a:lnTo>
                  <a:pt x="2211172" y="130867"/>
                </a:lnTo>
                <a:lnTo>
                  <a:pt x="2206410" y="122248"/>
                </a:lnTo>
                <a:lnTo>
                  <a:pt x="2200969" y="113856"/>
                </a:lnTo>
                <a:lnTo>
                  <a:pt x="2195074" y="105918"/>
                </a:lnTo>
                <a:lnTo>
                  <a:pt x="2188952" y="98207"/>
                </a:lnTo>
                <a:lnTo>
                  <a:pt x="2182376" y="90722"/>
                </a:lnTo>
                <a:lnTo>
                  <a:pt x="2175801" y="83238"/>
                </a:lnTo>
                <a:lnTo>
                  <a:pt x="2168546" y="76660"/>
                </a:lnTo>
                <a:lnTo>
                  <a:pt x="2161290" y="70083"/>
                </a:lnTo>
                <a:lnTo>
                  <a:pt x="2153354" y="63959"/>
                </a:lnTo>
                <a:lnTo>
                  <a:pt x="2145192" y="58289"/>
                </a:lnTo>
                <a:lnTo>
                  <a:pt x="2136803" y="52846"/>
                </a:lnTo>
                <a:lnTo>
                  <a:pt x="2128187" y="47856"/>
                </a:lnTo>
                <a:lnTo>
                  <a:pt x="2119571" y="43320"/>
                </a:lnTo>
                <a:lnTo>
                  <a:pt x="2110502" y="39237"/>
                </a:lnTo>
                <a:lnTo>
                  <a:pt x="2100752" y="35382"/>
                </a:lnTo>
                <a:lnTo>
                  <a:pt x="2091456" y="32206"/>
                </a:lnTo>
                <a:lnTo>
                  <a:pt x="2081706" y="29485"/>
                </a:lnTo>
                <a:lnTo>
                  <a:pt x="2071503" y="26990"/>
                </a:lnTo>
                <a:lnTo>
                  <a:pt x="2061527" y="25175"/>
                </a:lnTo>
                <a:lnTo>
                  <a:pt x="2051324" y="24041"/>
                </a:lnTo>
                <a:lnTo>
                  <a:pt x="2040667" y="23134"/>
                </a:lnTo>
                <a:lnTo>
                  <a:pt x="2030011" y="22907"/>
                </a:lnTo>
                <a:lnTo>
                  <a:pt x="458964" y="22907"/>
                </a:lnTo>
                <a:close/>
                <a:moveTo>
                  <a:pt x="458964" y="0"/>
                </a:moveTo>
                <a:lnTo>
                  <a:pt x="2030011" y="0"/>
                </a:lnTo>
                <a:lnTo>
                  <a:pt x="2042028" y="453"/>
                </a:lnTo>
                <a:lnTo>
                  <a:pt x="2053364" y="1134"/>
                </a:lnTo>
                <a:lnTo>
                  <a:pt x="2064701" y="2722"/>
                </a:lnTo>
                <a:lnTo>
                  <a:pt x="2076265" y="4763"/>
                </a:lnTo>
                <a:lnTo>
                  <a:pt x="2087148" y="7258"/>
                </a:lnTo>
                <a:lnTo>
                  <a:pt x="2098031" y="10433"/>
                </a:lnTo>
                <a:lnTo>
                  <a:pt x="2108688" y="14062"/>
                </a:lnTo>
                <a:lnTo>
                  <a:pt x="2118891" y="18371"/>
                </a:lnTo>
                <a:lnTo>
                  <a:pt x="2129094" y="22680"/>
                </a:lnTo>
                <a:lnTo>
                  <a:pt x="2138843" y="27897"/>
                </a:lnTo>
                <a:lnTo>
                  <a:pt x="2148593" y="33340"/>
                </a:lnTo>
                <a:lnTo>
                  <a:pt x="2157889" y="39237"/>
                </a:lnTo>
                <a:lnTo>
                  <a:pt x="2166959" y="45815"/>
                </a:lnTo>
                <a:lnTo>
                  <a:pt x="2175574" y="52392"/>
                </a:lnTo>
                <a:lnTo>
                  <a:pt x="2183737" y="59650"/>
                </a:lnTo>
                <a:lnTo>
                  <a:pt x="2191899" y="67361"/>
                </a:lnTo>
                <a:lnTo>
                  <a:pt x="2199382" y="75299"/>
                </a:lnTo>
                <a:lnTo>
                  <a:pt x="2206637" y="83691"/>
                </a:lnTo>
                <a:lnTo>
                  <a:pt x="2213212" y="92083"/>
                </a:lnTo>
                <a:lnTo>
                  <a:pt x="2219788" y="101155"/>
                </a:lnTo>
                <a:lnTo>
                  <a:pt x="2225683" y="110681"/>
                </a:lnTo>
                <a:lnTo>
                  <a:pt x="2231125" y="120207"/>
                </a:lnTo>
                <a:lnTo>
                  <a:pt x="2236340" y="129960"/>
                </a:lnTo>
                <a:lnTo>
                  <a:pt x="2241101" y="140166"/>
                </a:lnTo>
                <a:lnTo>
                  <a:pt x="2244955" y="150599"/>
                </a:lnTo>
                <a:lnTo>
                  <a:pt x="2248583" y="161032"/>
                </a:lnTo>
                <a:lnTo>
                  <a:pt x="2251758" y="172145"/>
                </a:lnTo>
                <a:lnTo>
                  <a:pt x="2254252" y="183032"/>
                </a:lnTo>
                <a:lnTo>
                  <a:pt x="2256292" y="194372"/>
                </a:lnTo>
                <a:lnTo>
                  <a:pt x="2257879" y="205713"/>
                </a:lnTo>
                <a:lnTo>
                  <a:pt x="2258786" y="217053"/>
                </a:lnTo>
                <a:lnTo>
                  <a:pt x="2259013" y="229074"/>
                </a:lnTo>
                <a:lnTo>
                  <a:pt x="2259013" y="2315689"/>
                </a:lnTo>
                <a:lnTo>
                  <a:pt x="2258786" y="2327483"/>
                </a:lnTo>
                <a:lnTo>
                  <a:pt x="2257879" y="2339050"/>
                </a:lnTo>
                <a:lnTo>
                  <a:pt x="2256292" y="2350617"/>
                </a:lnTo>
                <a:lnTo>
                  <a:pt x="2254252" y="2361958"/>
                </a:lnTo>
                <a:lnTo>
                  <a:pt x="2251758" y="2372844"/>
                </a:lnTo>
                <a:lnTo>
                  <a:pt x="2248583" y="2383731"/>
                </a:lnTo>
                <a:lnTo>
                  <a:pt x="2244955" y="2394391"/>
                </a:lnTo>
                <a:lnTo>
                  <a:pt x="2241101" y="2404824"/>
                </a:lnTo>
                <a:lnTo>
                  <a:pt x="2236340" y="2414803"/>
                </a:lnTo>
                <a:lnTo>
                  <a:pt x="2231125" y="2424783"/>
                </a:lnTo>
                <a:lnTo>
                  <a:pt x="2225683" y="2434309"/>
                </a:lnTo>
                <a:lnTo>
                  <a:pt x="2219788" y="2443608"/>
                </a:lnTo>
                <a:lnTo>
                  <a:pt x="2213212" y="2452680"/>
                </a:lnTo>
                <a:lnTo>
                  <a:pt x="2206637" y="2461299"/>
                </a:lnTo>
                <a:lnTo>
                  <a:pt x="2199382" y="2469464"/>
                </a:lnTo>
                <a:lnTo>
                  <a:pt x="2191899" y="2477629"/>
                </a:lnTo>
                <a:lnTo>
                  <a:pt x="2183737" y="2485113"/>
                </a:lnTo>
                <a:lnTo>
                  <a:pt x="2175574" y="2492371"/>
                </a:lnTo>
                <a:lnTo>
                  <a:pt x="2166959" y="2499175"/>
                </a:lnTo>
                <a:lnTo>
                  <a:pt x="2157889" y="2505526"/>
                </a:lnTo>
                <a:lnTo>
                  <a:pt x="2148593" y="2511649"/>
                </a:lnTo>
                <a:lnTo>
                  <a:pt x="2138843" y="2517093"/>
                </a:lnTo>
                <a:lnTo>
                  <a:pt x="2129094" y="2522309"/>
                </a:lnTo>
                <a:lnTo>
                  <a:pt x="2118891" y="2526619"/>
                </a:lnTo>
                <a:lnTo>
                  <a:pt x="2108688" y="2530701"/>
                </a:lnTo>
                <a:lnTo>
                  <a:pt x="2098031" y="2534330"/>
                </a:lnTo>
                <a:lnTo>
                  <a:pt x="2087148" y="2537505"/>
                </a:lnTo>
                <a:lnTo>
                  <a:pt x="2076265" y="2540000"/>
                </a:lnTo>
                <a:lnTo>
                  <a:pt x="2064701" y="2542268"/>
                </a:lnTo>
                <a:lnTo>
                  <a:pt x="2053364" y="2543402"/>
                </a:lnTo>
                <a:lnTo>
                  <a:pt x="2042028" y="2544536"/>
                </a:lnTo>
                <a:lnTo>
                  <a:pt x="2030011" y="2544763"/>
                </a:lnTo>
                <a:lnTo>
                  <a:pt x="458964" y="2544763"/>
                </a:lnTo>
                <a:lnTo>
                  <a:pt x="447400" y="2544536"/>
                </a:lnTo>
                <a:lnTo>
                  <a:pt x="435610" y="2543402"/>
                </a:lnTo>
                <a:lnTo>
                  <a:pt x="424273" y="2542268"/>
                </a:lnTo>
                <a:lnTo>
                  <a:pt x="413163" y="2540000"/>
                </a:lnTo>
                <a:lnTo>
                  <a:pt x="402053" y="2537505"/>
                </a:lnTo>
                <a:lnTo>
                  <a:pt x="391170" y="2534330"/>
                </a:lnTo>
                <a:lnTo>
                  <a:pt x="380513" y="2530701"/>
                </a:lnTo>
                <a:lnTo>
                  <a:pt x="370084" y="2526619"/>
                </a:lnTo>
                <a:lnTo>
                  <a:pt x="359880" y="2522309"/>
                </a:lnTo>
                <a:lnTo>
                  <a:pt x="350131" y="2517093"/>
                </a:lnTo>
                <a:lnTo>
                  <a:pt x="340608" y="2511649"/>
                </a:lnTo>
                <a:lnTo>
                  <a:pt x="331085" y="2505526"/>
                </a:lnTo>
                <a:lnTo>
                  <a:pt x="322469" y="2499175"/>
                </a:lnTo>
                <a:lnTo>
                  <a:pt x="313626" y="2492371"/>
                </a:lnTo>
                <a:lnTo>
                  <a:pt x="305237" y="2485113"/>
                </a:lnTo>
                <a:lnTo>
                  <a:pt x="297528" y="2477629"/>
                </a:lnTo>
                <a:lnTo>
                  <a:pt x="289819" y="2469464"/>
                </a:lnTo>
                <a:lnTo>
                  <a:pt x="282564" y="2461299"/>
                </a:lnTo>
                <a:lnTo>
                  <a:pt x="275762" y="2452680"/>
                </a:lnTo>
                <a:lnTo>
                  <a:pt x="269413" y="2443608"/>
                </a:lnTo>
                <a:lnTo>
                  <a:pt x="263518" y="2434309"/>
                </a:lnTo>
                <a:lnTo>
                  <a:pt x="257850" y="2424783"/>
                </a:lnTo>
                <a:lnTo>
                  <a:pt x="252862" y="2414803"/>
                </a:lnTo>
                <a:lnTo>
                  <a:pt x="248327" y="2404824"/>
                </a:lnTo>
                <a:lnTo>
                  <a:pt x="244019" y="2394391"/>
                </a:lnTo>
                <a:lnTo>
                  <a:pt x="240391" y="2383731"/>
                </a:lnTo>
                <a:lnTo>
                  <a:pt x="237444" y="2372844"/>
                </a:lnTo>
                <a:lnTo>
                  <a:pt x="234723" y="2361958"/>
                </a:lnTo>
                <a:lnTo>
                  <a:pt x="232682" y="2350617"/>
                </a:lnTo>
                <a:lnTo>
                  <a:pt x="231322" y="2339050"/>
                </a:lnTo>
                <a:lnTo>
                  <a:pt x="230415" y="2327483"/>
                </a:lnTo>
                <a:lnTo>
                  <a:pt x="230188" y="2315689"/>
                </a:lnTo>
                <a:lnTo>
                  <a:pt x="230188" y="2026965"/>
                </a:lnTo>
                <a:lnTo>
                  <a:pt x="369630" y="2026965"/>
                </a:lnTo>
                <a:lnTo>
                  <a:pt x="375298" y="2026738"/>
                </a:lnTo>
                <a:lnTo>
                  <a:pt x="381194" y="2026285"/>
                </a:lnTo>
                <a:lnTo>
                  <a:pt x="386862" y="2025604"/>
                </a:lnTo>
                <a:lnTo>
                  <a:pt x="392530" y="2024470"/>
                </a:lnTo>
                <a:lnTo>
                  <a:pt x="397972" y="2023336"/>
                </a:lnTo>
                <a:lnTo>
                  <a:pt x="403414" y="2021749"/>
                </a:lnTo>
                <a:lnTo>
                  <a:pt x="408628" y="2019934"/>
                </a:lnTo>
                <a:lnTo>
                  <a:pt x="413843" y="2017893"/>
                </a:lnTo>
                <a:lnTo>
                  <a:pt x="419058" y="2015852"/>
                </a:lnTo>
                <a:lnTo>
                  <a:pt x="424046" y="2013130"/>
                </a:lnTo>
                <a:lnTo>
                  <a:pt x="428581" y="2010408"/>
                </a:lnTo>
                <a:lnTo>
                  <a:pt x="433343" y="2007460"/>
                </a:lnTo>
                <a:lnTo>
                  <a:pt x="438104" y="2004285"/>
                </a:lnTo>
                <a:lnTo>
                  <a:pt x="442185" y="2000882"/>
                </a:lnTo>
                <a:lnTo>
                  <a:pt x="446266" y="1997254"/>
                </a:lnTo>
                <a:lnTo>
                  <a:pt x="450348" y="1993398"/>
                </a:lnTo>
                <a:lnTo>
                  <a:pt x="453975" y="1989542"/>
                </a:lnTo>
                <a:lnTo>
                  <a:pt x="457603" y="1985460"/>
                </a:lnTo>
                <a:lnTo>
                  <a:pt x="461004" y="1981377"/>
                </a:lnTo>
                <a:lnTo>
                  <a:pt x="464405" y="1976841"/>
                </a:lnTo>
                <a:lnTo>
                  <a:pt x="467353" y="1972305"/>
                </a:lnTo>
                <a:lnTo>
                  <a:pt x="470074" y="1967315"/>
                </a:lnTo>
                <a:lnTo>
                  <a:pt x="472794" y="1962552"/>
                </a:lnTo>
                <a:lnTo>
                  <a:pt x="474835" y="1957336"/>
                </a:lnTo>
                <a:lnTo>
                  <a:pt x="476876" y="1952119"/>
                </a:lnTo>
                <a:lnTo>
                  <a:pt x="478690" y="1947129"/>
                </a:lnTo>
                <a:lnTo>
                  <a:pt x="480277" y="1941686"/>
                </a:lnTo>
                <a:lnTo>
                  <a:pt x="481637" y="1936243"/>
                </a:lnTo>
                <a:lnTo>
                  <a:pt x="482544" y="1930799"/>
                </a:lnTo>
                <a:lnTo>
                  <a:pt x="483451" y="1924902"/>
                </a:lnTo>
                <a:lnTo>
                  <a:pt x="483904" y="1919232"/>
                </a:lnTo>
                <a:lnTo>
                  <a:pt x="483904" y="1913335"/>
                </a:lnTo>
                <a:lnTo>
                  <a:pt x="483904" y="1907665"/>
                </a:lnTo>
                <a:lnTo>
                  <a:pt x="483451" y="1901768"/>
                </a:lnTo>
                <a:lnTo>
                  <a:pt x="482544" y="1896325"/>
                </a:lnTo>
                <a:lnTo>
                  <a:pt x="481637" y="1890428"/>
                </a:lnTo>
                <a:lnTo>
                  <a:pt x="480277" y="1884985"/>
                </a:lnTo>
                <a:lnTo>
                  <a:pt x="478690" y="1879541"/>
                </a:lnTo>
                <a:lnTo>
                  <a:pt x="476876" y="1874325"/>
                </a:lnTo>
                <a:lnTo>
                  <a:pt x="474835" y="1869335"/>
                </a:lnTo>
                <a:lnTo>
                  <a:pt x="472794" y="1864345"/>
                </a:lnTo>
                <a:lnTo>
                  <a:pt x="470074" y="1859356"/>
                </a:lnTo>
                <a:lnTo>
                  <a:pt x="467353" y="1854366"/>
                </a:lnTo>
                <a:lnTo>
                  <a:pt x="464405" y="1850056"/>
                </a:lnTo>
                <a:lnTo>
                  <a:pt x="461004" y="1845747"/>
                </a:lnTo>
                <a:lnTo>
                  <a:pt x="457603" y="1841211"/>
                </a:lnTo>
                <a:lnTo>
                  <a:pt x="453975" y="1837129"/>
                </a:lnTo>
                <a:lnTo>
                  <a:pt x="450348" y="1833273"/>
                </a:lnTo>
                <a:lnTo>
                  <a:pt x="446266" y="1829417"/>
                </a:lnTo>
                <a:lnTo>
                  <a:pt x="442185" y="1826015"/>
                </a:lnTo>
                <a:lnTo>
                  <a:pt x="438104" y="1822613"/>
                </a:lnTo>
                <a:lnTo>
                  <a:pt x="433343" y="1819211"/>
                </a:lnTo>
                <a:lnTo>
                  <a:pt x="428581" y="1816262"/>
                </a:lnTo>
                <a:lnTo>
                  <a:pt x="424046" y="1813541"/>
                </a:lnTo>
                <a:lnTo>
                  <a:pt x="419058" y="1811273"/>
                </a:lnTo>
                <a:lnTo>
                  <a:pt x="413843" y="1808778"/>
                </a:lnTo>
                <a:lnTo>
                  <a:pt x="408628" y="1806737"/>
                </a:lnTo>
                <a:lnTo>
                  <a:pt x="403414" y="1804922"/>
                </a:lnTo>
                <a:lnTo>
                  <a:pt x="397972" y="1803334"/>
                </a:lnTo>
                <a:lnTo>
                  <a:pt x="392530" y="1801974"/>
                </a:lnTo>
                <a:lnTo>
                  <a:pt x="386862" y="1801293"/>
                </a:lnTo>
                <a:lnTo>
                  <a:pt x="381194" y="1800613"/>
                </a:lnTo>
                <a:lnTo>
                  <a:pt x="375298" y="1799932"/>
                </a:lnTo>
                <a:lnTo>
                  <a:pt x="369630" y="1799932"/>
                </a:lnTo>
                <a:lnTo>
                  <a:pt x="230188" y="1799932"/>
                </a:lnTo>
                <a:lnTo>
                  <a:pt x="230188" y="1385784"/>
                </a:lnTo>
                <a:lnTo>
                  <a:pt x="369630" y="1385784"/>
                </a:lnTo>
                <a:lnTo>
                  <a:pt x="375298" y="1385557"/>
                </a:lnTo>
                <a:lnTo>
                  <a:pt x="381194" y="1385331"/>
                </a:lnTo>
                <a:lnTo>
                  <a:pt x="386862" y="1384650"/>
                </a:lnTo>
                <a:lnTo>
                  <a:pt x="392530" y="1383516"/>
                </a:lnTo>
                <a:lnTo>
                  <a:pt x="397972" y="1382155"/>
                </a:lnTo>
                <a:lnTo>
                  <a:pt x="403414" y="1380795"/>
                </a:lnTo>
                <a:lnTo>
                  <a:pt x="408628" y="1378980"/>
                </a:lnTo>
                <a:lnTo>
                  <a:pt x="413843" y="1376712"/>
                </a:lnTo>
                <a:lnTo>
                  <a:pt x="419058" y="1374671"/>
                </a:lnTo>
                <a:lnTo>
                  <a:pt x="424046" y="1372176"/>
                </a:lnTo>
                <a:lnTo>
                  <a:pt x="428581" y="1369227"/>
                </a:lnTo>
                <a:lnTo>
                  <a:pt x="433343" y="1366506"/>
                </a:lnTo>
                <a:lnTo>
                  <a:pt x="438104" y="1363331"/>
                </a:lnTo>
                <a:lnTo>
                  <a:pt x="442185" y="1359928"/>
                </a:lnTo>
                <a:lnTo>
                  <a:pt x="446266" y="1356300"/>
                </a:lnTo>
                <a:lnTo>
                  <a:pt x="450348" y="1352671"/>
                </a:lnTo>
                <a:lnTo>
                  <a:pt x="453975" y="1348588"/>
                </a:lnTo>
                <a:lnTo>
                  <a:pt x="457603" y="1344732"/>
                </a:lnTo>
                <a:lnTo>
                  <a:pt x="461004" y="1340196"/>
                </a:lnTo>
                <a:lnTo>
                  <a:pt x="464405" y="1335887"/>
                </a:lnTo>
                <a:lnTo>
                  <a:pt x="467353" y="1331124"/>
                </a:lnTo>
                <a:lnTo>
                  <a:pt x="470074" y="1326588"/>
                </a:lnTo>
                <a:lnTo>
                  <a:pt x="472794" y="1321598"/>
                </a:lnTo>
                <a:lnTo>
                  <a:pt x="474835" y="1316608"/>
                </a:lnTo>
                <a:lnTo>
                  <a:pt x="476876" y="1311392"/>
                </a:lnTo>
                <a:lnTo>
                  <a:pt x="478690" y="1305949"/>
                </a:lnTo>
                <a:lnTo>
                  <a:pt x="480277" y="1300732"/>
                </a:lnTo>
                <a:lnTo>
                  <a:pt x="481637" y="1295289"/>
                </a:lnTo>
                <a:lnTo>
                  <a:pt x="482544" y="1289619"/>
                </a:lnTo>
                <a:lnTo>
                  <a:pt x="483451" y="1283948"/>
                </a:lnTo>
                <a:lnTo>
                  <a:pt x="483904" y="1278278"/>
                </a:lnTo>
                <a:lnTo>
                  <a:pt x="483904" y="1272381"/>
                </a:lnTo>
                <a:lnTo>
                  <a:pt x="483904" y="1266711"/>
                </a:lnTo>
                <a:lnTo>
                  <a:pt x="483451" y="1260814"/>
                </a:lnTo>
                <a:lnTo>
                  <a:pt x="482544" y="1255144"/>
                </a:lnTo>
                <a:lnTo>
                  <a:pt x="481637" y="1249474"/>
                </a:lnTo>
                <a:lnTo>
                  <a:pt x="480277" y="1244031"/>
                </a:lnTo>
                <a:lnTo>
                  <a:pt x="478690" y="1238814"/>
                </a:lnTo>
                <a:lnTo>
                  <a:pt x="476876" y="1233371"/>
                </a:lnTo>
                <a:lnTo>
                  <a:pt x="474835" y="1228154"/>
                </a:lnTo>
                <a:lnTo>
                  <a:pt x="472794" y="1223391"/>
                </a:lnTo>
                <a:lnTo>
                  <a:pt x="470074" y="1218401"/>
                </a:lnTo>
                <a:lnTo>
                  <a:pt x="467353" y="1213639"/>
                </a:lnTo>
                <a:lnTo>
                  <a:pt x="464405" y="1209102"/>
                </a:lnTo>
                <a:lnTo>
                  <a:pt x="461004" y="1204566"/>
                </a:lnTo>
                <a:lnTo>
                  <a:pt x="457603" y="1200257"/>
                </a:lnTo>
                <a:lnTo>
                  <a:pt x="453975" y="1196175"/>
                </a:lnTo>
                <a:lnTo>
                  <a:pt x="450348" y="1192092"/>
                </a:lnTo>
                <a:lnTo>
                  <a:pt x="446266" y="1188463"/>
                </a:lnTo>
                <a:lnTo>
                  <a:pt x="442185" y="1184834"/>
                </a:lnTo>
                <a:lnTo>
                  <a:pt x="438104" y="1181659"/>
                </a:lnTo>
                <a:lnTo>
                  <a:pt x="433343" y="1178484"/>
                </a:lnTo>
                <a:lnTo>
                  <a:pt x="428581" y="1175308"/>
                </a:lnTo>
                <a:lnTo>
                  <a:pt x="424046" y="1172813"/>
                </a:lnTo>
                <a:lnTo>
                  <a:pt x="419058" y="1170092"/>
                </a:lnTo>
                <a:lnTo>
                  <a:pt x="413843" y="1167824"/>
                </a:lnTo>
                <a:lnTo>
                  <a:pt x="408628" y="1165783"/>
                </a:lnTo>
                <a:lnTo>
                  <a:pt x="403414" y="1164195"/>
                </a:lnTo>
                <a:lnTo>
                  <a:pt x="397972" y="1162607"/>
                </a:lnTo>
                <a:lnTo>
                  <a:pt x="392530" y="1161246"/>
                </a:lnTo>
                <a:lnTo>
                  <a:pt x="386862" y="1160339"/>
                </a:lnTo>
                <a:lnTo>
                  <a:pt x="381194" y="1159432"/>
                </a:lnTo>
                <a:lnTo>
                  <a:pt x="375298" y="1158978"/>
                </a:lnTo>
                <a:lnTo>
                  <a:pt x="369630" y="1158978"/>
                </a:lnTo>
                <a:lnTo>
                  <a:pt x="230188" y="1158978"/>
                </a:lnTo>
                <a:lnTo>
                  <a:pt x="230188" y="744831"/>
                </a:lnTo>
                <a:lnTo>
                  <a:pt x="369630" y="744831"/>
                </a:lnTo>
                <a:lnTo>
                  <a:pt x="375298" y="744831"/>
                </a:lnTo>
                <a:lnTo>
                  <a:pt x="381194" y="744377"/>
                </a:lnTo>
                <a:lnTo>
                  <a:pt x="386862" y="743470"/>
                </a:lnTo>
                <a:lnTo>
                  <a:pt x="392530" y="742563"/>
                </a:lnTo>
                <a:lnTo>
                  <a:pt x="397972" y="741429"/>
                </a:lnTo>
                <a:lnTo>
                  <a:pt x="403414" y="739841"/>
                </a:lnTo>
                <a:lnTo>
                  <a:pt x="408628" y="738026"/>
                </a:lnTo>
                <a:lnTo>
                  <a:pt x="413843" y="735985"/>
                </a:lnTo>
                <a:lnTo>
                  <a:pt x="419058" y="733717"/>
                </a:lnTo>
                <a:lnTo>
                  <a:pt x="424046" y="731222"/>
                </a:lnTo>
                <a:lnTo>
                  <a:pt x="428581" y="728501"/>
                </a:lnTo>
                <a:lnTo>
                  <a:pt x="433343" y="725325"/>
                </a:lnTo>
                <a:lnTo>
                  <a:pt x="438104" y="722377"/>
                </a:lnTo>
                <a:lnTo>
                  <a:pt x="442185" y="718975"/>
                </a:lnTo>
                <a:lnTo>
                  <a:pt x="446266" y="715573"/>
                </a:lnTo>
                <a:lnTo>
                  <a:pt x="450348" y="711717"/>
                </a:lnTo>
                <a:lnTo>
                  <a:pt x="453975" y="707861"/>
                </a:lnTo>
                <a:lnTo>
                  <a:pt x="457603" y="703552"/>
                </a:lnTo>
                <a:lnTo>
                  <a:pt x="461004" y="699243"/>
                </a:lnTo>
                <a:lnTo>
                  <a:pt x="464405" y="694706"/>
                </a:lnTo>
                <a:lnTo>
                  <a:pt x="467353" y="690170"/>
                </a:lnTo>
                <a:lnTo>
                  <a:pt x="470074" y="685407"/>
                </a:lnTo>
                <a:lnTo>
                  <a:pt x="472794" y="680645"/>
                </a:lnTo>
                <a:lnTo>
                  <a:pt x="474835" y="675655"/>
                </a:lnTo>
                <a:lnTo>
                  <a:pt x="476876" y="670438"/>
                </a:lnTo>
                <a:lnTo>
                  <a:pt x="478690" y="665222"/>
                </a:lnTo>
                <a:lnTo>
                  <a:pt x="480277" y="659778"/>
                </a:lnTo>
                <a:lnTo>
                  <a:pt x="481637" y="654335"/>
                </a:lnTo>
                <a:lnTo>
                  <a:pt x="482544" y="648665"/>
                </a:lnTo>
                <a:lnTo>
                  <a:pt x="483451" y="642995"/>
                </a:lnTo>
                <a:lnTo>
                  <a:pt x="483904" y="637325"/>
                </a:lnTo>
                <a:lnTo>
                  <a:pt x="483904" y="631428"/>
                </a:lnTo>
                <a:lnTo>
                  <a:pt x="483904" y="625531"/>
                </a:lnTo>
                <a:lnTo>
                  <a:pt x="483451" y="619861"/>
                </a:lnTo>
                <a:lnTo>
                  <a:pt x="482544" y="614190"/>
                </a:lnTo>
                <a:lnTo>
                  <a:pt x="481637" y="608747"/>
                </a:lnTo>
                <a:lnTo>
                  <a:pt x="480277" y="603077"/>
                </a:lnTo>
                <a:lnTo>
                  <a:pt x="478690" y="597860"/>
                </a:lnTo>
                <a:lnTo>
                  <a:pt x="476876" y="592417"/>
                </a:lnTo>
                <a:lnTo>
                  <a:pt x="474835" y="587427"/>
                </a:lnTo>
                <a:lnTo>
                  <a:pt x="472794" y="582211"/>
                </a:lnTo>
                <a:lnTo>
                  <a:pt x="470074" y="577448"/>
                </a:lnTo>
                <a:lnTo>
                  <a:pt x="467353" y="572685"/>
                </a:lnTo>
                <a:lnTo>
                  <a:pt x="464405" y="567922"/>
                </a:lnTo>
                <a:lnTo>
                  <a:pt x="461004" y="563613"/>
                </a:lnTo>
                <a:lnTo>
                  <a:pt x="457603" y="559530"/>
                </a:lnTo>
                <a:lnTo>
                  <a:pt x="453975" y="555221"/>
                </a:lnTo>
                <a:lnTo>
                  <a:pt x="450348" y="551138"/>
                </a:lnTo>
                <a:lnTo>
                  <a:pt x="446266" y="547509"/>
                </a:lnTo>
                <a:lnTo>
                  <a:pt x="442185" y="543881"/>
                </a:lnTo>
                <a:lnTo>
                  <a:pt x="438104" y="540478"/>
                </a:lnTo>
                <a:lnTo>
                  <a:pt x="433343" y="537303"/>
                </a:lnTo>
                <a:lnTo>
                  <a:pt x="428581" y="534581"/>
                </a:lnTo>
                <a:lnTo>
                  <a:pt x="424046" y="531633"/>
                </a:lnTo>
                <a:lnTo>
                  <a:pt x="419058" y="529138"/>
                </a:lnTo>
                <a:lnTo>
                  <a:pt x="413843" y="527097"/>
                </a:lnTo>
                <a:lnTo>
                  <a:pt x="408628" y="525056"/>
                </a:lnTo>
                <a:lnTo>
                  <a:pt x="403414" y="523241"/>
                </a:lnTo>
                <a:lnTo>
                  <a:pt x="397972" y="521654"/>
                </a:lnTo>
                <a:lnTo>
                  <a:pt x="392530" y="520293"/>
                </a:lnTo>
                <a:lnTo>
                  <a:pt x="386862" y="519159"/>
                </a:lnTo>
                <a:lnTo>
                  <a:pt x="381194" y="518478"/>
                </a:lnTo>
                <a:lnTo>
                  <a:pt x="375298" y="518251"/>
                </a:lnTo>
                <a:lnTo>
                  <a:pt x="369630" y="518025"/>
                </a:lnTo>
                <a:lnTo>
                  <a:pt x="230188" y="518025"/>
                </a:lnTo>
                <a:lnTo>
                  <a:pt x="230188" y="229074"/>
                </a:lnTo>
                <a:lnTo>
                  <a:pt x="230415" y="217053"/>
                </a:lnTo>
                <a:lnTo>
                  <a:pt x="231322" y="205713"/>
                </a:lnTo>
                <a:lnTo>
                  <a:pt x="232682" y="194372"/>
                </a:lnTo>
                <a:lnTo>
                  <a:pt x="234723" y="183032"/>
                </a:lnTo>
                <a:lnTo>
                  <a:pt x="237444" y="172145"/>
                </a:lnTo>
                <a:lnTo>
                  <a:pt x="240391" y="161032"/>
                </a:lnTo>
                <a:lnTo>
                  <a:pt x="244019" y="150599"/>
                </a:lnTo>
                <a:lnTo>
                  <a:pt x="248327" y="140166"/>
                </a:lnTo>
                <a:lnTo>
                  <a:pt x="252862" y="129960"/>
                </a:lnTo>
                <a:lnTo>
                  <a:pt x="257850" y="120207"/>
                </a:lnTo>
                <a:lnTo>
                  <a:pt x="263518" y="110681"/>
                </a:lnTo>
                <a:lnTo>
                  <a:pt x="269413" y="101155"/>
                </a:lnTo>
                <a:lnTo>
                  <a:pt x="275762" y="92083"/>
                </a:lnTo>
                <a:lnTo>
                  <a:pt x="282564" y="83691"/>
                </a:lnTo>
                <a:lnTo>
                  <a:pt x="289819" y="75299"/>
                </a:lnTo>
                <a:lnTo>
                  <a:pt x="297528" y="67361"/>
                </a:lnTo>
                <a:lnTo>
                  <a:pt x="305237" y="59650"/>
                </a:lnTo>
                <a:lnTo>
                  <a:pt x="313626" y="52392"/>
                </a:lnTo>
                <a:lnTo>
                  <a:pt x="322469" y="45815"/>
                </a:lnTo>
                <a:lnTo>
                  <a:pt x="331085" y="39237"/>
                </a:lnTo>
                <a:lnTo>
                  <a:pt x="340608" y="33340"/>
                </a:lnTo>
                <a:lnTo>
                  <a:pt x="350131" y="27897"/>
                </a:lnTo>
                <a:lnTo>
                  <a:pt x="359880" y="22680"/>
                </a:lnTo>
                <a:lnTo>
                  <a:pt x="370084" y="18371"/>
                </a:lnTo>
                <a:lnTo>
                  <a:pt x="380513" y="14062"/>
                </a:lnTo>
                <a:lnTo>
                  <a:pt x="391170" y="10433"/>
                </a:lnTo>
                <a:lnTo>
                  <a:pt x="402053" y="7258"/>
                </a:lnTo>
                <a:lnTo>
                  <a:pt x="413163" y="4763"/>
                </a:lnTo>
                <a:lnTo>
                  <a:pt x="424273" y="2722"/>
                </a:lnTo>
                <a:lnTo>
                  <a:pt x="435610" y="1134"/>
                </a:lnTo>
                <a:lnTo>
                  <a:pt x="447400" y="453"/>
                </a:lnTo>
                <a:lnTo>
                  <a:pt x="458964" y="0"/>
                </a:lnTo>
                <a:close/>
              </a:path>
            </a:pathLst>
          </a:custGeom>
          <a:solidFill>
            <a:srgbClr val="00FDFF"/>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5" name="矩形 24"/>
          <p:cNvSpPr/>
          <p:nvPr/>
        </p:nvSpPr>
        <p:spPr>
          <a:xfrm>
            <a:off x="1875560" y="4426324"/>
            <a:ext cx="1643380" cy="398780"/>
          </a:xfrm>
          <a:prstGeom prst="rect">
            <a:avLst/>
          </a:prstGeom>
        </p:spPr>
        <p:txBody>
          <a:bodyPr wrap="none">
            <a:spAutoFit/>
          </a:bodyPr>
          <a:lstStyle/>
          <a:p>
            <a:r>
              <a:rPr lang="zh-CN" altLang="en-US" sz="2000" spc="300" dirty="0">
                <a:solidFill>
                  <a:srgbClr val="00FDFF"/>
                </a:solidFill>
                <a:latin typeface="Agency FB" panose="020B0503020202020204" pitchFamily="34" charset="0"/>
                <a:ea typeface="微软雅黑" panose="020B0503020204020204" pitchFamily="34" charset="-122"/>
              </a:rPr>
              <a:t>触摸传感器</a:t>
            </a:r>
            <a:endParaRPr lang="zh-CN" altLang="en-US" sz="2000" spc="300" dirty="0">
              <a:solidFill>
                <a:srgbClr val="00FDFF"/>
              </a:solidFill>
              <a:latin typeface="Agency FB" panose="020B0503020202020204" pitchFamily="34" charset="0"/>
              <a:ea typeface="微软雅黑" panose="020B0503020204020204" pitchFamily="34" charset="-122"/>
            </a:endParaRPr>
          </a:p>
        </p:txBody>
      </p:sp>
      <p:sp>
        <p:nvSpPr>
          <p:cNvPr id="26" name="矩形 25"/>
          <p:cNvSpPr/>
          <p:nvPr/>
        </p:nvSpPr>
        <p:spPr>
          <a:xfrm>
            <a:off x="5128029" y="4426324"/>
            <a:ext cx="1935480" cy="398780"/>
          </a:xfrm>
          <a:prstGeom prst="rect">
            <a:avLst/>
          </a:prstGeom>
        </p:spPr>
        <p:txBody>
          <a:bodyPr wrap="none">
            <a:spAutoFit/>
          </a:bodyPr>
          <a:lstStyle/>
          <a:p>
            <a:r>
              <a:rPr lang="zh-CN" altLang="en-US" sz="2000" spc="300" dirty="0">
                <a:solidFill>
                  <a:srgbClr val="00FDFF"/>
                </a:solidFill>
                <a:latin typeface="Agency FB" panose="020B0503020202020204" pitchFamily="34" charset="0"/>
                <a:ea typeface="微软雅黑" panose="020B0503020204020204" pitchFamily="34" charset="-122"/>
              </a:rPr>
              <a:t>磁开关传感器</a:t>
            </a:r>
            <a:endParaRPr lang="zh-CN" altLang="en-US" sz="2000" spc="300" dirty="0">
              <a:solidFill>
                <a:srgbClr val="00FDFF"/>
              </a:solidFill>
              <a:latin typeface="Agency FB" panose="020B0503020202020204" pitchFamily="34" charset="0"/>
              <a:ea typeface="微软雅黑" panose="020B0503020204020204" pitchFamily="34" charset="-122"/>
            </a:endParaRPr>
          </a:p>
        </p:txBody>
      </p:sp>
      <p:sp>
        <p:nvSpPr>
          <p:cNvPr id="27" name="矩形 26"/>
          <p:cNvSpPr/>
          <p:nvPr/>
        </p:nvSpPr>
        <p:spPr>
          <a:xfrm>
            <a:off x="8509403" y="4426324"/>
            <a:ext cx="1935480" cy="398780"/>
          </a:xfrm>
          <a:prstGeom prst="rect">
            <a:avLst/>
          </a:prstGeom>
        </p:spPr>
        <p:txBody>
          <a:bodyPr wrap="none">
            <a:spAutoFit/>
          </a:bodyPr>
          <a:lstStyle/>
          <a:p>
            <a:r>
              <a:rPr lang="zh-CN" altLang="en-US" sz="2000" spc="300" dirty="0">
                <a:solidFill>
                  <a:srgbClr val="00FDFF"/>
                </a:solidFill>
                <a:latin typeface="Agency FB" panose="020B0503020202020204" pitchFamily="34" charset="0"/>
                <a:ea typeface="微软雅黑" panose="020B0503020204020204" pitchFamily="34" charset="-122"/>
              </a:rPr>
              <a:t>树莓派摄像头</a:t>
            </a:r>
            <a:endParaRPr lang="zh-CN" altLang="en-US" sz="2000" spc="300" dirty="0">
              <a:solidFill>
                <a:srgbClr val="00FDFF"/>
              </a:solidFill>
              <a:latin typeface="Agency FB" panose="020B0503020202020204" pitchFamily="34" charset="0"/>
              <a:ea typeface="微软雅黑" panose="020B0503020204020204" pitchFamily="34" charset="-122"/>
            </a:endParaRPr>
          </a:p>
        </p:txBody>
      </p:sp>
      <p:grpSp>
        <p:nvGrpSpPr>
          <p:cNvPr id="30" name="组合 29"/>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31"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41" name="图片 40"/>
          <p:cNvPicPr/>
          <p:nvPr/>
        </p:nvPicPr>
        <p:blipFill>
          <a:blip r:embed="rId1"/>
          <a:stretch>
            <a:fillRect/>
          </a:stretch>
        </p:blipFill>
        <p:spPr>
          <a:xfrm rot="2673133">
            <a:off x="2328304" y="1989014"/>
            <a:ext cx="1676400" cy="180000"/>
          </a:xfrm>
          <a:prstGeom prst="rect">
            <a:avLst/>
          </a:prstGeom>
        </p:spPr>
      </p:pic>
      <p:pic>
        <p:nvPicPr>
          <p:cNvPr id="42" name="图片 41"/>
          <p:cNvPicPr/>
          <p:nvPr/>
        </p:nvPicPr>
        <p:blipFill>
          <a:blip r:embed="rId1"/>
          <a:stretch>
            <a:fillRect/>
          </a:stretch>
        </p:blipFill>
        <p:spPr>
          <a:xfrm rot="2673133">
            <a:off x="5718483" y="1998540"/>
            <a:ext cx="1676400" cy="180000"/>
          </a:xfrm>
          <a:prstGeom prst="rect">
            <a:avLst/>
          </a:prstGeom>
        </p:spPr>
      </p:pic>
      <p:pic>
        <p:nvPicPr>
          <p:cNvPr id="43" name="图片 42"/>
          <p:cNvPicPr/>
          <p:nvPr/>
        </p:nvPicPr>
        <p:blipFill>
          <a:blip r:embed="rId1"/>
          <a:stretch>
            <a:fillRect/>
          </a:stretch>
        </p:blipFill>
        <p:spPr>
          <a:xfrm rot="2673133">
            <a:off x="9089872" y="1989014"/>
            <a:ext cx="1676400" cy="180000"/>
          </a:xfrm>
          <a:prstGeom prst="rect">
            <a:avLst/>
          </a:prstGeom>
        </p:spPr>
      </p:pic>
      <p:pic>
        <p:nvPicPr>
          <p:cNvPr id="44" name="图片 43"/>
          <p:cNvPicPr/>
          <p:nvPr/>
        </p:nvPicPr>
        <p:blipFill>
          <a:blip r:embed="rId1"/>
          <a:stretch>
            <a:fillRect/>
          </a:stretch>
        </p:blipFill>
        <p:spPr>
          <a:xfrm rot="2673133">
            <a:off x="1467680" y="3862918"/>
            <a:ext cx="1676400" cy="180000"/>
          </a:xfrm>
          <a:prstGeom prst="rect">
            <a:avLst/>
          </a:prstGeom>
        </p:spPr>
      </p:pic>
      <p:pic>
        <p:nvPicPr>
          <p:cNvPr id="45" name="图片 44"/>
          <p:cNvPicPr/>
          <p:nvPr/>
        </p:nvPicPr>
        <p:blipFill>
          <a:blip r:embed="rId1"/>
          <a:stretch>
            <a:fillRect/>
          </a:stretch>
        </p:blipFill>
        <p:spPr>
          <a:xfrm rot="2673133">
            <a:off x="4843570" y="3858155"/>
            <a:ext cx="1676400" cy="180000"/>
          </a:xfrm>
          <a:prstGeom prst="rect">
            <a:avLst/>
          </a:prstGeom>
        </p:spPr>
      </p:pic>
      <p:pic>
        <p:nvPicPr>
          <p:cNvPr id="46" name="图片 45"/>
          <p:cNvPicPr/>
          <p:nvPr/>
        </p:nvPicPr>
        <p:blipFill>
          <a:blip r:embed="rId1"/>
          <a:stretch>
            <a:fillRect/>
          </a:stretch>
        </p:blipFill>
        <p:spPr>
          <a:xfrm rot="2673133">
            <a:off x="8221628" y="3849265"/>
            <a:ext cx="1676400" cy="180000"/>
          </a:xfrm>
          <a:prstGeom prst="rect">
            <a:avLst/>
          </a:prstGeom>
        </p:spPr>
      </p:pic>
      <p:pic>
        <p:nvPicPr>
          <p:cNvPr id="48" name="图片 47"/>
          <p:cNvPicPr>
            <a:picLocks noChangeAspect="1"/>
          </p:cNvPicPr>
          <p:nvPr/>
        </p:nvPicPr>
        <p:blipFill>
          <a:blip r:embed="rId2"/>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49" name="矩形 48"/>
          <p:cNvSpPr/>
          <p:nvPr/>
        </p:nvSpPr>
        <p:spPr>
          <a:xfrm>
            <a:off x="968027" y="131973"/>
            <a:ext cx="21640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硬件需求</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50" name="组合 49"/>
          <p:cNvGrpSpPr/>
          <p:nvPr/>
        </p:nvGrpSpPr>
        <p:grpSpPr>
          <a:xfrm>
            <a:off x="-552934" y="-209107"/>
            <a:ext cx="1281598" cy="1230792"/>
            <a:chOff x="3613150" y="1047750"/>
            <a:chExt cx="4965700" cy="4768850"/>
          </a:xfrm>
          <a:solidFill>
            <a:srgbClr val="FFFFFF">
              <a:alpha val="15000"/>
            </a:srgbClr>
          </a:solidFill>
        </p:grpSpPr>
        <p:sp>
          <p:nvSpPr>
            <p:cNvPr id="51"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4" name="图片 11" descr="C:\Users\Administrator\Desktop\莫.png莫"/>
          <p:cNvPicPr>
            <a:picLocks noChangeAspect="1"/>
          </p:cNvPicPr>
          <p:nvPr/>
        </p:nvPicPr>
        <p:blipFill>
          <a:blip r:embed="rId3"/>
          <a:srcRect/>
          <a:stretch>
            <a:fillRect/>
          </a:stretch>
        </p:blipFill>
        <p:spPr>
          <a:xfrm rot="18900000">
            <a:off x="1747520" y="2051050"/>
            <a:ext cx="1899285" cy="1880870"/>
          </a:xfrm>
          <a:prstGeom prst="rect">
            <a:avLst/>
          </a:prstGeom>
          <a:noFill/>
          <a:ln w="9525">
            <a:noFill/>
          </a:ln>
        </p:spPr>
      </p:pic>
      <p:pic>
        <p:nvPicPr>
          <p:cNvPr id="5" name="图片 4" descr="C:\Users\Administrator\Desktop\磁.png磁"/>
          <p:cNvPicPr>
            <a:picLocks noChangeAspect="1"/>
          </p:cNvPicPr>
          <p:nvPr/>
        </p:nvPicPr>
        <p:blipFill>
          <a:blip r:embed="rId4"/>
          <a:srcRect/>
          <a:stretch>
            <a:fillRect/>
          </a:stretch>
        </p:blipFill>
        <p:spPr>
          <a:xfrm rot="18900000">
            <a:off x="5161915" y="2047875"/>
            <a:ext cx="1868805" cy="1900555"/>
          </a:xfrm>
          <a:prstGeom prst="rect">
            <a:avLst/>
          </a:prstGeom>
        </p:spPr>
      </p:pic>
      <p:pic>
        <p:nvPicPr>
          <p:cNvPr id="8" name="图片 7" descr="C:\Users\Administrator\Desktop\头.png头"/>
          <p:cNvPicPr>
            <a:picLocks noChangeAspect="1"/>
          </p:cNvPicPr>
          <p:nvPr/>
        </p:nvPicPr>
        <p:blipFill>
          <a:blip r:embed="rId5"/>
          <a:srcRect/>
          <a:stretch>
            <a:fillRect/>
          </a:stretch>
        </p:blipFill>
        <p:spPr>
          <a:xfrm rot="18900000">
            <a:off x="8436610" y="1945005"/>
            <a:ext cx="2040890" cy="20027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par>
                                    <p:cTn id="8" presetID="2" presetClass="entr" presetSubtype="8" fill="hold" nodeType="withEffect" p14:presetBounceEnd="12000">
                                      <p:stCondLst>
                                        <p:cond delay="0"/>
                                      </p:stCondLst>
                                      <p:childTnLst>
                                        <p:set>
                                          <p:cBhvr>
                                            <p:cTn id="9" dur="1" fill="hold">
                                              <p:stCondLst>
                                                <p:cond delay="0"/>
                                              </p:stCondLst>
                                            </p:cTn>
                                            <p:tgtEl>
                                              <p:spTgt spid="48"/>
                                            </p:tgtEl>
                                            <p:attrNameLst>
                                              <p:attrName>style.visibility</p:attrName>
                                            </p:attrNameLst>
                                          </p:cBhvr>
                                          <p:to>
                                            <p:strVal val="visible"/>
                                          </p:to>
                                        </p:set>
                                        <p:anim calcmode="lin" valueType="num" p14:bounceEnd="12000">
                                          <p:cBhvr additive="base">
                                            <p:cTn id="10" dur="500" fill="hold"/>
                                            <p:tgtEl>
                                              <p:spTgt spid="48"/>
                                            </p:tgtEl>
                                            <p:attrNameLst>
                                              <p:attrName>ppt_x</p:attrName>
                                            </p:attrNameLst>
                                          </p:cBhvr>
                                          <p:tavLst>
                                            <p:tav tm="0">
                                              <p:val>
                                                <p:strVal val="0-#ppt_w/2"/>
                                              </p:val>
                                            </p:tav>
                                            <p:tav tm="100000">
                                              <p:val>
                                                <p:strVal val="#ppt_x"/>
                                              </p:val>
                                            </p:tav>
                                          </p:tavLst>
                                        </p:anim>
                                        <p:anim calcmode="lin" valueType="num" p14:bounceEnd="12000">
                                          <p:cBhvr additive="base">
                                            <p:cTn id="11" dur="500" fill="hold"/>
                                            <p:tgtEl>
                                              <p:spTgt spid="48"/>
                                            </p:tgtEl>
                                            <p:attrNameLst>
                                              <p:attrName>ppt_y</p:attrName>
                                            </p:attrNameLst>
                                          </p:cBhvr>
                                          <p:tavLst>
                                            <p:tav tm="0">
                                              <p:val>
                                                <p:strVal val="#ppt_y"/>
                                              </p:val>
                                            </p:tav>
                                            <p:tav tm="100000">
                                              <p:val>
                                                <p:strVal val="#ppt_y"/>
                                              </p:val>
                                            </p:tav>
                                          </p:tavLst>
                                        </p:anim>
                                      </p:childTnLst>
                                    </p:cTn>
                                  </p:par>
                                  <p:par>
                                    <p:cTn id="12" presetID="8" presetClass="emph" presetSubtype="0" fill="hold" nodeType="withEffect">
                                      <p:stCondLst>
                                        <p:cond delay="0"/>
                                      </p:stCondLst>
                                      <p:childTnLst>
                                        <p:animRot by="21600000">
                                          <p:cBhvr>
                                            <p:cTn id="13" dur="500" fill="hold"/>
                                            <p:tgtEl>
                                              <p:spTgt spid="48"/>
                                            </p:tgtEl>
                                            <p:attrNameLst>
                                              <p:attrName>r</p:attrName>
                                            </p:attrNameLst>
                                          </p:cBhvr>
                                        </p:animRo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par>
                              <p:cTn id="23" fill="hold">
                                <p:stCondLst>
                                  <p:cond delay="1000"/>
                                </p:stCondLst>
                                <p:childTnLst>
                                  <p:par>
                                    <p:cTn id="24" presetID="3" presetClass="entr" presetSubtype="1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childTnLst>
                              </p:cTn>
                            </p:par>
                            <p:par>
                              <p:cTn id="27" fill="hold">
                                <p:stCondLst>
                                  <p:cond delay="1500"/>
                                </p:stCondLst>
                                <p:childTnLst>
                                  <p:par>
                                    <p:cTn id="28" presetID="1" presetClass="entr" presetSubtype="0"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childTnLst>
                                    </p:cTn>
                                  </p:par>
                                  <p:par>
                                    <p:cTn id="30" presetID="8" presetClass="emph" presetSubtype="0" fill="hold" nodeType="withEffect">
                                      <p:stCondLst>
                                        <p:cond delay="0"/>
                                      </p:stCondLst>
                                      <p:childTnLst>
                                        <p:animRot by="21600000">
                                          <p:cBhvr>
                                            <p:cTn id="31" dur="500" fill="hold"/>
                                            <p:tgtEl>
                                              <p:spTgt spid="50"/>
                                            </p:tgtEl>
                                            <p:attrNameLst>
                                              <p:attrName>r</p:attrName>
                                            </p:attrNameLst>
                                          </p:cBhvr>
                                        </p:animRot>
                                      </p:childTnLst>
                                    </p:cTn>
                                  </p:par>
                                  <p:par>
                                    <p:cTn id="32" presetID="56" presetClass="path" presetSubtype="0" accel="50000" decel="50000" fill="hold" nodeType="withEffect">
                                      <p:stCondLst>
                                        <p:cond delay="0"/>
                                      </p:stCondLst>
                                      <p:childTnLst>
                                        <p:animMotion origin="layout" path="M -1.45833E-6 7.40741E-7 L 0.35482 -0.08218 " pathEditMode="relative" rAng="0" ptsTypes="AA">
                                          <p:cBhvr>
                                            <p:cTn id="33" dur="700" spd="-100000" fill="hold"/>
                                            <p:tgtEl>
                                              <p:spTgt spid="50"/>
                                            </p:tgtEl>
                                            <p:attrNameLst>
                                              <p:attrName>ppt_x</p:attrName>
                                              <p:attrName>ppt_y</p:attrName>
                                            </p:attrNameLst>
                                          </p:cBhvr>
                                          <p:rCtr x="17734" y="-4120"/>
                                        </p:animMotion>
                                      </p:childTnLst>
                                    </p:cTn>
                                  </p:par>
                                </p:childTnLst>
                              </p:cTn>
                            </p:par>
                            <p:par>
                              <p:cTn id="34" fill="hold">
                                <p:stCondLst>
                                  <p:cond delay="1500"/>
                                </p:stCondLst>
                                <p:childTnLst>
                                  <p:par>
                                    <p:cTn id="35" presetID="45" presetClass="entr" presetSubtype="0" fill="hold" grpId="0" nodeType="after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750"/>
                                            <p:tgtEl>
                                              <p:spTgt spid="18"/>
                                            </p:tgtEl>
                                          </p:cBhvr>
                                        </p:animEffect>
                                        <p:anim calcmode="lin" valueType="num">
                                          <p:cBhvr>
                                            <p:cTn id="38" dur="750" fill="hold"/>
                                            <p:tgtEl>
                                              <p:spTgt spid="18"/>
                                            </p:tgtEl>
                                            <p:attrNameLst>
                                              <p:attrName>ppt_w</p:attrName>
                                            </p:attrNameLst>
                                          </p:cBhvr>
                                          <p:tavLst>
                                            <p:tav tm="0" fmla="#ppt_w*sin(2.5*pi*$)">
                                              <p:val>
                                                <p:fltVal val="0"/>
                                              </p:val>
                                            </p:tav>
                                            <p:tav tm="100000">
                                              <p:val>
                                                <p:fltVal val="1"/>
                                              </p:val>
                                            </p:tav>
                                          </p:tavLst>
                                        </p:anim>
                                        <p:anim calcmode="lin" valueType="num">
                                          <p:cBhvr>
                                            <p:cTn id="39" dur="750" fill="hold"/>
                                            <p:tgtEl>
                                              <p:spTgt spid="18"/>
                                            </p:tgtEl>
                                            <p:attrNameLst>
                                              <p:attrName>ppt_h</p:attrName>
                                            </p:attrNameLst>
                                          </p:cBhvr>
                                          <p:tavLst>
                                            <p:tav tm="0">
                                              <p:val>
                                                <p:strVal val="#ppt_h"/>
                                              </p:val>
                                            </p:tav>
                                            <p:tav tm="100000">
                                              <p:val>
                                                <p:strVal val="#ppt_h"/>
                                              </p:val>
                                            </p:tav>
                                          </p:tavLst>
                                        </p:anim>
                                      </p:childTnLst>
                                    </p:cTn>
                                  </p:par>
                                </p:childTnLst>
                              </p:cTn>
                            </p:par>
                            <p:par>
                              <p:cTn id="40" fill="hold">
                                <p:stCondLst>
                                  <p:cond delay="2500"/>
                                </p:stCondLst>
                                <p:childTnLst>
                                  <p:par>
                                    <p:cTn id="41" presetID="45" presetClass="entr" presetSubtype="0"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750"/>
                                            <p:tgtEl>
                                              <p:spTgt spid="19"/>
                                            </p:tgtEl>
                                          </p:cBhvr>
                                        </p:animEffect>
                                        <p:anim calcmode="lin" valueType="num">
                                          <p:cBhvr>
                                            <p:cTn id="44" dur="750" fill="hold"/>
                                            <p:tgtEl>
                                              <p:spTgt spid="19"/>
                                            </p:tgtEl>
                                            <p:attrNameLst>
                                              <p:attrName>ppt_w</p:attrName>
                                            </p:attrNameLst>
                                          </p:cBhvr>
                                          <p:tavLst>
                                            <p:tav tm="0" fmla="#ppt_w*sin(2.5*pi*$)">
                                              <p:val>
                                                <p:fltVal val="0"/>
                                              </p:val>
                                            </p:tav>
                                            <p:tav tm="100000">
                                              <p:val>
                                                <p:fltVal val="1"/>
                                              </p:val>
                                            </p:tav>
                                          </p:tavLst>
                                        </p:anim>
                                        <p:anim calcmode="lin" valueType="num">
                                          <p:cBhvr>
                                            <p:cTn id="45" dur="750" fill="hold"/>
                                            <p:tgtEl>
                                              <p:spTgt spid="19"/>
                                            </p:tgtEl>
                                            <p:attrNameLst>
                                              <p:attrName>ppt_h</p:attrName>
                                            </p:attrNameLst>
                                          </p:cBhvr>
                                          <p:tavLst>
                                            <p:tav tm="0">
                                              <p:val>
                                                <p:strVal val="#ppt_h"/>
                                              </p:val>
                                            </p:tav>
                                            <p:tav tm="100000">
                                              <p:val>
                                                <p:strVal val="#ppt_h"/>
                                              </p:val>
                                            </p:tav>
                                          </p:tavLst>
                                        </p:anim>
                                      </p:childTnLst>
                                    </p:cTn>
                                  </p:par>
                                </p:childTnLst>
                              </p:cTn>
                            </p:par>
                            <p:par>
                              <p:cTn id="46" fill="hold">
                                <p:stCondLst>
                                  <p:cond delay="3500"/>
                                </p:stCondLst>
                                <p:childTnLst>
                                  <p:par>
                                    <p:cTn id="47" presetID="45" presetClass="entr" presetSubtype="0" fill="hold" grpId="0" nodeType="after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750"/>
                                            <p:tgtEl>
                                              <p:spTgt spid="20"/>
                                            </p:tgtEl>
                                          </p:cBhvr>
                                        </p:animEffect>
                                        <p:anim calcmode="lin" valueType="num">
                                          <p:cBhvr>
                                            <p:cTn id="50" dur="750" fill="hold"/>
                                            <p:tgtEl>
                                              <p:spTgt spid="20"/>
                                            </p:tgtEl>
                                            <p:attrNameLst>
                                              <p:attrName>ppt_w</p:attrName>
                                            </p:attrNameLst>
                                          </p:cBhvr>
                                          <p:tavLst>
                                            <p:tav tm="0" fmla="#ppt_w*sin(2.5*pi*$)">
                                              <p:val>
                                                <p:fltVal val="0"/>
                                              </p:val>
                                            </p:tav>
                                            <p:tav tm="100000">
                                              <p:val>
                                                <p:fltVal val="1"/>
                                              </p:val>
                                            </p:tav>
                                          </p:tavLst>
                                        </p:anim>
                                        <p:anim calcmode="lin" valueType="num">
                                          <p:cBhvr>
                                            <p:cTn id="51" dur="750" fill="hold"/>
                                            <p:tgtEl>
                                              <p:spTgt spid="20"/>
                                            </p:tgtEl>
                                            <p:attrNameLst>
                                              <p:attrName>ppt_h</p:attrName>
                                            </p:attrNameLst>
                                          </p:cBhvr>
                                          <p:tavLst>
                                            <p:tav tm="0">
                                              <p:val>
                                                <p:strVal val="#ppt_h"/>
                                              </p:val>
                                            </p:tav>
                                            <p:tav tm="100000">
                                              <p:val>
                                                <p:strVal val="#ppt_h"/>
                                              </p:val>
                                            </p:tav>
                                          </p:tavLst>
                                        </p:anim>
                                      </p:childTnLst>
                                    </p:cTn>
                                  </p:par>
                                </p:childTnLst>
                              </p:cTn>
                            </p:par>
                            <p:par>
                              <p:cTn id="52" fill="hold">
                                <p:stCondLst>
                                  <p:cond delay="4500"/>
                                </p:stCondLst>
                                <p:childTnLst>
                                  <p:par>
                                    <p:cTn id="53" presetID="16" presetClass="entr" presetSubtype="37" fill="hold" nodeType="after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barn(outVertical)">
                                          <p:cBhvr>
                                            <p:cTn id="55" dur="500"/>
                                            <p:tgtEl>
                                              <p:spTgt spid="41"/>
                                            </p:tgtEl>
                                          </p:cBhvr>
                                        </p:animEffect>
                                      </p:childTnLst>
                                    </p:cTn>
                                  </p:par>
                                </p:childTnLst>
                              </p:cTn>
                            </p:par>
                            <p:par>
                              <p:cTn id="56" fill="hold">
                                <p:stCondLst>
                                  <p:cond delay="5000"/>
                                </p:stCondLst>
                                <p:childTnLst>
                                  <p:par>
                                    <p:cTn id="57" presetID="16" presetClass="entr" presetSubtype="37" fill="hold"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barn(outVertical)">
                                          <p:cBhvr>
                                            <p:cTn id="59" dur="500"/>
                                            <p:tgtEl>
                                              <p:spTgt spid="44"/>
                                            </p:tgtEl>
                                          </p:cBhvr>
                                        </p:animEffect>
                                      </p:childTnLst>
                                    </p:cTn>
                                  </p:par>
                                </p:childTnLst>
                              </p:cTn>
                            </p:par>
                            <p:par>
                              <p:cTn id="60" fill="hold">
                                <p:stCondLst>
                                  <p:cond delay="5500"/>
                                </p:stCondLst>
                                <p:childTnLst>
                                  <p:par>
                                    <p:cTn id="61" presetID="16" presetClass="entr" presetSubtype="37" fill="hold" nodeType="afterEffect">
                                      <p:stCondLst>
                                        <p:cond delay="0"/>
                                      </p:stCondLst>
                                      <p:childTnLst>
                                        <p:set>
                                          <p:cBhvr>
                                            <p:cTn id="62" dur="1" fill="hold">
                                              <p:stCondLst>
                                                <p:cond delay="0"/>
                                              </p:stCondLst>
                                            </p:cTn>
                                            <p:tgtEl>
                                              <p:spTgt spid="42"/>
                                            </p:tgtEl>
                                            <p:attrNameLst>
                                              <p:attrName>style.visibility</p:attrName>
                                            </p:attrNameLst>
                                          </p:cBhvr>
                                          <p:to>
                                            <p:strVal val="visible"/>
                                          </p:to>
                                        </p:set>
                                        <p:animEffect transition="in" filter="barn(outVertical)">
                                          <p:cBhvr>
                                            <p:cTn id="63" dur="500"/>
                                            <p:tgtEl>
                                              <p:spTgt spid="42"/>
                                            </p:tgtEl>
                                          </p:cBhvr>
                                        </p:animEffect>
                                      </p:childTnLst>
                                    </p:cTn>
                                  </p:par>
                                </p:childTnLst>
                              </p:cTn>
                            </p:par>
                            <p:par>
                              <p:cTn id="64" fill="hold">
                                <p:stCondLst>
                                  <p:cond delay="6000"/>
                                </p:stCondLst>
                                <p:childTnLst>
                                  <p:par>
                                    <p:cTn id="65" presetID="16" presetClass="entr" presetSubtype="37" fill="hold" nodeType="afterEffect">
                                      <p:stCondLst>
                                        <p:cond delay="0"/>
                                      </p:stCondLst>
                                      <p:childTnLst>
                                        <p:set>
                                          <p:cBhvr>
                                            <p:cTn id="66" dur="1" fill="hold">
                                              <p:stCondLst>
                                                <p:cond delay="0"/>
                                              </p:stCondLst>
                                            </p:cTn>
                                            <p:tgtEl>
                                              <p:spTgt spid="45"/>
                                            </p:tgtEl>
                                            <p:attrNameLst>
                                              <p:attrName>style.visibility</p:attrName>
                                            </p:attrNameLst>
                                          </p:cBhvr>
                                          <p:to>
                                            <p:strVal val="visible"/>
                                          </p:to>
                                        </p:set>
                                        <p:animEffect transition="in" filter="barn(outVertical)">
                                          <p:cBhvr>
                                            <p:cTn id="67" dur="500"/>
                                            <p:tgtEl>
                                              <p:spTgt spid="45"/>
                                            </p:tgtEl>
                                          </p:cBhvr>
                                        </p:animEffect>
                                      </p:childTnLst>
                                    </p:cTn>
                                  </p:par>
                                </p:childTnLst>
                              </p:cTn>
                            </p:par>
                            <p:par>
                              <p:cTn id="68" fill="hold">
                                <p:stCondLst>
                                  <p:cond delay="6500"/>
                                </p:stCondLst>
                                <p:childTnLst>
                                  <p:par>
                                    <p:cTn id="69" presetID="16" presetClass="entr" presetSubtype="37" fill="hold" nodeType="afterEffect">
                                      <p:stCondLst>
                                        <p:cond delay="0"/>
                                      </p:stCondLst>
                                      <p:childTnLst>
                                        <p:set>
                                          <p:cBhvr>
                                            <p:cTn id="70" dur="1" fill="hold">
                                              <p:stCondLst>
                                                <p:cond delay="0"/>
                                              </p:stCondLst>
                                            </p:cTn>
                                            <p:tgtEl>
                                              <p:spTgt spid="43"/>
                                            </p:tgtEl>
                                            <p:attrNameLst>
                                              <p:attrName>style.visibility</p:attrName>
                                            </p:attrNameLst>
                                          </p:cBhvr>
                                          <p:to>
                                            <p:strVal val="visible"/>
                                          </p:to>
                                        </p:set>
                                        <p:animEffect transition="in" filter="barn(outVertical)">
                                          <p:cBhvr>
                                            <p:cTn id="71" dur="500"/>
                                            <p:tgtEl>
                                              <p:spTgt spid="43"/>
                                            </p:tgtEl>
                                          </p:cBhvr>
                                        </p:animEffect>
                                      </p:childTnLst>
                                    </p:cTn>
                                  </p:par>
                                </p:childTnLst>
                              </p:cTn>
                            </p:par>
                            <p:par>
                              <p:cTn id="72" fill="hold">
                                <p:stCondLst>
                                  <p:cond delay="7000"/>
                                </p:stCondLst>
                                <p:childTnLst>
                                  <p:par>
                                    <p:cTn id="73" presetID="16" presetClass="entr" presetSubtype="37" fill="hold" nodeType="afterEffect">
                                      <p:stCondLst>
                                        <p:cond delay="0"/>
                                      </p:stCondLst>
                                      <p:childTnLst>
                                        <p:set>
                                          <p:cBhvr>
                                            <p:cTn id="74" dur="1" fill="hold">
                                              <p:stCondLst>
                                                <p:cond delay="0"/>
                                              </p:stCondLst>
                                            </p:cTn>
                                            <p:tgtEl>
                                              <p:spTgt spid="46"/>
                                            </p:tgtEl>
                                            <p:attrNameLst>
                                              <p:attrName>style.visibility</p:attrName>
                                            </p:attrNameLst>
                                          </p:cBhvr>
                                          <p:to>
                                            <p:strVal val="visible"/>
                                          </p:to>
                                        </p:set>
                                        <p:animEffect transition="in" filter="barn(outVertical)">
                                          <p:cBhvr>
                                            <p:cTn id="75" dur="500"/>
                                            <p:tgtEl>
                                              <p:spTgt spid="46"/>
                                            </p:tgtEl>
                                          </p:cBhvr>
                                        </p:animEffect>
                                      </p:childTnLst>
                                    </p:cTn>
                                  </p:par>
                                </p:childTnLst>
                              </p:cTn>
                            </p:par>
                            <p:par>
                              <p:cTn id="76" fill="hold">
                                <p:stCondLst>
                                  <p:cond delay="7500"/>
                                </p:stCondLst>
                                <p:childTnLst>
                                  <p:par>
                                    <p:cTn id="77" presetID="53" presetClass="entr" presetSubtype="16" fill="hold" grpId="0" nodeType="after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p:cTn id="79" dur="500" fill="hold"/>
                                            <p:tgtEl>
                                              <p:spTgt spid="22"/>
                                            </p:tgtEl>
                                            <p:attrNameLst>
                                              <p:attrName>ppt_w</p:attrName>
                                            </p:attrNameLst>
                                          </p:cBhvr>
                                          <p:tavLst>
                                            <p:tav tm="0">
                                              <p:val>
                                                <p:fltVal val="0"/>
                                              </p:val>
                                            </p:tav>
                                            <p:tav tm="100000">
                                              <p:val>
                                                <p:strVal val="#ppt_w"/>
                                              </p:val>
                                            </p:tav>
                                          </p:tavLst>
                                        </p:anim>
                                        <p:anim calcmode="lin" valueType="num">
                                          <p:cBhvr>
                                            <p:cTn id="80" dur="500" fill="hold"/>
                                            <p:tgtEl>
                                              <p:spTgt spid="22"/>
                                            </p:tgtEl>
                                            <p:attrNameLst>
                                              <p:attrName>ppt_h</p:attrName>
                                            </p:attrNameLst>
                                          </p:cBhvr>
                                          <p:tavLst>
                                            <p:tav tm="0">
                                              <p:val>
                                                <p:fltVal val="0"/>
                                              </p:val>
                                            </p:tav>
                                            <p:tav tm="100000">
                                              <p:val>
                                                <p:strVal val="#ppt_h"/>
                                              </p:val>
                                            </p:tav>
                                          </p:tavLst>
                                        </p:anim>
                                        <p:animEffect transition="in" filter="fade">
                                          <p:cBhvr>
                                            <p:cTn id="81" dur="500"/>
                                            <p:tgtEl>
                                              <p:spTgt spid="22"/>
                                            </p:tgtEl>
                                          </p:cBhvr>
                                        </p:animEffect>
                                      </p:childTnLst>
                                    </p:cTn>
                                  </p:par>
                                </p:childTnLst>
                              </p:cTn>
                            </p:par>
                            <p:par>
                              <p:cTn id="82" fill="hold">
                                <p:stCondLst>
                                  <p:cond delay="8000"/>
                                </p:stCondLst>
                                <p:childTnLst>
                                  <p:par>
                                    <p:cTn id="83" presetID="53" presetClass="entr" presetSubtype="16" fill="hold" grpId="0" nodeType="afterEffect">
                                      <p:stCondLst>
                                        <p:cond delay="0"/>
                                      </p:stCondLst>
                                      <p:childTnLst>
                                        <p:set>
                                          <p:cBhvr>
                                            <p:cTn id="84" dur="1" fill="hold">
                                              <p:stCondLst>
                                                <p:cond delay="0"/>
                                              </p:stCondLst>
                                            </p:cTn>
                                            <p:tgtEl>
                                              <p:spTgt spid="23"/>
                                            </p:tgtEl>
                                            <p:attrNameLst>
                                              <p:attrName>style.visibility</p:attrName>
                                            </p:attrNameLst>
                                          </p:cBhvr>
                                          <p:to>
                                            <p:strVal val="visible"/>
                                          </p:to>
                                        </p:set>
                                        <p:anim calcmode="lin" valueType="num">
                                          <p:cBhvr>
                                            <p:cTn id="85" dur="500" fill="hold"/>
                                            <p:tgtEl>
                                              <p:spTgt spid="23"/>
                                            </p:tgtEl>
                                            <p:attrNameLst>
                                              <p:attrName>ppt_w</p:attrName>
                                            </p:attrNameLst>
                                          </p:cBhvr>
                                          <p:tavLst>
                                            <p:tav tm="0">
                                              <p:val>
                                                <p:fltVal val="0"/>
                                              </p:val>
                                            </p:tav>
                                            <p:tav tm="100000">
                                              <p:val>
                                                <p:strVal val="#ppt_w"/>
                                              </p:val>
                                            </p:tav>
                                          </p:tavLst>
                                        </p:anim>
                                        <p:anim calcmode="lin" valueType="num">
                                          <p:cBhvr>
                                            <p:cTn id="86" dur="500" fill="hold"/>
                                            <p:tgtEl>
                                              <p:spTgt spid="23"/>
                                            </p:tgtEl>
                                            <p:attrNameLst>
                                              <p:attrName>ppt_h</p:attrName>
                                            </p:attrNameLst>
                                          </p:cBhvr>
                                          <p:tavLst>
                                            <p:tav tm="0">
                                              <p:val>
                                                <p:fltVal val="0"/>
                                              </p:val>
                                            </p:tav>
                                            <p:tav tm="100000">
                                              <p:val>
                                                <p:strVal val="#ppt_h"/>
                                              </p:val>
                                            </p:tav>
                                          </p:tavLst>
                                        </p:anim>
                                        <p:animEffect transition="in" filter="fade">
                                          <p:cBhvr>
                                            <p:cTn id="87" dur="500"/>
                                            <p:tgtEl>
                                              <p:spTgt spid="23"/>
                                            </p:tgtEl>
                                          </p:cBhvr>
                                        </p:animEffect>
                                      </p:childTnLst>
                                    </p:cTn>
                                  </p:par>
                                </p:childTnLst>
                              </p:cTn>
                            </p:par>
                            <p:par>
                              <p:cTn id="88" fill="hold">
                                <p:stCondLst>
                                  <p:cond delay="8500"/>
                                </p:stCondLst>
                                <p:childTnLst>
                                  <p:par>
                                    <p:cTn id="89" presetID="53" presetClass="entr" presetSubtype="16" fill="hold" grpId="0" nodeType="afterEffect">
                                      <p:stCondLst>
                                        <p:cond delay="0"/>
                                      </p:stCondLst>
                                      <p:childTnLst>
                                        <p:set>
                                          <p:cBhvr>
                                            <p:cTn id="90" dur="1" fill="hold">
                                              <p:stCondLst>
                                                <p:cond delay="0"/>
                                              </p:stCondLst>
                                            </p:cTn>
                                            <p:tgtEl>
                                              <p:spTgt spid="24"/>
                                            </p:tgtEl>
                                            <p:attrNameLst>
                                              <p:attrName>style.visibility</p:attrName>
                                            </p:attrNameLst>
                                          </p:cBhvr>
                                          <p:to>
                                            <p:strVal val="visible"/>
                                          </p:to>
                                        </p:set>
                                        <p:anim calcmode="lin" valueType="num">
                                          <p:cBhvr>
                                            <p:cTn id="91" dur="500" fill="hold"/>
                                            <p:tgtEl>
                                              <p:spTgt spid="24"/>
                                            </p:tgtEl>
                                            <p:attrNameLst>
                                              <p:attrName>ppt_w</p:attrName>
                                            </p:attrNameLst>
                                          </p:cBhvr>
                                          <p:tavLst>
                                            <p:tav tm="0">
                                              <p:val>
                                                <p:fltVal val="0"/>
                                              </p:val>
                                            </p:tav>
                                            <p:tav tm="100000">
                                              <p:val>
                                                <p:strVal val="#ppt_w"/>
                                              </p:val>
                                            </p:tav>
                                          </p:tavLst>
                                        </p:anim>
                                        <p:anim calcmode="lin" valueType="num">
                                          <p:cBhvr>
                                            <p:cTn id="92" dur="500" fill="hold"/>
                                            <p:tgtEl>
                                              <p:spTgt spid="24"/>
                                            </p:tgtEl>
                                            <p:attrNameLst>
                                              <p:attrName>ppt_h</p:attrName>
                                            </p:attrNameLst>
                                          </p:cBhvr>
                                          <p:tavLst>
                                            <p:tav tm="0">
                                              <p:val>
                                                <p:fltVal val="0"/>
                                              </p:val>
                                            </p:tav>
                                            <p:tav tm="100000">
                                              <p:val>
                                                <p:strVal val="#ppt_h"/>
                                              </p:val>
                                            </p:tav>
                                          </p:tavLst>
                                        </p:anim>
                                        <p:animEffect transition="in" filter="fade">
                                          <p:cBhvr>
                                            <p:cTn id="93" dur="500"/>
                                            <p:tgtEl>
                                              <p:spTgt spid="24"/>
                                            </p:tgtEl>
                                          </p:cBhvr>
                                        </p:animEffect>
                                      </p:childTnLst>
                                    </p:cTn>
                                  </p:par>
                                </p:childTnLst>
                              </p:cTn>
                            </p:par>
                            <p:par>
                              <p:cTn id="94" fill="hold">
                                <p:stCondLst>
                                  <p:cond delay="9000"/>
                                </p:stCondLst>
                                <p:childTnLst>
                                  <p:par>
                                    <p:cTn id="95" presetID="17" presetClass="entr" presetSubtype="10" fill="hold" grpId="0" nodeType="afterEffect">
                                      <p:stCondLst>
                                        <p:cond delay="0"/>
                                      </p:stCondLst>
                                      <p:childTnLst>
                                        <p:set>
                                          <p:cBhvr>
                                            <p:cTn id="96" dur="1" fill="hold">
                                              <p:stCondLst>
                                                <p:cond delay="0"/>
                                              </p:stCondLst>
                                            </p:cTn>
                                            <p:tgtEl>
                                              <p:spTgt spid="25"/>
                                            </p:tgtEl>
                                            <p:attrNameLst>
                                              <p:attrName>style.visibility</p:attrName>
                                            </p:attrNameLst>
                                          </p:cBhvr>
                                          <p:to>
                                            <p:strVal val="visible"/>
                                          </p:to>
                                        </p:set>
                                        <p:anim calcmode="lin" valueType="num">
                                          <p:cBhvr>
                                            <p:cTn id="97" dur="500" fill="hold"/>
                                            <p:tgtEl>
                                              <p:spTgt spid="25"/>
                                            </p:tgtEl>
                                            <p:attrNameLst>
                                              <p:attrName>ppt_w</p:attrName>
                                            </p:attrNameLst>
                                          </p:cBhvr>
                                          <p:tavLst>
                                            <p:tav tm="0">
                                              <p:val>
                                                <p:fltVal val="0"/>
                                              </p:val>
                                            </p:tav>
                                            <p:tav tm="100000">
                                              <p:val>
                                                <p:strVal val="#ppt_w"/>
                                              </p:val>
                                            </p:tav>
                                          </p:tavLst>
                                        </p:anim>
                                        <p:anim calcmode="lin" valueType="num">
                                          <p:cBhvr>
                                            <p:cTn id="98" dur="500" fill="hold"/>
                                            <p:tgtEl>
                                              <p:spTgt spid="25"/>
                                            </p:tgtEl>
                                            <p:attrNameLst>
                                              <p:attrName>ppt_h</p:attrName>
                                            </p:attrNameLst>
                                          </p:cBhvr>
                                          <p:tavLst>
                                            <p:tav tm="0">
                                              <p:val>
                                                <p:strVal val="#ppt_h"/>
                                              </p:val>
                                            </p:tav>
                                            <p:tav tm="100000">
                                              <p:val>
                                                <p:strVal val="#ppt_h"/>
                                              </p:val>
                                            </p:tav>
                                          </p:tavLst>
                                        </p:anim>
                                      </p:childTnLst>
                                    </p:cTn>
                                  </p:par>
                                </p:childTnLst>
                              </p:cTn>
                            </p:par>
                            <p:par>
                              <p:cTn id="99" fill="hold">
                                <p:stCondLst>
                                  <p:cond delay="9500"/>
                                </p:stCondLst>
                                <p:childTnLst>
                                  <p:par>
                                    <p:cTn id="100" presetID="17" presetClass="entr" presetSubtype="10" fill="hold" grpId="0" nodeType="afterEffect">
                                      <p:stCondLst>
                                        <p:cond delay="0"/>
                                      </p:stCondLst>
                                      <p:childTnLst>
                                        <p:set>
                                          <p:cBhvr>
                                            <p:cTn id="101" dur="1" fill="hold">
                                              <p:stCondLst>
                                                <p:cond delay="0"/>
                                              </p:stCondLst>
                                            </p:cTn>
                                            <p:tgtEl>
                                              <p:spTgt spid="26"/>
                                            </p:tgtEl>
                                            <p:attrNameLst>
                                              <p:attrName>style.visibility</p:attrName>
                                            </p:attrNameLst>
                                          </p:cBhvr>
                                          <p:to>
                                            <p:strVal val="visible"/>
                                          </p:to>
                                        </p:set>
                                        <p:anim calcmode="lin" valueType="num">
                                          <p:cBhvr>
                                            <p:cTn id="102" dur="500" fill="hold"/>
                                            <p:tgtEl>
                                              <p:spTgt spid="26"/>
                                            </p:tgtEl>
                                            <p:attrNameLst>
                                              <p:attrName>ppt_w</p:attrName>
                                            </p:attrNameLst>
                                          </p:cBhvr>
                                          <p:tavLst>
                                            <p:tav tm="0">
                                              <p:val>
                                                <p:fltVal val="0"/>
                                              </p:val>
                                            </p:tav>
                                            <p:tav tm="100000">
                                              <p:val>
                                                <p:strVal val="#ppt_w"/>
                                              </p:val>
                                            </p:tav>
                                          </p:tavLst>
                                        </p:anim>
                                        <p:anim calcmode="lin" valueType="num">
                                          <p:cBhvr>
                                            <p:cTn id="103" dur="500" fill="hold"/>
                                            <p:tgtEl>
                                              <p:spTgt spid="26"/>
                                            </p:tgtEl>
                                            <p:attrNameLst>
                                              <p:attrName>ppt_h</p:attrName>
                                            </p:attrNameLst>
                                          </p:cBhvr>
                                          <p:tavLst>
                                            <p:tav tm="0">
                                              <p:val>
                                                <p:strVal val="#ppt_h"/>
                                              </p:val>
                                            </p:tav>
                                            <p:tav tm="100000">
                                              <p:val>
                                                <p:strVal val="#ppt_h"/>
                                              </p:val>
                                            </p:tav>
                                          </p:tavLst>
                                        </p:anim>
                                      </p:childTnLst>
                                    </p:cTn>
                                  </p:par>
                                </p:childTnLst>
                              </p:cTn>
                            </p:par>
                            <p:par>
                              <p:cTn id="104" fill="hold">
                                <p:stCondLst>
                                  <p:cond delay="10000"/>
                                </p:stCondLst>
                                <p:childTnLst>
                                  <p:par>
                                    <p:cTn id="105" presetID="17" presetClass="entr" presetSubtype="10" fill="hold" grpId="0" nodeType="afterEffect">
                                      <p:stCondLst>
                                        <p:cond delay="0"/>
                                      </p:stCondLst>
                                      <p:childTnLst>
                                        <p:set>
                                          <p:cBhvr>
                                            <p:cTn id="106" dur="1" fill="hold">
                                              <p:stCondLst>
                                                <p:cond delay="0"/>
                                              </p:stCondLst>
                                            </p:cTn>
                                            <p:tgtEl>
                                              <p:spTgt spid="27"/>
                                            </p:tgtEl>
                                            <p:attrNameLst>
                                              <p:attrName>style.visibility</p:attrName>
                                            </p:attrNameLst>
                                          </p:cBhvr>
                                          <p:to>
                                            <p:strVal val="visible"/>
                                          </p:to>
                                        </p:set>
                                        <p:anim calcmode="lin" valueType="num">
                                          <p:cBhvr>
                                            <p:cTn id="107" dur="500" fill="hold"/>
                                            <p:tgtEl>
                                              <p:spTgt spid="27"/>
                                            </p:tgtEl>
                                            <p:attrNameLst>
                                              <p:attrName>ppt_w</p:attrName>
                                            </p:attrNameLst>
                                          </p:cBhvr>
                                          <p:tavLst>
                                            <p:tav tm="0">
                                              <p:val>
                                                <p:fltVal val="0"/>
                                              </p:val>
                                            </p:tav>
                                            <p:tav tm="100000">
                                              <p:val>
                                                <p:strVal val="#ppt_w"/>
                                              </p:val>
                                            </p:tav>
                                          </p:tavLst>
                                        </p:anim>
                                        <p:anim calcmode="lin" valueType="num">
                                          <p:cBhvr>
                                            <p:cTn id="108" dur="500" fill="hold"/>
                                            <p:tgtEl>
                                              <p:spTgt spid="2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19" grpId="0" bldLvl="0" animBg="1"/>
          <p:bldP spid="20" grpId="0" bldLvl="0" animBg="1"/>
          <p:bldP spid="22" grpId="0" bldLvl="0" animBg="1"/>
          <p:bldP spid="23" grpId="0" bldLvl="0" animBg="1"/>
          <p:bldP spid="24" grpId="0" bldLvl="0" animBg="1"/>
          <p:bldP spid="25" grpId="0"/>
          <p:bldP spid="26" grpId="0"/>
          <p:bldP spid="27" grpId="0"/>
          <p:bldP spid="4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par>
                                    <p:cTn id="8" presetID="2" presetClass="entr" presetSubtype="8"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 calcmode="lin" valueType="num">
                                          <p:cBhvr additive="base">
                                            <p:cTn id="10" dur="500" fill="hold"/>
                                            <p:tgtEl>
                                              <p:spTgt spid="48"/>
                                            </p:tgtEl>
                                            <p:attrNameLst>
                                              <p:attrName>ppt_x</p:attrName>
                                            </p:attrNameLst>
                                          </p:cBhvr>
                                          <p:tavLst>
                                            <p:tav tm="0">
                                              <p:val>
                                                <p:strVal val="0-#ppt_w/2"/>
                                              </p:val>
                                            </p:tav>
                                            <p:tav tm="100000">
                                              <p:val>
                                                <p:strVal val="#ppt_x"/>
                                              </p:val>
                                            </p:tav>
                                          </p:tavLst>
                                        </p:anim>
                                        <p:anim calcmode="lin" valueType="num">
                                          <p:cBhvr additive="base">
                                            <p:cTn id="11" dur="500" fill="hold"/>
                                            <p:tgtEl>
                                              <p:spTgt spid="48"/>
                                            </p:tgtEl>
                                            <p:attrNameLst>
                                              <p:attrName>ppt_y</p:attrName>
                                            </p:attrNameLst>
                                          </p:cBhvr>
                                          <p:tavLst>
                                            <p:tav tm="0">
                                              <p:val>
                                                <p:strVal val="#ppt_y"/>
                                              </p:val>
                                            </p:tav>
                                            <p:tav tm="100000">
                                              <p:val>
                                                <p:strVal val="#ppt_y"/>
                                              </p:val>
                                            </p:tav>
                                          </p:tavLst>
                                        </p:anim>
                                      </p:childTnLst>
                                    </p:cTn>
                                  </p:par>
                                  <p:par>
                                    <p:cTn id="12" presetID="8" presetClass="emph" presetSubtype="0" fill="hold" nodeType="withEffect">
                                      <p:stCondLst>
                                        <p:cond delay="0"/>
                                      </p:stCondLst>
                                      <p:childTnLst>
                                        <p:animRot by="21600000">
                                          <p:cBhvr>
                                            <p:cTn id="13" dur="500" fill="hold"/>
                                            <p:tgtEl>
                                              <p:spTgt spid="48"/>
                                            </p:tgtEl>
                                            <p:attrNameLst>
                                              <p:attrName>r</p:attrName>
                                            </p:attrNameLst>
                                          </p:cBhvr>
                                        </p:animRo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par>
                              <p:cTn id="23" fill="hold">
                                <p:stCondLst>
                                  <p:cond delay="1000"/>
                                </p:stCondLst>
                                <p:childTnLst>
                                  <p:par>
                                    <p:cTn id="24" presetID="3" presetClass="entr" presetSubtype="1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childTnLst>
                              </p:cTn>
                            </p:par>
                            <p:par>
                              <p:cTn id="27" fill="hold">
                                <p:stCondLst>
                                  <p:cond delay="1500"/>
                                </p:stCondLst>
                                <p:childTnLst>
                                  <p:par>
                                    <p:cTn id="28" presetID="1" presetClass="entr" presetSubtype="0"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childTnLst>
                                    </p:cTn>
                                  </p:par>
                                  <p:par>
                                    <p:cTn id="30" presetID="8" presetClass="emph" presetSubtype="0" fill="hold" nodeType="withEffect">
                                      <p:stCondLst>
                                        <p:cond delay="0"/>
                                      </p:stCondLst>
                                      <p:childTnLst>
                                        <p:animRot by="21600000">
                                          <p:cBhvr>
                                            <p:cTn id="31" dur="500" fill="hold"/>
                                            <p:tgtEl>
                                              <p:spTgt spid="50"/>
                                            </p:tgtEl>
                                            <p:attrNameLst>
                                              <p:attrName>r</p:attrName>
                                            </p:attrNameLst>
                                          </p:cBhvr>
                                        </p:animRot>
                                      </p:childTnLst>
                                    </p:cTn>
                                  </p:par>
                                  <p:par>
                                    <p:cTn id="32" presetID="56" presetClass="path" presetSubtype="0" accel="50000" decel="50000" fill="hold" nodeType="withEffect">
                                      <p:stCondLst>
                                        <p:cond delay="0"/>
                                      </p:stCondLst>
                                      <p:childTnLst>
                                        <p:animMotion origin="layout" path="M -1.45833E-6 7.40741E-7 L 0.35482 -0.08218 " pathEditMode="relative" rAng="0" ptsTypes="AA">
                                          <p:cBhvr>
                                            <p:cTn id="33" dur="700" spd="-100000" fill="hold"/>
                                            <p:tgtEl>
                                              <p:spTgt spid="50"/>
                                            </p:tgtEl>
                                            <p:attrNameLst>
                                              <p:attrName>ppt_x</p:attrName>
                                              <p:attrName>ppt_y</p:attrName>
                                            </p:attrNameLst>
                                          </p:cBhvr>
                                          <p:rCtr x="17734" y="-4120"/>
                                        </p:animMotion>
                                      </p:childTnLst>
                                    </p:cTn>
                                  </p:par>
                                </p:childTnLst>
                              </p:cTn>
                            </p:par>
                            <p:par>
                              <p:cTn id="34" fill="hold">
                                <p:stCondLst>
                                  <p:cond delay="1500"/>
                                </p:stCondLst>
                                <p:childTnLst>
                                  <p:par>
                                    <p:cTn id="35" presetID="45" presetClass="entr" presetSubtype="0" fill="hold" grpId="0" nodeType="after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750"/>
                                            <p:tgtEl>
                                              <p:spTgt spid="18"/>
                                            </p:tgtEl>
                                          </p:cBhvr>
                                        </p:animEffect>
                                        <p:anim calcmode="lin" valueType="num">
                                          <p:cBhvr>
                                            <p:cTn id="38" dur="750" fill="hold"/>
                                            <p:tgtEl>
                                              <p:spTgt spid="18"/>
                                            </p:tgtEl>
                                            <p:attrNameLst>
                                              <p:attrName>ppt_w</p:attrName>
                                            </p:attrNameLst>
                                          </p:cBhvr>
                                          <p:tavLst>
                                            <p:tav tm="0" fmla="#ppt_w*sin(2.5*pi*$)">
                                              <p:val>
                                                <p:fltVal val="0"/>
                                              </p:val>
                                            </p:tav>
                                            <p:tav tm="100000">
                                              <p:val>
                                                <p:fltVal val="1"/>
                                              </p:val>
                                            </p:tav>
                                          </p:tavLst>
                                        </p:anim>
                                        <p:anim calcmode="lin" valueType="num">
                                          <p:cBhvr>
                                            <p:cTn id="39" dur="750" fill="hold"/>
                                            <p:tgtEl>
                                              <p:spTgt spid="18"/>
                                            </p:tgtEl>
                                            <p:attrNameLst>
                                              <p:attrName>ppt_h</p:attrName>
                                            </p:attrNameLst>
                                          </p:cBhvr>
                                          <p:tavLst>
                                            <p:tav tm="0">
                                              <p:val>
                                                <p:strVal val="#ppt_h"/>
                                              </p:val>
                                            </p:tav>
                                            <p:tav tm="100000">
                                              <p:val>
                                                <p:strVal val="#ppt_h"/>
                                              </p:val>
                                            </p:tav>
                                          </p:tavLst>
                                        </p:anim>
                                      </p:childTnLst>
                                    </p:cTn>
                                  </p:par>
                                </p:childTnLst>
                              </p:cTn>
                            </p:par>
                            <p:par>
                              <p:cTn id="40" fill="hold">
                                <p:stCondLst>
                                  <p:cond delay="2500"/>
                                </p:stCondLst>
                                <p:childTnLst>
                                  <p:par>
                                    <p:cTn id="41" presetID="45" presetClass="entr" presetSubtype="0"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750"/>
                                            <p:tgtEl>
                                              <p:spTgt spid="19"/>
                                            </p:tgtEl>
                                          </p:cBhvr>
                                        </p:animEffect>
                                        <p:anim calcmode="lin" valueType="num">
                                          <p:cBhvr>
                                            <p:cTn id="44" dur="750" fill="hold"/>
                                            <p:tgtEl>
                                              <p:spTgt spid="19"/>
                                            </p:tgtEl>
                                            <p:attrNameLst>
                                              <p:attrName>ppt_w</p:attrName>
                                            </p:attrNameLst>
                                          </p:cBhvr>
                                          <p:tavLst>
                                            <p:tav tm="0" fmla="#ppt_w*sin(2.5*pi*$)">
                                              <p:val>
                                                <p:fltVal val="0"/>
                                              </p:val>
                                            </p:tav>
                                            <p:tav tm="100000">
                                              <p:val>
                                                <p:fltVal val="1"/>
                                              </p:val>
                                            </p:tav>
                                          </p:tavLst>
                                        </p:anim>
                                        <p:anim calcmode="lin" valueType="num">
                                          <p:cBhvr>
                                            <p:cTn id="45" dur="750" fill="hold"/>
                                            <p:tgtEl>
                                              <p:spTgt spid="19"/>
                                            </p:tgtEl>
                                            <p:attrNameLst>
                                              <p:attrName>ppt_h</p:attrName>
                                            </p:attrNameLst>
                                          </p:cBhvr>
                                          <p:tavLst>
                                            <p:tav tm="0">
                                              <p:val>
                                                <p:strVal val="#ppt_h"/>
                                              </p:val>
                                            </p:tav>
                                            <p:tav tm="100000">
                                              <p:val>
                                                <p:strVal val="#ppt_h"/>
                                              </p:val>
                                            </p:tav>
                                          </p:tavLst>
                                        </p:anim>
                                      </p:childTnLst>
                                    </p:cTn>
                                  </p:par>
                                </p:childTnLst>
                              </p:cTn>
                            </p:par>
                            <p:par>
                              <p:cTn id="46" fill="hold">
                                <p:stCondLst>
                                  <p:cond delay="3500"/>
                                </p:stCondLst>
                                <p:childTnLst>
                                  <p:par>
                                    <p:cTn id="47" presetID="45" presetClass="entr" presetSubtype="0" fill="hold" grpId="0" nodeType="after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750"/>
                                            <p:tgtEl>
                                              <p:spTgt spid="20"/>
                                            </p:tgtEl>
                                          </p:cBhvr>
                                        </p:animEffect>
                                        <p:anim calcmode="lin" valueType="num">
                                          <p:cBhvr>
                                            <p:cTn id="50" dur="750" fill="hold"/>
                                            <p:tgtEl>
                                              <p:spTgt spid="20"/>
                                            </p:tgtEl>
                                            <p:attrNameLst>
                                              <p:attrName>ppt_w</p:attrName>
                                            </p:attrNameLst>
                                          </p:cBhvr>
                                          <p:tavLst>
                                            <p:tav tm="0" fmla="#ppt_w*sin(2.5*pi*$)">
                                              <p:val>
                                                <p:fltVal val="0"/>
                                              </p:val>
                                            </p:tav>
                                            <p:tav tm="100000">
                                              <p:val>
                                                <p:fltVal val="1"/>
                                              </p:val>
                                            </p:tav>
                                          </p:tavLst>
                                        </p:anim>
                                        <p:anim calcmode="lin" valueType="num">
                                          <p:cBhvr>
                                            <p:cTn id="51" dur="750" fill="hold"/>
                                            <p:tgtEl>
                                              <p:spTgt spid="20"/>
                                            </p:tgtEl>
                                            <p:attrNameLst>
                                              <p:attrName>ppt_h</p:attrName>
                                            </p:attrNameLst>
                                          </p:cBhvr>
                                          <p:tavLst>
                                            <p:tav tm="0">
                                              <p:val>
                                                <p:strVal val="#ppt_h"/>
                                              </p:val>
                                            </p:tav>
                                            <p:tav tm="100000">
                                              <p:val>
                                                <p:strVal val="#ppt_h"/>
                                              </p:val>
                                            </p:tav>
                                          </p:tavLst>
                                        </p:anim>
                                      </p:childTnLst>
                                    </p:cTn>
                                  </p:par>
                                </p:childTnLst>
                              </p:cTn>
                            </p:par>
                            <p:par>
                              <p:cTn id="52" fill="hold">
                                <p:stCondLst>
                                  <p:cond delay="4500"/>
                                </p:stCondLst>
                                <p:childTnLst>
                                  <p:par>
                                    <p:cTn id="53" presetID="16" presetClass="entr" presetSubtype="37" fill="hold" nodeType="after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barn(outVertical)">
                                          <p:cBhvr>
                                            <p:cTn id="55" dur="500"/>
                                            <p:tgtEl>
                                              <p:spTgt spid="41"/>
                                            </p:tgtEl>
                                          </p:cBhvr>
                                        </p:animEffect>
                                      </p:childTnLst>
                                    </p:cTn>
                                  </p:par>
                                </p:childTnLst>
                              </p:cTn>
                            </p:par>
                            <p:par>
                              <p:cTn id="56" fill="hold">
                                <p:stCondLst>
                                  <p:cond delay="5000"/>
                                </p:stCondLst>
                                <p:childTnLst>
                                  <p:par>
                                    <p:cTn id="57" presetID="16" presetClass="entr" presetSubtype="37" fill="hold"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barn(outVertical)">
                                          <p:cBhvr>
                                            <p:cTn id="59" dur="500"/>
                                            <p:tgtEl>
                                              <p:spTgt spid="44"/>
                                            </p:tgtEl>
                                          </p:cBhvr>
                                        </p:animEffect>
                                      </p:childTnLst>
                                    </p:cTn>
                                  </p:par>
                                </p:childTnLst>
                              </p:cTn>
                            </p:par>
                            <p:par>
                              <p:cTn id="60" fill="hold">
                                <p:stCondLst>
                                  <p:cond delay="5500"/>
                                </p:stCondLst>
                                <p:childTnLst>
                                  <p:par>
                                    <p:cTn id="61" presetID="16" presetClass="entr" presetSubtype="37" fill="hold" nodeType="afterEffect">
                                      <p:stCondLst>
                                        <p:cond delay="0"/>
                                      </p:stCondLst>
                                      <p:childTnLst>
                                        <p:set>
                                          <p:cBhvr>
                                            <p:cTn id="62" dur="1" fill="hold">
                                              <p:stCondLst>
                                                <p:cond delay="0"/>
                                              </p:stCondLst>
                                            </p:cTn>
                                            <p:tgtEl>
                                              <p:spTgt spid="42"/>
                                            </p:tgtEl>
                                            <p:attrNameLst>
                                              <p:attrName>style.visibility</p:attrName>
                                            </p:attrNameLst>
                                          </p:cBhvr>
                                          <p:to>
                                            <p:strVal val="visible"/>
                                          </p:to>
                                        </p:set>
                                        <p:animEffect transition="in" filter="barn(outVertical)">
                                          <p:cBhvr>
                                            <p:cTn id="63" dur="500"/>
                                            <p:tgtEl>
                                              <p:spTgt spid="42"/>
                                            </p:tgtEl>
                                          </p:cBhvr>
                                        </p:animEffect>
                                      </p:childTnLst>
                                    </p:cTn>
                                  </p:par>
                                </p:childTnLst>
                              </p:cTn>
                            </p:par>
                            <p:par>
                              <p:cTn id="64" fill="hold">
                                <p:stCondLst>
                                  <p:cond delay="6000"/>
                                </p:stCondLst>
                                <p:childTnLst>
                                  <p:par>
                                    <p:cTn id="65" presetID="16" presetClass="entr" presetSubtype="37" fill="hold" nodeType="afterEffect">
                                      <p:stCondLst>
                                        <p:cond delay="0"/>
                                      </p:stCondLst>
                                      <p:childTnLst>
                                        <p:set>
                                          <p:cBhvr>
                                            <p:cTn id="66" dur="1" fill="hold">
                                              <p:stCondLst>
                                                <p:cond delay="0"/>
                                              </p:stCondLst>
                                            </p:cTn>
                                            <p:tgtEl>
                                              <p:spTgt spid="45"/>
                                            </p:tgtEl>
                                            <p:attrNameLst>
                                              <p:attrName>style.visibility</p:attrName>
                                            </p:attrNameLst>
                                          </p:cBhvr>
                                          <p:to>
                                            <p:strVal val="visible"/>
                                          </p:to>
                                        </p:set>
                                        <p:animEffect transition="in" filter="barn(outVertical)">
                                          <p:cBhvr>
                                            <p:cTn id="67" dur="500"/>
                                            <p:tgtEl>
                                              <p:spTgt spid="45"/>
                                            </p:tgtEl>
                                          </p:cBhvr>
                                        </p:animEffect>
                                      </p:childTnLst>
                                    </p:cTn>
                                  </p:par>
                                </p:childTnLst>
                              </p:cTn>
                            </p:par>
                            <p:par>
                              <p:cTn id="68" fill="hold">
                                <p:stCondLst>
                                  <p:cond delay="6500"/>
                                </p:stCondLst>
                                <p:childTnLst>
                                  <p:par>
                                    <p:cTn id="69" presetID="16" presetClass="entr" presetSubtype="37" fill="hold" nodeType="afterEffect">
                                      <p:stCondLst>
                                        <p:cond delay="0"/>
                                      </p:stCondLst>
                                      <p:childTnLst>
                                        <p:set>
                                          <p:cBhvr>
                                            <p:cTn id="70" dur="1" fill="hold">
                                              <p:stCondLst>
                                                <p:cond delay="0"/>
                                              </p:stCondLst>
                                            </p:cTn>
                                            <p:tgtEl>
                                              <p:spTgt spid="43"/>
                                            </p:tgtEl>
                                            <p:attrNameLst>
                                              <p:attrName>style.visibility</p:attrName>
                                            </p:attrNameLst>
                                          </p:cBhvr>
                                          <p:to>
                                            <p:strVal val="visible"/>
                                          </p:to>
                                        </p:set>
                                        <p:animEffect transition="in" filter="barn(outVertical)">
                                          <p:cBhvr>
                                            <p:cTn id="71" dur="500"/>
                                            <p:tgtEl>
                                              <p:spTgt spid="43"/>
                                            </p:tgtEl>
                                          </p:cBhvr>
                                        </p:animEffect>
                                      </p:childTnLst>
                                    </p:cTn>
                                  </p:par>
                                </p:childTnLst>
                              </p:cTn>
                            </p:par>
                            <p:par>
                              <p:cTn id="72" fill="hold">
                                <p:stCondLst>
                                  <p:cond delay="7000"/>
                                </p:stCondLst>
                                <p:childTnLst>
                                  <p:par>
                                    <p:cTn id="73" presetID="16" presetClass="entr" presetSubtype="37" fill="hold" nodeType="afterEffect">
                                      <p:stCondLst>
                                        <p:cond delay="0"/>
                                      </p:stCondLst>
                                      <p:childTnLst>
                                        <p:set>
                                          <p:cBhvr>
                                            <p:cTn id="74" dur="1" fill="hold">
                                              <p:stCondLst>
                                                <p:cond delay="0"/>
                                              </p:stCondLst>
                                            </p:cTn>
                                            <p:tgtEl>
                                              <p:spTgt spid="46"/>
                                            </p:tgtEl>
                                            <p:attrNameLst>
                                              <p:attrName>style.visibility</p:attrName>
                                            </p:attrNameLst>
                                          </p:cBhvr>
                                          <p:to>
                                            <p:strVal val="visible"/>
                                          </p:to>
                                        </p:set>
                                        <p:animEffect transition="in" filter="barn(outVertical)">
                                          <p:cBhvr>
                                            <p:cTn id="75" dur="500"/>
                                            <p:tgtEl>
                                              <p:spTgt spid="46"/>
                                            </p:tgtEl>
                                          </p:cBhvr>
                                        </p:animEffect>
                                      </p:childTnLst>
                                    </p:cTn>
                                  </p:par>
                                </p:childTnLst>
                              </p:cTn>
                            </p:par>
                            <p:par>
                              <p:cTn id="76" fill="hold">
                                <p:stCondLst>
                                  <p:cond delay="7500"/>
                                </p:stCondLst>
                                <p:childTnLst>
                                  <p:par>
                                    <p:cTn id="77" presetID="53" presetClass="entr" presetSubtype="16" fill="hold" grpId="0" nodeType="after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p:cTn id="79" dur="500" fill="hold"/>
                                            <p:tgtEl>
                                              <p:spTgt spid="22"/>
                                            </p:tgtEl>
                                            <p:attrNameLst>
                                              <p:attrName>ppt_w</p:attrName>
                                            </p:attrNameLst>
                                          </p:cBhvr>
                                          <p:tavLst>
                                            <p:tav tm="0">
                                              <p:val>
                                                <p:fltVal val="0"/>
                                              </p:val>
                                            </p:tav>
                                            <p:tav tm="100000">
                                              <p:val>
                                                <p:strVal val="#ppt_w"/>
                                              </p:val>
                                            </p:tav>
                                          </p:tavLst>
                                        </p:anim>
                                        <p:anim calcmode="lin" valueType="num">
                                          <p:cBhvr>
                                            <p:cTn id="80" dur="500" fill="hold"/>
                                            <p:tgtEl>
                                              <p:spTgt spid="22"/>
                                            </p:tgtEl>
                                            <p:attrNameLst>
                                              <p:attrName>ppt_h</p:attrName>
                                            </p:attrNameLst>
                                          </p:cBhvr>
                                          <p:tavLst>
                                            <p:tav tm="0">
                                              <p:val>
                                                <p:fltVal val="0"/>
                                              </p:val>
                                            </p:tav>
                                            <p:tav tm="100000">
                                              <p:val>
                                                <p:strVal val="#ppt_h"/>
                                              </p:val>
                                            </p:tav>
                                          </p:tavLst>
                                        </p:anim>
                                        <p:animEffect transition="in" filter="fade">
                                          <p:cBhvr>
                                            <p:cTn id="81" dur="500"/>
                                            <p:tgtEl>
                                              <p:spTgt spid="22"/>
                                            </p:tgtEl>
                                          </p:cBhvr>
                                        </p:animEffect>
                                      </p:childTnLst>
                                    </p:cTn>
                                  </p:par>
                                </p:childTnLst>
                              </p:cTn>
                            </p:par>
                            <p:par>
                              <p:cTn id="82" fill="hold">
                                <p:stCondLst>
                                  <p:cond delay="8000"/>
                                </p:stCondLst>
                                <p:childTnLst>
                                  <p:par>
                                    <p:cTn id="83" presetID="53" presetClass="entr" presetSubtype="16" fill="hold" grpId="0" nodeType="afterEffect">
                                      <p:stCondLst>
                                        <p:cond delay="0"/>
                                      </p:stCondLst>
                                      <p:childTnLst>
                                        <p:set>
                                          <p:cBhvr>
                                            <p:cTn id="84" dur="1" fill="hold">
                                              <p:stCondLst>
                                                <p:cond delay="0"/>
                                              </p:stCondLst>
                                            </p:cTn>
                                            <p:tgtEl>
                                              <p:spTgt spid="23"/>
                                            </p:tgtEl>
                                            <p:attrNameLst>
                                              <p:attrName>style.visibility</p:attrName>
                                            </p:attrNameLst>
                                          </p:cBhvr>
                                          <p:to>
                                            <p:strVal val="visible"/>
                                          </p:to>
                                        </p:set>
                                        <p:anim calcmode="lin" valueType="num">
                                          <p:cBhvr>
                                            <p:cTn id="85" dur="500" fill="hold"/>
                                            <p:tgtEl>
                                              <p:spTgt spid="23"/>
                                            </p:tgtEl>
                                            <p:attrNameLst>
                                              <p:attrName>ppt_w</p:attrName>
                                            </p:attrNameLst>
                                          </p:cBhvr>
                                          <p:tavLst>
                                            <p:tav tm="0">
                                              <p:val>
                                                <p:fltVal val="0"/>
                                              </p:val>
                                            </p:tav>
                                            <p:tav tm="100000">
                                              <p:val>
                                                <p:strVal val="#ppt_w"/>
                                              </p:val>
                                            </p:tav>
                                          </p:tavLst>
                                        </p:anim>
                                        <p:anim calcmode="lin" valueType="num">
                                          <p:cBhvr>
                                            <p:cTn id="86" dur="500" fill="hold"/>
                                            <p:tgtEl>
                                              <p:spTgt spid="23"/>
                                            </p:tgtEl>
                                            <p:attrNameLst>
                                              <p:attrName>ppt_h</p:attrName>
                                            </p:attrNameLst>
                                          </p:cBhvr>
                                          <p:tavLst>
                                            <p:tav tm="0">
                                              <p:val>
                                                <p:fltVal val="0"/>
                                              </p:val>
                                            </p:tav>
                                            <p:tav tm="100000">
                                              <p:val>
                                                <p:strVal val="#ppt_h"/>
                                              </p:val>
                                            </p:tav>
                                          </p:tavLst>
                                        </p:anim>
                                        <p:animEffect transition="in" filter="fade">
                                          <p:cBhvr>
                                            <p:cTn id="87" dur="500"/>
                                            <p:tgtEl>
                                              <p:spTgt spid="23"/>
                                            </p:tgtEl>
                                          </p:cBhvr>
                                        </p:animEffect>
                                      </p:childTnLst>
                                    </p:cTn>
                                  </p:par>
                                </p:childTnLst>
                              </p:cTn>
                            </p:par>
                            <p:par>
                              <p:cTn id="88" fill="hold">
                                <p:stCondLst>
                                  <p:cond delay="8500"/>
                                </p:stCondLst>
                                <p:childTnLst>
                                  <p:par>
                                    <p:cTn id="89" presetID="53" presetClass="entr" presetSubtype="16" fill="hold" grpId="0" nodeType="afterEffect">
                                      <p:stCondLst>
                                        <p:cond delay="0"/>
                                      </p:stCondLst>
                                      <p:childTnLst>
                                        <p:set>
                                          <p:cBhvr>
                                            <p:cTn id="90" dur="1" fill="hold">
                                              <p:stCondLst>
                                                <p:cond delay="0"/>
                                              </p:stCondLst>
                                            </p:cTn>
                                            <p:tgtEl>
                                              <p:spTgt spid="24"/>
                                            </p:tgtEl>
                                            <p:attrNameLst>
                                              <p:attrName>style.visibility</p:attrName>
                                            </p:attrNameLst>
                                          </p:cBhvr>
                                          <p:to>
                                            <p:strVal val="visible"/>
                                          </p:to>
                                        </p:set>
                                        <p:anim calcmode="lin" valueType="num">
                                          <p:cBhvr>
                                            <p:cTn id="91" dur="500" fill="hold"/>
                                            <p:tgtEl>
                                              <p:spTgt spid="24"/>
                                            </p:tgtEl>
                                            <p:attrNameLst>
                                              <p:attrName>ppt_w</p:attrName>
                                            </p:attrNameLst>
                                          </p:cBhvr>
                                          <p:tavLst>
                                            <p:tav tm="0">
                                              <p:val>
                                                <p:fltVal val="0"/>
                                              </p:val>
                                            </p:tav>
                                            <p:tav tm="100000">
                                              <p:val>
                                                <p:strVal val="#ppt_w"/>
                                              </p:val>
                                            </p:tav>
                                          </p:tavLst>
                                        </p:anim>
                                        <p:anim calcmode="lin" valueType="num">
                                          <p:cBhvr>
                                            <p:cTn id="92" dur="500" fill="hold"/>
                                            <p:tgtEl>
                                              <p:spTgt spid="24"/>
                                            </p:tgtEl>
                                            <p:attrNameLst>
                                              <p:attrName>ppt_h</p:attrName>
                                            </p:attrNameLst>
                                          </p:cBhvr>
                                          <p:tavLst>
                                            <p:tav tm="0">
                                              <p:val>
                                                <p:fltVal val="0"/>
                                              </p:val>
                                            </p:tav>
                                            <p:tav tm="100000">
                                              <p:val>
                                                <p:strVal val="#ppt_h"/>
                                              </p:val>
                                            </p:tav>
                                          </p:tavLst>
                                        </p:anim>
                                        <p:animEffect transition="in" filter="fade">
                                          <p:cBhvr>
                                            <p:cTn id="93" dur="500"/>
                                            <p:tgtEl>
                                              <p:spTgt spid="24"/>
                                            </p:tgtEl>
                                          </p:cBhvr>
                                        </p:animEffect>
                                      </p:childTnLst>
                                    </p:cTn>
                                  </p:par>
                                </p:childTnLst>
                              </p:cTn>
                            </p:par>
                            <p:par>
                              <p:cTn id="94" fill="hold">
                                <p:stCondLst>
                                  <p:cond delay="9000"/>
                                </p:stCondLst>
                                <p:childTnLst>
                                  <p:par>
                                    <p:cTn id="95" presetID="17" presetClass="entr" presetSubtype="10" fill="hold" grpId="0" nodeType="afterEffect">
                                      <p:stCondLst>
                                        <p:cond delay="0"/>
                                      </p:stCondLst>
                                      <p:childTnLst>
                                        <p:set>
                                          <p:cBhvr>
                                            <p:cTn id="96" dur="1" fill="hold">
                                              <p:stCondLst>
                                                <p:cond delay="0"/>
                                              </p:stCondLst>
                                            </p:cTn>
                                            <p:tgtEl>
                                              <p:spTgt spid="25"/>
                                            </p:tgtEl>
                                            <p:attrNameLst>
                                              <p:attrName>style.visibility</p:attrName>
                                            </p:attrNameLst>
                                          </p:cBhvr>
                                          <p:to>
                                            <p:strVal val="visible"/>
                                          </p:to>
                                        </p:set>
                                        <p:anim calcmode="lin" valueType="num">
                                          <p:cBhvr>
                                            <p:cTn id="97" dur="500" fill="hold"/>
                                            <p:tgtEl>
                                              <p:spTgt spid="25"/>
                                            </p:tgtEl>
                                            <p:attrNameLst>
                                              <p:attrName>ppt_w</p:attrName>
                                            </p:attrNameLst>
                                          </p:cBhvr>
                                          <p:tavLst>
                                            <p:tav tm="0">
                                              <p:val>
                                                <p:fltVal val="0"/>
                                              </p:val>
                                            </p:tav>
                                            <p:tav tm="100000">
                                              <p:val>
                                                <p:strVal val="#ppt_w"/>
                                              </p:val>
                                            </p:tav>
                                          </p:tavLst>
                                        </p:anim>
                                        <p:anim calcmode="lin" valueType="num">
                                          <p:cBhvr>
                                            <p:cTn id="98" dur="500" fill="hold"/>
                                            <p:tgtEl>
                                              <p:spTgt spid="25"/>
                                            </p:tgtEl>
                                            <p:attrNameLst>
                                              <p:attrName>ppt_h</p:attrName>
                                            </p:attrNameLst>
                                          </p:cBhvr>
                                          <p:tavLst>
                                            <p:tav tm="0">
                                              <p:val>
                                                <p:strVal val="#ppt_h"/>
                                              </p:val>
                                            </p:tav>
                                            <p:tav tm="100000">
                                              <p:val>
                                                <p:strVal val="#ppt_h"/>
                                              </p:val>
                                            </p:tav>
                                          </p:tavLst>
                                        </p:anim>
                                      </p:childTnLst>
                                    </p:cTn>
                                  </p:par>
                                </p:childTnLst>
                              </p:cTn>
                            </p:par>
                            <p:par>
                              <p:cTn id="99" fill="hold">
                                <p:stCondLst>
                                  <p:cond delay="9500"/>
                                </p:stCondLst>
                                <p:childTnLst>
                                  <p:par>
                                    <p:cTn id="100" presetID="17" presetClass="entr" presetSubtype="10" fill="hold" grpId="0" nodeType="afterEffect">
                                      <p:stCondLst>
                                        <p:cond delay="0"/>
                                      </p:stCondLst>
                                      <p:childTnLst>
                                        <p:set>
                                          <p:cBhvr>
                                            <p:cTn id="101" dur="1" fill="hold">
                                              <p:stCondLst>
                                                <p:cond delay="0"/>
                                              </p:stCondLst>
                                            </p:cTn>
                                            <p:tgtEl>
                                              <p:spTgt spid="26"/>
                                            </p:tgtEl>
                                            <p:attrNameLst>
                                              <p:attrName>style.visibility</p:attrName>
                                            </p:attrNameLst>
                                          </p:cBhvr>
                                          <p:to>
                                            <p:strVal val="visible"/>
                                          </p:to>
                                        </p:set>
                                        <p:anim calcmode="lin" valueType="num">
                                          <p:cBhvr>
                                            <p:cTn id="102" dur="500" fill="hold"/>
                                            <p:tgtEl>
                                              <p:spTgt spid="26"/>
                                            </p:tgtEl>
                                            <p:attrNameLst>
                                              <p:attrName>ppt_w</p:attrName>
                                            </p:attrNameLst>
                                          </p:cBhvr>
                                          <p:tavLst>
                                            <p:tav tm="0">
                                              <p:val>
                                                <p:fltVal val="0"/>
                                              </p:val>
                                            </p:tav>
                                            <p:tav tm="100000">
                                              <p:val>
                                                <p:strVal val="#ppt_w"/>
                                              </p:val>
                                            </p:tav>
                                          </p:tavLst>
                                        </p:anim>
                                        <p:anim calcmode="lin" valueType="num">
                                          <p:cBhvr>
                                            <p:cTn id="103" dur="500" fill="hold"/>
                                            <p:tgtEl>
                                              <p:spTgt spid="26"/>
                                            </p:tgtEl>
                                            <p:attrNameLst>
                                              <p:attrName>ppt_h</p:attrName>
                                            </p:attrNameLst>
                                          </p:cBhvr>
                                          <p:tavLst>
                                            <p:tav tm="0">
                                              <p:val>
                                                <p:strVal val="#ppt_h"/>
                                              </p:val>
                                            </p:tav>
                                            <p:tav tm="100000">
                                              <p:val>
                                                <p:strVal val="#ppt_h"/>
                                              </p:val>
                                            </p:tav>
                                          </p:tavLst>
                                        </p:anim>
                                      </p:childTnLst>
                                    </p:cTn>
                                  </p:par>
                                </p:childTnLst>
                              </p:cTn>
                            </p:par>
                            <p:par>
                              <p:cTn id="104" fill="hold">
                                <p:stCondLst>
                                  <p:cond delay="10000"/>
                                </p:stCondLst>
                                <p:childTnLst>
                                  <p:par>
                                    <p:cTn id="105" presetID="17" presetClass="entr" presetSubtype="10" fill="hold" grpId="0" nodeType="afterEffect">
                                      <p:stCondLst>
                                        <p:cond delay="0"/>
                                      </p:stCondLst>
                                      <p:childTnLst>
                                        <p:set>
                                          <p:cBhvr>
                                            <p:cTn id="106" dur="1" fill="hold">
                                              <p:stCondLst>
                                                <p:cond delay="0"/>
                                              </p:stCondLst>
                                            </p:cTn>
                                            <p:tgtEl>
                                              <p:spTgt spid="27"/>
                                            </p:tgtEl>
                                            <p:attrNameLst>
                                              <p:attrName>style.visibility</p:attrName>
                                            </p:attrNameLst>
                                          </p:cBhvr>
                                          <p:to>
                                            <p:strVal val="visible"/>
                                          </p:to>
                                        </p:set>
                                        <p:anim calcmode="lin" valueType="num">
                                          <p:cBhvr>
                                            <p:cTn id="107" dur="500" fill="hold"/>
                                            <p:tgtEl>
                                              <p:spTgt spid="27"/>
                                            </p:tgtEl>
                                            <p:attrNameLst>
                                              <p:attrName>ppt_w</p:attrName>
                                            </p:attrNameLst>
                                          </p:cBhvr>
                                          <p:tavLst>
                                            <p:tav tm="0">
                                              <p:val>
                                                <p:fltVal val="0"/>
                                              </p:val>
                                            </p:tav>
                                            <p:tav tm="100000">
                                              <p:val>
                                                <p:strVal val="#ppt_w"/>
                                              </p:val>
                                            </p:tav>
                                          </p:tavLst>
                                        </p:anim>
                                        <p:anim calcmode="lin" valueType="num">
                                          <p:cBhvr>
                                            <p:cTn id="108" dur="500" fill="hold"/>
                                            <p:tgtEl>
                                              <p:spTgt spid="2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19" grpId="0" bldLvl="0" animBg="1"/>
          <p:bldP spid="20" grpId="0" bldLvl="0" animBg="1"/>
          <p:bldP spid="22" grpId="0" bldLvl="0" animBg="1"/>
          <p:bldP spid="23" grpId="0" bldLvl="0" animBg="1"/>
          <p:bldP spid="24" grpId="0" bldLvl="0" animBg="1"/>
          <p:bldP spid="25" grpId="0"/>
          <p:bldP spid="26" grpId="0"/>
          <p:bldP spid="27" grpId="0"/>
          <p:bldP spid="49"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694253" y="2152652"/>
            <a:ext cx="3867151" cy="3463256"/>
          </a:xfrm>
          <a:prstGeom prst="rect">
            <a:avLst/>
          </a:prstGeom>
          <a:noFill/>
          <a:ln w="31750">
            <a:solidFill>
              <a:srgbClr val="00FD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pic>
        <p:nvPicPr>
          <p:cNvPr id="16" name="图片 15" descr="C:\Users\Administrator\Desktop\图片3.png图片3"/>
          <p:cNvPicPr>
            <a:picLocks noChangeAspect="1"/>
          </p:cNvPicPr>
          <p:nvPr/>
        </p:nvPicPr>
        <p:blipFill>
          <a:blip r:embed="rId1"/>
          <a:srcRect/>
          <a:stretch>
            <a:fillRect/>
          </a:stretch>
        </p:blipFill>
        <p:spPr>
          <a:xfrm>
            <a:off x="1694253" y="2173605"/>
            <a:ext cx="3867150" cy="3457575"/>
          </a:xfrm>
          <a:prstGeom prst="rect">
            <a:avLst/>
          </a:prstGeom>
          <a:ln>
            <a:solidFill>
              <a:srgbClr val="00FDFF"/>
            </a:solidFill>
          </a:ln>
        </p:spPr>
      </p:pic>
      <p:sp>
        <p:nvSpPr>
          <p:cNvPr id="22" name="矩形 21"/>
          <p:cNvSpPr/>
          <p:nvPr/>
        </p:nvSpPr>
        <p:spPr>
          <a:xfrm>
            <a:off x="2267087" y="5785505"/>
            <a:ext cx="2325053" cy="337185"/>
          </a:xfrm>
          <a:prstGeom prst="rect">
            <a:avLst/>
          </a:prstGeom>
        </p:spPr>
        <p:txBody>
          <a:bodyPr wrap="square">
            <a:spAutoFit/>
          </a:bodyPr>
          <a:lstStyle/>
          <a:p>
            <a:pPr algn="ctr"/>
            <a:r>
              <a:rPr lang="zh-CN" altLang="en-US" sz="1600" dirty="0">
                <a:solidFill>
                  <a:srgbClr val="00FDFF"/>
                </a:solidFill>
                <a:latin typeface="Agency FB" panose="020B0503020202020204" pitchFamily="34" charset="0"/>
              </a:rPr>
              <a:t>硬件连接</a:t>
            </a:r>
            <a:endParaRPr lang="zh-CN" altLang="en-US" sz="1600" dirty="0">
              <a:solidFill>
                <a:srgbClr val="00FDFF"/>
              </a:solidFill>
              <a:latin typeface="Agency FB" panose="020B0503020202020204" pitchFamily="34" charset="0"/>
            </a:endParaRPr>
          </a:p>
        </p:txBody>
      </p:sp>
      <p:pic>
        <p:nvPicPr>
          <p:cNvPr id="70" name="图片 69"/>
          <p:cNvPicPr>
            <a:picLocks noChangeAspect="1"/>
          </p:cNvPicPr>
          <p:nvPr/>
        </p:nvPicPr>
        <p:blipFill>
          <a:blip r:embed="rId2"/>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71" name="矩形 70"/>
          <p:cNvSpPr/>
          <p:nvPr/>
        </p:nvSpPr>
        <p:spPr>
          <a:xfrm>
            <a:off x="968027" y="131973"/>
            <a:ext cx="46405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硬件连接与工作方式</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72" name="组合 71"/>
          <p:cNvGrpSpPr/>
          <p:nvPr/>
        </p:nvGrpSpPr>
        <p:grpSpPr>
          <a:xfrm>
            <a:off x="-552934" y="-209107"/>
            <a:ext cx="1281598" cy="1230792"/>
            <a:chOff x="3613150" y="1047750"/>
            <a:chExt cx="4965700" cy="4768850"/>
          </a:xfrm>
          <a:solidFill>
            <a:srgbClr val="FFFFFF">
              <a:alpha val="15000"/>
            </a:srgbClr>
          </a:solidFill>
        </p:grpSpPr>
        <p:sp>
          <p:nvSpPr>
            <p:cNvPr id="73"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8" name="组合 37"/>
          <p:cNvGrpSpPr/>
          <p:nvPr/>
        </p:nvGrpSpPr>
        <p:grpSpPr>
          <a:xfrm>
            <a:off x="7572375" y="1581785"/>
            <a:ext cx="2205990" cy="4625975"/>
            <a:chOff x="11877" y="2131"/>
            <a:chExt cx="3474" cy="7285"/>
          </a:xfrm>
        </p:grpSpPr>
        <p:sp>
          <p:nvSpPr>
            <p:cNvPr id="51" name="文本框 50"/>
            <p:cNvSpPr txBox="1"/>
            <p:nvPr/>
          </p:nvSpPr>
          <p:spPr>
            <a:xfrm>
              <a:off x="12744" y="8836"/>
              <a:ext cx="1728" cy="580"/>
            </a:xfrm>
            <a:prstGeom prst="rect">
              <a:avLst/>
            </a:prstGeom>
            <a:noFill/>
          </p:spPr>
          <p:txBody>
            <a:bodyPr wrap="none" rtlCol="0" anchor="t">
              <a:spAutoFit/>
            </a:bodyPr>
            <a:lstStyle/>
            <a:p>
              <a:pPr algn="ctr"/>
              <a:r>
                <a:rPr lang="zh-CN" altLang="en-US" dirty="0">
                  <a:solidFill>
                    <a:srgbClr val="00FDFF"/>
                  </a:solidFill>
                  <a:latin typeface="Agency FB" panose="020B0503020202020204" pitchFamily="34" charset="0"/>
                  <a:sym typeface="+mn-ea"/>
                </a:rPr>
                <a:t>工作方式</a:t>
              </a:r>
              <a:endParaRPr lang="zh-CN" altLang="en-US" dirty="0">
                <a:solidFill>
                  <a:srgbClr val="00FDFF"/>
                </a:solidFill>
                <a:latin typeface="Agency FB" panose="020B0503020202020204" pitchFamily="34" charset="0"/>
                <a:sym typeface="+mn-ea"/>
              </a:endParaRPr>
            </a:p>
          </p:txBody>
        </p:sp>
        <p:grpSp>
          <p:nvGrpSpPr>
            <p:cNvPr id="2" name="组合 1"/>
            <p:cNvGrpSpPr/>
            <p:nvPr/>
          </p:nvGrpSpPr>
          <p:grpSpPr>
            <a:xfrm>
              <a:off x="11877" y="2131"/>
              <a:ext cx="3431" cy="1296"/>
              <a:chOff x="1989" y="3067"/>
              <a:chExt cx="3431" cy="3888"/>
            </a:xfrm>
          </p:grpSpPr>
          <p:sp>
            <p:nvSpPr>
              <p:cNvPr id="3" name="矩形 2"/>
              <p:cNvSpPr/>
              <p:nvPr/>
            </p:nvSpPr>
            <p:spPr>
              <a:xfrm flipH="1">
                <a:off x="1989" y="3067"/>
                <a:ext cx="3431" cy="3888"/>
              </a:xfrm>
              <a:prstGeom prst="rect">
                <a:avLst/>
              </a:prstGeom>
              <a:noFill/>
              <a:ln w="31750">
                <a:solidFill>
                  <a:srgbClr val="00929C"/>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0" name="组合 29"/>
              <p:cNvGrpSpPr/>
              <p:nvPr/>
            </p:nvGrpSpPr>
            <p:grpSpPr>
              <a:xfrm>
                <a:off x="2271" y="3339"/>
                <a:ext cx="2867" cy="2524"/>
                <a:chOff x="6455685" y="4967528"/>
                <a:chExt cx="2074795" cy="1826684"/>
              </a:xfrm>
              <a:solidFill>
                <a:srgbClr val="00FDFF">
                  <a:alpha val="20000"/>
                </a:srgbClr>
              </a:solidFill>
            </p:grpSpPr>
            <p:sp>
              <p:nvSpPr>
                <p:cNvPr id="31" name="Freeform 394"/>
                <p:cNvSpPr>
                  <a:spLocks noEditPoints="1"/>
                </p:cNvSpPr>
                <p:nvPr/>
              </p:nvSpPr>
              <p:spPr bwMode="auto">
                <a:xfrm flipH="1">
                  <a:off x="6455685" y="4967528"/>
                  <a:ext cx="2074795" cy="1826684"/>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32" name="Freeform 396"/>
                <p:cNvSpPr>
                  <a:spLocks noEditPoints="1"/>
                </p:cNvSpPr>
                <p:nvPr/>
              </p:nvSpPr>
              <p:spPr bwMode="auto">
                <a:xfrm flipH="1">
                  <a:off x="6632475" y="5004270"/>
                  <a:ext cx="1679287" cy="1641682"/>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grpSp>
          <p:nvGrpSpPr>
            <p:cNvPr id="4" name="组合 3"/>
            <p:cNvGrpSpPr/>
            <p:nvPr/>
          </p:nvGrpSpPr>
          <p:grpSpPr>
            <a:xfrm>
              <a:off x="11877" y="3739"/>
              <a:ext cx="3431" cy="1296"/>
              <a:chOff x="1989" y="3067"/>
              <a:chExt cx="3431" cy="3888"/>
            </a:xfrm>
          </p:grpSpPr>
          <p:sp>
            <p:nvSpPr>
              <p:cNvPr id="5" name="矩形 4"/>
              <p:cNvSpPr/>
              <p:nvPr/>
            </p:nvSpPr>
            <p:spPr>
              <a:xfrm flipH="1">
                <a:off x="1989" y="3067"/>
                <a:ext cx="3431" cy="3888"/>
              </a:xfrm>
              <a:prstGeom prst="rect">
                <a:avLst/>
              </a:prstGeom>
              <a:noFill/>
              <a:ln w="31750">
                <a:solidFill>
                  <a:srgbClr val="00929C"/>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6" name="组合 5"/>
              <p:cNvGrpSpPr/>
              <p:nvPr/>
            </p:nvGrpSpPr>
            <p:grpSpPr>
              <a:xfrm>
                <a:off x="2271" y="3339"/>
                <a:ext cx="2867" cy="2524"/>
                <a:chOff x="6455685" y="4967528"/>
                <a:chExt cx="2074795" cy="1826684"/>
              </a:xfrm>
              <a:solidFill>
                <a:srgbClr val="00FDFF">
                  <a:alpha val="20000"/>
                </a:srgbClr>
              </a:solidFill>
            </p:grpSpPr>
            <p:sp>
              <p:nvSpPr>
                <p:cNvPr id="7" name="Freeform 394"/>
                <p:cNvSpPr>
                  <a:spLocks noEditPoints="1"/>
                </p:cNvSpPr>
                <p:nvPr/>
              </p:nvSpPr>
              <p:spPr bwMode="auto">
                <a:xfrm flipH="1">
                  <a:off x="6455685" y="4967528"/>
                  <a:ext cx="2074795" cy="1826684"/>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8" name="Freeform 396"/>
                <p:cNvSpPr>
                  <a:spLocks noEditPoints="1"/>
                </p:cNvSpPr>
                <p:nvPr/>
              </p:nvSpPr>
              <p:spPr bwMode="auto">
                <a:xfrm flipH="1">
                  <a:off x="6632475" y="5004270"/>
                  <a:ext cx="1679287" cy="1641682"/>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grpSp>
          <p:nvGrpSpPr>
            <p:cNvPr id="9" name="组合 8"/>
            <p:cNvGrpSpPr/>
            <p:nvPr/>
          </p:nvGrpSpPr>
          <p:grpSpPr>
            <a:xfrm>
              <a:off x="11877" y="5465"/>
              <a:ext cx="3431" cy="1296"/>
              <a:chOff x="1945" y="2578"/>
              <a:chExt cx="3431" cy="3888"/>
            </a:xfrm>
          </p:grpSpPr>
          <p:sp>
            <p:nvSpPr>
              <p:cNvPr id="10" name="矩形 9"/>
              <p:cNvSpPr/>
              <p:nvPr/>
            </p:nvSpPr>
            <p:spPr>
              <a:xfrm flipH="1">
                <a:off x="1945" y="2578"/>
                <a:ext cx="3431" cy="3888"/>
              </a:xfrm>
              <a:prstGeom prst="rect">
                <a:avLst/>
              </a:prstGeom>
              <a:noFill/>
              <a:ln w="31750">
                <a:solidFill>
                  <a:srgbClr val="00929C"/>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9" name="组合 18"/>
              <p:cNvGrpSpPr/>
              <p:nvPr/>
            </p:nvGrpSpPr>
            <p:grpSpPr>
              <a:xfrm>
                <a:off x="2271" y="3339"/>
                <a:ext cx="2867" cy="2524"/>
                <a:chOff x="6455685" y="4967528"/>
                <a:chExt cx="2074795" cy="1826684"/>
              </a:xfrm>
              <a:solidFill>
                <a:srgbClr val="00FDFF">
                  <a:alpha val="20000"/>
                </a:srgbClr>
              </a:solidFill>
            </p:grpSpPr>
            <p:sp>
              <p:nvSpPr>
                <p:cNvPr id="20" name="Freeform 394"/>
                <p:cNvSpPr>
                  <a:spLocks noEditPoints="1"/>
                </p:cNvSpPr>
                <p:nvPr/>
              </p:nvSpPr>
              <p:spPr bwMode="auto">
                <a:xfrm flipH="1">
                  <a:off x="6455685" y="4967528"/>
                  <a:ext cx="2074795" cy="1826684"/>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21" name="Freeform 396"/>
                <p:cNvSpPr>
                  <a:spLocks noEditPoints="1"/>
                </p:cNvSpPr>
                <p:nvPr/>
              </p:nvSpPr>
              <p:spPr bwMode="auto">
                <a:xfrm flipH="1">
                  <a:off x="6632475" y="5004270"/>
                  <a:ext cx="1679287" cy="1641682"/>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grpSp>
          <p:nvGrpSpPr>
            <p:cNvPr id="23" name="组合 22"/>
            <p:cNvGrpSpPr/>
            <p:nvPr/>
          </p:nvGrpSpPr>
          <p:grpSpPr>
            <a:xfrm>
              <a:off x="11921" y="7075"/>
              <a:ext cx="3431" cy="1296"/>
              <a:chOff x="1989" y="3067"/>
              <a:chExt cx="3431" cy="3888"/>
            </a:xfrm>
          </p:grpSpPr>
          <p:sp>
            <p:nvSpPr>
              <p:cNvPr id="24" name="矩形 23"/>
              <p:cNvSpPr/>
              <p:nvPr/>
            </p:nvSpPr>
            <p:spPr>
              <a:xfrm flipH="1">
                <a:off x="1989" y="3067"/>
                <a:ext cx="3431" cy="3888"/>
              </a:xfrm>
              <a:prstGeom prst="rect">
                <a:avLst/>
              </a:prstGeom>
              <a:noFill/>
              <a:ln w="31750">
                <a:solidFill>
                  <a:srgbClr val="00929C"/>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26" name="组合 25"/>
              <p:cNvGrpSpPr/>
              <p:nvPr/>
            </p:nvGrpSpPr>
            <p:grpSpPr>
              <a:xfrm>
                <a:off x="2271" y="3339"/>
                <a:ext cx="2867" cy="2524"/>
                <a:chOff x="6455685" y="4967528"/>
                <a:chExt cx="2074795" cy="1826684"/>
              </a:xfrm>
              <a:solidFill>
                <a:srgbClr val="00FDFF">
                  <a:alpha val="20000"/>
                </a:srgbClr>
              </a:solidFill>
            </p:grpSpPr>
            <p:sp>
              <p:nvSpPr>
                <p:cNvPr id="27" name="Freeform 394"/>
                <p:cNvSpPr>
                  <a:spLocks noEditPoints="1"/>
                </p:cNvSpPr>
                <p:nvPr/>
              </p:nvSpPr>
              <p:spPr bwMode="auto">
                <a:xfrm flipH="1">
                  <a:off x="6455685" y="4967528"/>
                  <a:ext cx="2074795" cy="1826684"/>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28" name="Freeform 396"/>
                <p:cNvSpPr>
                  <a:spLocks noEditPoints="1"/>
                </p:cNvSpPr>
                <p:nvPr/>
              </p:nvSpPr>
              <p:spPr bwMode="auto">
                <a:xfrm flipH="1">
                  <a:off x="6632475" y="5004270"/>
                  <a:ext cx="1679287" cy="1641682"/>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sp>
          <p:nvSpPr>
            <p:cNvPr id="33" name="文本框 32"/>
            <p:cNvSpPr txBox="1"/>
            <p:nvPr/>
          </p:nvSpPr>
          <p:spPr>
            <a:xfrm>
              <a:off x="12388" y="2271"/>
              <a:ext cx="2496" cy="1016"/>
            </a:xfrm>
            <a:prstGeom prst="rect">
              <a:avLst/>
            </a:prstGeom>
            <a:noFill/>
          </p:spPr>
          <p:txBody>
            <a:bodyPr wrap="square" rtlCol="0">
              <a:spAutoFit/>
            </a:bodyPr>
            <a:lstStyle/>
            <a:p>
              <a:pPr algn="ctr"/>
              <a:r>
                <a:rPr lang="zh-CN" altLang="en-US" dirty="0">
                  <a:solidFill>
                    <a:srgbClr val="00FDFF"/>
                  </a:solidFill>
                  <a:latin typeface="Agency FB" panose="020B0503020202020204" pitchFamily="34" charset="0"/>
                  <a:sym typeface="+mn-ea"/>
                </a:rPr>
                <a:t>有人触碰触摸     传感器</a:t>
              </a:r>
              <a:endParaRPr lang="zh-CN" altLang="en-US" dirty="0">
                <a:solidFill>
                  <a:srgbClr val="00FDFF"/>
                </a:solidFill>
                <a:latin typeface="Agency FB" panose="020B0503020202020204" pitchFamily="34" charset="0"/>
                <a:sym typeface="+mn-ea"/>
              </a:endParaRPr>
            </a:p>
          </p:txBody>
        </p:sp>
        <p:sp>
          <p:nvSpPr>
            <p:cNvPr id="34" name="文本框 33"/>
            <p:cNvSpPr txBox="1"/>
            <p:nvPr/>
          </p:nvSpPr>
          <p:spPr>
            <a:xfrm>
              <a:off x="12159" y="3879"/>
              <a:ext cx="2712" cy="1016"/>
            </a:xfrm>
            <a:prstGeom prst="rect">
              <a:avLst/>
            </a:prstGeom>
            <a:noFill/>
          </p:spPr>
          <p:txBody>
            <a:bodyPr wrap="square" rtlCol="0">
              <a:spAutoFit/>
            </a:bodyPr>
            <a:lstStyle/>
            <a:p>
              <a:pPr algn="ctr"/>
              <a:r>
                <a:rPr lang="zh-CN" altLang="en-US" dirty="0">
                  <a:solidFill>
                    <a:srgbClr val="00FDFF"/>
                  </a:solidFill>
                  <a:latin typeface="Agency FB" panose="020B0503020202020204" pitchFamily="34" charset="0"/>
                  <a:sym typeface="+mn-ea"/>
                </a:rPr>
                <a:t>摄像头抓拍</a:t>
              </a:r>
              <a:endParaRPr lang="zh-CN" altLang="en-US" dirty="0">
                <a:solidFill>
                  <a:srgbClr val="00FDFF"/>
                </a:solidFill>
                <a:latin typeface="Agency FB" panose="020B0503020202020204" pitchFamily="34" charset="0"/>
                <a:sym typeface="+mn-ea"/>
              </a:endParaRPr>
            </a:p>
            <a:p>
              <a:pPr algn="ctr"/>
              <a:r>
                <a:rPr lang="zh-CN" altLang="en-US" dirty="0">
                  <a:solidFill>
                    <a:srgbClr val="00FDFF"/>
                  </a:solidFill>
                  <a:latin typeface="Agency FB" panose="020B0503020202020204" pitchFamily="34" charset="0"/>
                  <a:sym typeface="+mn-ea"/>
                </a:rPr>
                <a:t>照片</a:t>
              </a:r>
              <a:endParaRPr lang="zh-CN" altLang="en-US" dirty="0">
                <a:solidFill>
                  <a:srgbClr val="00FDFF"/>
                </a:solidFill>
                <a:latin typeface="Agency FB" panose="020B0503020202020204" pitchFamily="34" charset="0"/>
                <a:sym typeface="+mn-ea"/>
              </a:endParaRPr>
            </a:p>
          </p:txBody>
        </p:sp>
        <p:sp>
          <p:nvSpPr>
            <p:cNvPr id="35" name="文本框 34"/>
            <p:cNvSpPr txBox="1"/>
            <p:nvPr/>
          </p:nvSpPr>
          <p:spPr>
            <a:xfrm>
              <a:off x="12428" y="5735"/>
              <a:ext cx="2328" cy="1016"/>
            </a:xfrm>
            <a:prstGeom prst="rect">
              <a:avLst/>
            </a:prstGeom>
            <a:noFill/>
          </p:spPr>
          <p:txBody>
            <a:bodyPr wrap="square" rtlCol="0">
              <a:spAutoFit/>
            </a:bodyPr>
            <a:lstStyle/>
            <a:p>
              <a:pPr algn="ctr"/>
              <a:r>
                <a:rPr lang="en-US" altLang="zh-CN" dirty="0">
                  <a:solidFill>
                    <a:srgbClr val="00FDFF"/>
                  </a:solidFill>
                  <a:latin typeface="Agency FB" panose="020B0503020202020204" pitchFamily="34" charset="0"/>
                  <a:sym typeface="+mn-ea"/>
                </a:rPr>
                <a:t>face++</a:t>
              </a:r>
              <a:r>
                <a:rPr lang="zh-CN" altLang="en-US" dirty="0">
                  <a:solidFill>
                    <a:srgbClr val="00FDFF"/>
                  </a:solidFill>
                  <a:latin typeface="Agency FB" panose="020B0503020202020204" pitchFamily="34" charset="0"/>
                  <a:sym typeface="+mn-ea"/>
                </a:rPr>
                <a:t>进行人脸识别</a:t>
              </a:r>
              <a:endParaRPr lang="zh-CN" altLang="en-US" dirty="0">
                <a:solidFill>
                  <a:srgbClr val="00FDFF"/>
                </a:solidFill>
                <a:latin typeface="Agency FB" panose="020B0503020202020204" pitchFamily="34" charset="0"/>
                <a:sym typeface="+mn-ea"/>
              </a:endParaRPr>
            </a:p>
          </p:txBody>
        </p:sp>
        <p:sp>
          <p:nvSpPr>
            <p:cNvPr id="36" name="文本框 35"/>
            <p:cNvSpPr txBox="1"/>
            <p:nvPr/>
          </p:nvSpPr>
          <p:spPr>
            <a:xfrm>
              <a:off x="12207" y="7215"/>
              <a:ext cx="2616" cy="1016"/>
            </a:xfrm>
            <a:prstGeom prst="rect">
              <a:avLst/>
            </a:prstGeom>
            <a:noFill/>
          </p:spPr>
          <p:txBody>
            <a:bodyPr wrap="square" rtlCol="0">
              <a:spAutoFit/>
            </a:bodyPr>
            <a:lstStyle/>
            <a:p>
              <a:pPr algn="ctr"/>
              <a:r>
                <a:rPr lang="zh-CN" altLang="en-US" dirty="0">
                  <a:solidFill>
                    <a:srgbClr val="00FDFF"/>
                  </a:solidFill>
                  <a:latin typeface="Agency FB" panose="020B0503020202020204" pitchFamily="34" charset="0"/>
                  <a:sym typeface="+mn-ea"/>
                </a:rPr>
                <a:t>根据结果控制电磁锁开关</a:t>
              </a:r>
              <a:endParaRPr lang="zh-CN" altLang="en-US" dirty="0">
                <a:solidFill>
                  <a:srgbClr val="00FDFF"/>
                </a:solidFill>
                <a:latin typeface="Agency FB" panose="020B0503020202020204" pitchFamily="34" charset="0"/>
                <a:sym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72"/>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1250" fill="hold"/>
                                            <p:tgtEl>
                                              <p:spTgt spid="72"/>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72"/>
                                            </p:tgtEl>
                                            <p:attrNameLst>
                                              <p:attrName>ppt_x</p:attrName>
                                              <p:attrName>ppt_y</p:attrName>
                                            </p:attrNameLst>
                                          </p:cBhvr>
                                          <p:rCtr x="17734" y="-4120"/>
                                        </p:animMotion>
                                      </p:childTnLst>
                                    </p:cTn>
                                  </p:par>
                                  <p:par>
                                    <p:cTn id="11" presetID="2" presetClass="entr" presetSubtype="8" fill="hold" nodeType="withEffect" p14:presetBounceEnd="12000">
                                      <p:stCondLst>
                                        <p:cond delay="200"/>
                                      </p:stCondLst>
                                      <p:childTnLst>
                                        <p:set>
                                          <p:cBhvr>
                                            <p:cTn id="12" dur="1" fill="hold">
                                              <p:stCondLst>
                                                <p:cond delay="0"/>
                                              </p:stCondLst>
                                            </p:cTn>
                                            <p:tgtEl>
                                              <p:spTgt spid="70"/>
                                            </p:tgtEl>
                                            <p:attrNameLst>
                                              <p:attrName>style.visibility</p:attrName>
                                            </p:attrNameLst>
                                          </p:cBhvr>
                                          <p:to>
                                            <p:strVal val="visible"/>
                                          </p:to>
                                        </p:set>
                                        <p:anim calcmode="lin" valueType="num" p14:bounceEnd="12000">
                                          <p:cBhvr additive="base">
                                            <p:cTn id="13" dur="500" fill="hold"/>
                                            <p:tgtEl>
                                              <p:spTgt spid="70"/>
                                            </p:tgtEl>
                                            <p:attrNameLst>
                                              <p:attrName>ppt_x</p:attrName>
                                            </p:attrNameLst>
                                          </p:cBhvr>
                                          <p:tavLst>
                                            <p:tav tm="0">
                                              <p:val>
                                                <p:strVal val="0-#ppt_w/2"/>
                                              </p:val>
                                            </p:tav>
                                            <p:tav tm="100000">
                                              <p:val>
                                                <p:strVal val="#ppt_x"/>
                                              </p:val>
                                            </p:tav>
                                          </p:tavLst>
                                        </p:anim>
                                        <p:anim calcmode="lin" valueType="num" p14:bounceEnd="12000">
                                          <p:cBhvr additive="base">
                                            <p:cTn id="14" dur="500" fill="hold"/>
                                            <p:tgtEl>
                                              <p:spTgt spid="70"/>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1250" fill="hold"/>
                                            <p:tgtEl>
                                              <p:spTgt spid="70"/>
                                            </p:tgtEl>
                                            <p:attrNameLst>
                                              <p:attrName>r</p:attrName>
                                            </p:attrNameLst>
                                          </p:cBhvr>
                                        </p:animRot>
                                      </p:childTnLst>
                                    </p:cTn>
                                  </p:par>
                                  <p:par>
                                    <p:cTn id="17" presetID="22" presetClass="entr" presetSubtype="8" fill="hold" grpId="0" nodeType="withEffect">
                                      <p:stCondLst>
                                        <p:cond delay="700"/>
                                      </p:stCondLst>
                                      <p:childTnLst>
                                        <p:set>
                                          <p:cBhvr>
                                            <p:cTn id="18" dur="1" fill="hold">
                                              <p:stCondLst>
                                                <p:cond delay="0"/>
                                              </p:stCondLst>
                                            </p:cTn>
                                            <p:tgtEl>
                                              <p:spTgt spid="71"/>
                                            </p:tgtEl>
                                            <p:attrNameLst>
                                              <p:attrName>style.visibility</p:attrName>
                                            </p:attrNameLst>
                                          </p:cBhvr>
                                          <p:to>
                                            <p:strVal val="visible"/>
                                          </p:to>
                                        </p:set>
                                        <p:animEffect transition="in" filter="wipe(left)">
                                          <p:cBhvr>
                                            <p:cTn id="19" dur="500"/>
                                            <p:tgtEl>
                                              <p:spTgt spid="71"/>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500" fill="hold"/>
                                            <p:tgtEl>
                                              <p:spTgt spid="16"/>
                                            </p:tgtEl>
                                            <p:attrNameLst>
                                              <p:attrName>ppt_x</p:attrName>
                                            </p:attrNameLst>
                                          </p:cBhvr>
                                          <p:tavLst>
                                            <p:tav tm="0">
                                              <p:val>
                                                <p:strVal val="0-#ppt_w/2"/>
                                              </p:val>
                                            </p:tav>
                                            <p:tav tm="100000">
                                              <p:val>
                                                <p:strVal val="#ppt_x"/>
                                              </p:val>
                                            </p:tav>
                                          </p:tavLst>
                                        </p:anim>
                                        <p:anim calcmode="lin" valueType="num">
                                          <p:cBhvr additive="base">
                                            <p:cTn id="25" dur="500" fill="hold"/>
                                            <p:tgtEl>
                                              <p:spTgt spid="16"/>
                                            </p:tgtEl>
                                            <p:attrNameLst>
                                              <p:attrName>ppt_y</p:attrName>
                                            </p:attrNameLst>
                                          </p:cBhvr>
                                          <p:tavLst>
                                            <p:tav tm="0">
                                              <p:val>
                                                <p:strVal val="#ppt_y"/>
                                              </p:val>
                                            </p:tav>
                                            <p:tav tm="100000">
                                              <p:val>
                                                <p:strVal val="#ppt_y"/>
                                              </p:val>
                                            </p:tav>
                                          </p:tavLst>
                                        </p:anim>
                                      </p:childTnLst>
                                    </p:cTn>
                                  </p:par>
                                </p:childTnLst>
                              </p:cTn>
                            </p:par>
                            <p:par>
                              <p:cTn id="26" fill="hold">
                                <p:stCondLst>
                                  <p:cond delay="500"/>
                                </p:stCondLst>
                                <p:childTnLst>
                                  <p:par>
                                    <p:cTn id="27" presetID="22" presetClass="entr" presetSubtype="8"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left)">
                                          <p:cBhvr>
                                            <p:cTn id="29" dur="250"/>
                                            <p:tgtEl>
                                              <p:spTgt spid="17"/>
                                            </p:tgtEl>
                                          </p:cBhvr>
                                        </p:animEffect>
                                      </p:childTnLst>
                                    </p:cTn>
                                  </p:par>
                                </p:childTnLst>
                              </p:cTn>
                            </p:par>
                            <p:par>
                              <p:cTn id="30" fill="hold">
                                <p:stCondLst>
                                  <p:cond delay="1000"/>
                                </p:stCondLst>
                                <p:childTnLst>
                                  <p:par>
                                    <p:cTn id="31" presetID="16" presetClass="entr" presetSubtype="21"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barn(inVertical)">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1000"/>
                                            <p:tgtEl>
                                              <p:spTgt spid="38"/>
                                            </p:tgtEl>
                                          </p:cBhvr>
                                        </p:animEffect>
                                        <p:anim calcmode="lin" valueType="num">
                                          <p:cBhvr>
                                            <p:cTn id="39" dur="1000" fill="hold"/>
                                            <p:tgtEl>
                                              <p:spTgt spid="38"/>
                                            </p:tgtEl>
                                            <p:attrNameLst>
                                              <p:attrName>ppt_x</p:attrName>
                                            </p:attrNameLst>
                                          </p:cBhvr>
                                          <p:tavLst>
                                            <p:tav tm="0">
                                              <p:val>
                                                <p:strVal val="#ppt_x"/>
                                              </p:val>
                                            </p:tav>
                                            <p:tav tm="100000">
                                              <p:val>
                                                <p:strVal val="#ppt_x"/>
                                              </p:val>
                                            </p:tav>
                                          </p:tavLst>
                                        </p:anim>
                                        <p:anim calcmode="lin" valueType="num">
                                          <p:cBhvr>
                                            <p:cTn id="40"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22" grpId="0"/>
          <p:bldP spid="7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72"/>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1250" fill="hold"/>
                                            <p:tgtEl>
                                              <p:spTgt spid="72"/>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72"/>
                                            </p:tgtEl>
                                            <p:attrNameLst>
                                              <p:attrName>ppt_x</p:attrName>
                                              <p:attrName>ppt_y</p:attrName>
                                            </p:attrNameLst>
                                          </p:cBhvr>
                                          <p:rCtr x="17734" y="-4120"/>
                                        </p:animMotion>
                                      </p:childTnLst>
                                    </p:cTn>
                                  </p:par>
                                  <p:par>
                                    <p:cTn id="11" presetID="2" presetClass="entr" presetSubtype="8" fill="hold" nodeType="withEffect">
                                      <p:stCondLst>
                                        <p:cond delay="200"/>
                                      </p:stCondLst>
                                      <p:childTnLst>
                                        <p:set>
                                          <p:cBhvr>
                                            <p:cTn id="12" dur="1" fill="hold">
                                              <p:stCondLst>
                                                <p:cond delay="0"/>
                                              </p:stCondLst>
                                            </p:cTn>
                                            <p:tgtEl>
                                              <p:spTgt spid="70"/>
                                            </p:tgtEl>
                                            <p:attrNameLst>
                                              <p:attrName>style.visibility</p:attrName>
                                            </p:attrNameLst>
                                          </p:cBhvr>
                                          <p:to>
                                            <p:strVal val="visible"/>
                                          </p:to>
                                        </p:set>
                                        <p:anim calcmode="lin" valueType="num">
                                          <p:cBhvr additive="base">
                                            <p:cTn id="13" dur="500" fill="hold"/>
                                            <p:tgtEl>
                                              <p:spTgt spid="70"/>
                                            </p:tgtEl>
                                            <p:attrNameLst>
                                              <p:attrName>ppt_x</p:attrName>
                                            </p:attrNameLst>
                                          </p:cBhvr>
                                          <p:tavLst>
                                            <p:tav tm="0">
                                              <p:val>
                                                <p:strVal val="0-#ppt_w/2"/>
                                              </p:val>
                                            </p:tav>
                                            <p:tav tm="100000">
                                              <p:val>
                                                <p:strVal val="#ppt_x"/>
                                              </p:val>
                                            </p:tav>
                                          </p:tavLst>
                                        </p:anim>
                                        <p:anim calcmode="lin" valueType="num">
                                          <p:cBhvr additive="base">
                                            <p:cTn id="14" dur="500" fill="hold"/>
                                            <p:tgtEl>
                                              <p:spTgt spid="70"/>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1250" fill="hold"/>
                                            <p:tgtEl>
                                              <p:spTgt spid="70"/>
                                            </p:tgtEl>
                                            <p:attrNameLst>
                                              <p:attrName>r</p:attrName>
                                            </p:attrNameLst>
                                          </p:cBhvr>
                                        </p:animRot>
                                      </p:childTnLst>
                                    </p:cTn>
                                  </p:par>
                                  <p:par>
                                    <p:cTn id="17" presetID="22" presetClass="entr" presetSubtype="8" fill="hold" grpId="0" nodeType="withEffect">
                                      <p:stCondLst>
                                        <p:cond delay="700"/>
                                      </p:stCondLst>
                                      <p:childTnLst>
                                        <p:set>
                                          <p:cBhvr>
                                            <p:cTn id="18" dur="1" fill="hold">
                                              <p:stCondLst>
                                                <p:cond delay="0"/>
                                              </p:stCondLst>
                                            </p:cTn>
                                            <p:tgtEl>
                                              <p:spTgt spid="71"/>
                                            </p:tgtEl>
                                            <p:attrNameLst>
                                              <p:attrName>style.visibility</p:attrName>
                                            </p:attrNameLst>
                                          </p:cBhvr>
                                          <p:to>
                                            <p:strVal val="visible"/>
                                          </p:to>
                                        </p:set>
                                        <p:animEffect transition="in" filter="wipe(left)">
                                          <p:cBhvr>
                                            <p:cTn id="19" dur="500"/>
                                            <p:tgtEl>
                                              <p:spTgt spid="71"/>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500" fill="hold"/>
                                            <p:tgtEl>
                                              <p:spTgt spid="16"/>
                                            </p:tgtEl>
                                            <p:attrNameLst>
                                              <p:attrName>ppt_x</p:attrName>
                                            </p:attrNameLst>
                                          </p:cBhvr>
                                          <p:tavLst>
                                            <p:tav tm="0">
                                              <p:val>
                                                <p:strVal val="0-#ppt_w/2"/>
                                              </p:val>
                                            </p:tav>
                                            <p:tav tm="100000">
                                              <p:val>
                                                <p:strVal val="#ppt_x"/>
                                              </p:val>
                                            </p:tav>
                                          </p:tavLst>
                                        </p:anim>
                                        <p:anim calcmode="lin" valueType="num">
                                          <p:cBhvr additive="base">
                                            <p:cTn id="25" dur="500" fill="hold"/>
                                            <p:tgtEl>
                                              <p:spTgt spid="16"/>
                                            </p:tgtEl>
                                            <p:attrNameLst>
                                              <p:attrName>ppt_y</p:attrName>
                                            </p:attrNameLst>
                                          </p:cBhvr>
                                          <p:tavLst>
                                            <p:tav tm="0">
                                              <p:val>
                                                <p:strVal val="#ppt_y"/>
                                              </p:val>
                                            </p:tav>
                                            <p:tav tm="100000">
                                              <p:val>
                                                <p:strVal val="#ppt_y"/>
                                              </p:val>
                                            </p:tav>
                                          </p:tavLst>
                                        </p:anim>
                                      </p:childTnLst>
                                    </p:cTn>
                                  </p:par>
                                </p:childTnLst>
                              </p:cTn>
                            </p:par>
                            <p:par>
                              <p:cTn id="26" fill="hold">
                                <p:stCondLst>
                                  <p:cond delay="500"/>
                                </p:stCondLst>
                                <p:childTnLst>
                                  <p:par>
                                    <p:cTn id="27" presetID="22" presetClass="entr" presetSubtype="8"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left)">
                                          <p:cBhvr>
                                            <p:cTn id="29" dur="250"/>
                                            <p:tgtEl>
                                              <p:spTgt spid="17"/>
                                            </p:tgtEl>
                                          </p:cBhvr>
                                        </p:animEffect>
                                      </p:childTnLst>
                                    </p:cTn>
                                  </p:par>
                                </p:childTnLst>
                              </p:cTn>
                            </p:par>
                            <p:par>
                              <p:cTn id="30" fill="hold">
                                <p:stCondLst>
                                  <p:cond delay="1000"/>
                                </p:stCondLst>
                                <p:childTnLst>
                                  <p:par>
                                    <p:cTn id="31" presetID="16" presetClass="entr" presetSubtype="21"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barn(inVertical)">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1000"/>
                                            <p:tgtEl>
                                              <p:spTgt spid="38"/>
                                            </p:tgtEl>
                                          </p:cBhvr>
                                        </p:animEffect>
                                        <p:anim calcmode="lin" valueType="num">
                                          <p:cBhvr>
                                            <p:cTn id="39" dur="1000" fill="hold"/>
                                            <p:tgtEl>
                                              <p:spTgt spid="38"/>
                                            </p:tgtEl>
                                            <p:attrNameLst>
                                              <p:attrName>ppt_x</p:attrName>
                                            </p:attrNameLst>
                                          </p:cBhvr>
                                          <p:tavLst>
                                            <p:tav tm="0">
                                              <p:val>
                                                <p:strVal val="#ppt_x"/>
                                              </p:val>
                                            </p:tav>
                                            <p:tav tm="100000">
                                              <p:val>
                                                <p:strVal val="#ppt_x"/>
                                              </p:val>
                                            </p:tav>
                                          </p:tavLst>
                                        </p:anim>
                                        <p:anim calcmode="lin" valueType="num">
                                          <p:cBhvr>
                                            <p:cTn id="40"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22" grpId="0"/>
          <p:bldP spid="71"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46405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人脸识别门锁流程图</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3032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3" name="图片 2" descr="C:\Users\Administrator\Desktop\基于树莓派的智能家居监控系统\人脸识别门锁.jpg人脸识别门锁"/>
          <p:cNvPicPr>
            <a:picLocks noChangeAspect="1"/>
          </p:cNvPicPr>
          <p:nvPr/>
        </p:nvPicPr>
        <p:blipFill>
          <a:blip r:embed="rId2"/>
          <a:srcRect/>
          <a:stretch>
            <a:fillRect/>
          </a:stretch>
        </p:blipFill>
        <p:spPr>
          <a:xfrm>
            <a:off x="1040130" y="970280"/>
            <a:ext cx="3670935" cy="5735320"/>
          </a:xfrm>
          <a:prstGeom prst="rect">
            <a:avLst/>
          </a:prstGeom>
        </p:spPr>
      </p:pic>
      <p:sp>
        <p:nvSpPr>
          <p:cNvPr id="4" name="文本框 3"/>
          <p:cNvSpPr txBox="1"/>
          <p:nvPr/>
        </p:nvSpPr>
        <p:spPr>
          <a:xfrm>
            <a:off x="5608320" y="2284730"/>
            <a:ext cx="5380355" cy="230695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en-US" altLang="zh-CN" sz="2400" dirty="0">
              <a:solidFill>
                <a:srgbClr val="00929C"/>
              </a:solidFill>
              <a:latin typeface="Agency FB" panose="020B0503020202020204" pitchFamily="34" charset="0"/>
              <a:ea typeface="微软雅黑" panose="020B0503020204020204" pitchFamily="34" charset="-122"/>
              <a:sym typeface="+mn-ea"/>
            </a:endParaRPr>
          </a:p>
          <a:p>
            <a:r>
              <a:rPr lang="en-US" altLang="zh-CN" sz="2400" dirty="0">
                <a:solidFill>
                  <a:srgbClr val="00929C"/>
                </a:solidFill>
                <a:latin typeface="Agency FB" panose="020B0503020202020204" pitchFamily="34" charset="0"/>
                <a:ea typeface="微软雅黑" panose="020B0503020204020204" pitchFamily="34" charset="-122"/>
                <a:sym typeface="+mn-ea"/>
              </a:rPr>
              <a:t>           </a:t>
            </a:r>
            <a:r>
              <a:rPr sz="2400" dirty="0">
                <a:solidFill>
                  <a:srgbClr val="00929C"/>
                </a:solidFill>
                <a:latin typeface="微软雅黑" panose="020B0503020204020204" pitchFamily="34" charset="-122"/>
                <a:ea typeface="微软雅黑" panose="020B0503020204020204" pitchFamily="34" charset="-122"/>
                <a:sym typeface="+mn-ea"/>
              </a:rPr>
              <a:t>当触摸传感器感应到有人触碰时，树莓派摄像头抓拍照片，并启动人脸识别功能，通过Face++云平台实现人脸图像的识别处理，根据人脸识别判断的结果控制电磁锁的开关。</a:t>
            </a:r>
            <a:endParaRPr sz="2400" dirty="0">
              <a:solidFill>
                <a:srgbClr val="00929C"/>
              </a:solidFill>
              <a:latin typeface="微软雅黑" panose="020B0503020204020204" pitchFamily="34" charset="-122"/>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10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10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50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amond(in)">
                                          <p:cBhvr>
                                            <p:cTn id="25" dur="500"/>
                                            <p:tgtEl>
                                              <p:spTgt spid="3"/>
                                            </p:tgtEl>
                                          </p:cBhvr>
                                        </p:animEffect>
                                      </p:childTnLst>
                                    </p:cTn>
                                  </p:par>
                                </p:childTnLst>
                              </p:cTn>
                            </p:par>
                            <p:par>
                              <p:cTn id="26" fill="hold">
                                <p:stCondLst>
                                  <p:cond delay="500"/>
                                </p:stCondLst>
                                <p:childTnLst>
                                  <p:par>
                                    <p:cTn id="27" presetID="16" presetClass="entr" presetSubtype="21"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barn(inVertical)">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10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10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50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amond(in)">
                                          <p:cBhvr>
                                            <p:cTn id="25" dur="500"/>
                                            <p:tgtEl>
                                              <p:spTgt spid="3"/>
                                            </p:tgtEl>
                                          </p:cBhvr>
                                        </p:animEffect>
                                      </p:childTnLst>
                                    </p:cTn>
                                  </p:par>
                                </p:childTnLst>
                              </p:cTn>
                            </p:par>
                            <p:par>
                              <p:cTn id="26" fill="hold">
                                <p:stCondLst>
                                  <p:cond delay="500"/>
                                </p:stCondLst>
                                <p:childTnLst>
                                  <p:par>
                                    <p:cTn id="27" presetID="16" presetClass="entr" presetSubtype="21"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barn(inVertical)">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913380" y="1157605"/>
            <a:ext cx="5791835" cy="4023995"/>
          </a:xfrm>
          <a:prstGeom prst="rect">
            <a:avLst/>
          </a:prstGeom>
        </p:spPr>
      </p:pic>
      <p:pic>
        <p:nvPicPr>
          <p:cNvPr id="56" name="图片 56" descr="Snipaste_2018-07-14_08-50-34"/>
          <p:cNvPicPr>
            <a:picLocks noChangeAspect="1"/>
          </p:cNvPicPr>
          <p:nvPr/>
        </p:nvPicPr>
        <p:blipFill>
          <a:blip r:embed="rId2"/>
          <a:stretch>
            <a:fillRect/>
          </a:stretch>
        </p:blipFill>
        <p:spPr>
          <a:xfrm>
            <a:off x="1348105" y="5532755"/>
            <a:ext cx="9243695" cy="925195"/>
          </a:xfrm>
          <a:prstGeom prst="rect">
            <a:avLst/>
          </a:prstGeom>
        </p:spPr>
      </p:pic>
      <p:sp>
        <p:nvSpPr>
          <p:cNvPr id="71" name="矩形 70"/>
          <p:cNvSpPr/>
          <p:nvPr/>
        </p:nvSpPr>
        <p:spPr>
          <a:xfrm>
            <a:off x="111412" y="183408"/>
            <a:ext cx="5106670" cy="645160"/>
          </a:xfrm>
          <a:prstGeom prst="rect">
            <a:avLst/>
          </a:prstGeom>
        </p:spPr>
        <p:txBody>
          <a:bodyPr wrap="none">
            <a:spAutoFit/>
          </a:bodyPr>
          <a:p>
            <a:r>
              <a:rPr lang="zh-CN" altLang="en-US" sz="3600" spc="300" dirty="0">
                <a:solidFill>
                  <a:schemeClr val="bg2"/>
                </a:solidFill>
                <a:latin typeface="Agency FB" panose="020B0503020202020204" pitchFamily="34" charset="0"/>
                <a:ea typeface="微软雅黑" panose="020B0503020204020204" pitchFamily="34" charset="-122"/>
              </a:rPr>
              <a:t>获得图片的</a:t>
            </a:r>
            <a:r>
              <a:rPr lang="en-US" altLang="zh-CN" sz="3600" spc="300" dirty="0">
                <a:solidFill>
                  <a:schemeClr val="bg2"/>
                </a:solidFill>
                <a:latin typeface="Agency FB" panose="020B0503020202020204" pitchFamily="34" charset="0"/>
                <a:ea typeface="微软雅黑" panose="020B0503020204020204" pitchFamily="34" charset="-122"/>
              </a:rPr>
              <a:t>face_token</a:t>
            </a:r>
            <a:r>
              <a:rPr lang="zh-CN" altLang="en-US" sz="3600" spc="300" dirty="0">
                <a:solidFill>
                  <a:schemeClr val="bg2"/>
                </a:solidFill>
                <a:latin typeface="Agency FB" panose="020B0503020202020204" pitchFamily="34" charset="0"/>
                <a:ea typeface="微软雅黑" panose="020B0503020204020204" pitchFamily="34" charset="-122"/>
              </a:rPr>
              <a:t>值</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14:vortex dir="r"/>
        <p:sndAc>
          <p:stSnd>
            <p:snd r:embed="rId3" name="explode.wav"/>
          </p:stSnd>
        </p:sndAc>
      </p:transition>
    </mc:Choice>
    <mc:Fallback>
      <p:transition spd="slow">
        <p:fade/>
        <p:sndAc>
          <p:stSnd>
            <p:snd r:embed="rId3" name="explode.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box(in)">
                                      <p:cBhvr>
                                        <p:cTn id="7" dur="2000"/>
                                        <p:tgtEl>
                                          <p:spTgt spid="71"/>
                                        </p:tgtEl>
                                      </p:cBhvr>
                                    </p:animEffect>
                                  </p:childTnLst>
                                </p:cTn>
                              </p:par>
                            </p:childTnLst>
                          </p:cTn>
                        </p:par>
                        <p:par>
                          <p:cTn id="8" fill="hold">
                            <p:stCondLst>
                              <p:cond delay="2000"/>
                            </p:stCondLst>
                            <p:childTnLst>
                              <p:par>
                                <p:cTn id="9" presetID="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2500"/>
                            </p:stCondLst>
                            <p:childTnLst>
                              <p:par>
                                <p:cTn id="14" presetID="42" presetClass="entr" presetSubtype="0" fill="hold" nodeType="after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fade">
                                      <p:cBhvr>
                                        <p:cTn id="16" dur="1000"/>
                                        <p:tgtEl>
                                          <p:spTgt spid="56"/>
                                        </p:tgtEl>
                                      </p:cBhvr>
                                    </p:animEffect>
                                    <p:anim calcmode="lin" valueType="num">
                                      <p:cBhvr>
                                        <p:cTn id="17" dur="1000" fill="hold"/>
                                        <p:tgtEl>
                                          <p:spTgt spid="56"/>
                                        </p:tgtEl>
                                        <p:attrNameLst>
                                          <p:attrName>ppt_x</p:attrName>
                                        </p:attrNameLst>
                                      </p:cBhvr>
                                      <p:tavLst>
                                        <p:tav tm="0">
                                          <p:val>
                                            <p:strVal val="#ppt_x"/>
                                          </p:val>
                                        </p:tav>
                                        <p:tav tm="100000">
                                          <p:val>
                                            <p:strVal val="#ppt_x"/>
                                          </p:val>
                                        </p:tav>
                                      </p:tavLst>
                                    </p:anim>
                                    <p:anim calcmode="lin" valueType="num">
                                      <p:cBhvr>
                                        <p:cTn id="18"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Snipaste_2018-07-15_15-47-41"/>
          <p:cNvPicPr>
            <a:picLocks noChangeAspect="1"/>
          </p:cNvPicPr>
          <p:nvPr/>
        </p:nvPicPr>
        <p:blipFill>
          <a:blip r:embed="rId1"/>
          <a:stretch>
            <a:fillRect/>
          </a:stretch>
        </p:blipFill>
        <p:spPr>
          <a:xfrm>
            <a:off x="818515" y="571500"/>
            <a:ext cx="10614025" cy="56794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p14:vortex dir="r"/>
        <p:sndAc>
          <p:stSnd>
            <p:snd r:embed="rId2" name="explode.wav"/>
          </p:stSnd>
        </p:sndAc>
      </p:transition>
    </mc:Choice>
    <mc:Fallback>
      <p:transition>
        <p:fade/>
        <p:sndAc>
          <p:stSnd>
            <p:snd r:embed="rId2" name="explode.wav"/>
          </p:stSnd>
        </p:sndAc>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 name="矩形 70"/>
          <p:cNvSpPr/>
          <p:nvPr/>
        </p:nvSpPr>
        <p:spPr>
          <a:xfrm>
            <a:off x="111412" y="183408"/>
            <a:ext cx="5803900" cy="645160"/>
          </a:xfrm>
          <a:prstGeom prst="rect">
            <a:avLst/>
          </a:prstGeom>
        </p:spPr>
        <p:txBody>
          <a:bodyPr wrap="none">
            <a:spAutoFit/>
          </a:bodyPr>
          <a:p>
            <a:pPr algn="l"/>
            <a:r>
              <a:rPr sz="3600" spc="300" dirty="0">
                <a:solidFill>
                  <a:schemeClr val="bg2"/>
                </a:solidFill>
                <a:latin typeface="Agency FB" panose="020B0503020202020204" pitchFamily="34" charset="0"/>
                <a:ea typeface="微软雅黑" panose="020B0503020204020204" pitchFamily="34" charset="-122"/>
              </a:rPr>
              <a:t>人脸集合建立face_tokens</a:t>
            </a:r>
            <a:r>
              <a:rPr lang="zh-CN" sz="3600" spc="300" dirty="0">
                <a:solidFill>
                  <a:schemeClr val="bg2"/>
                </a:solidFill>
                <a:latin typeface="Agency FB" panose="020B0503020202020204" pitchFamily="34" charset="0"/>
                <a:ea typeface="微软雅黑" panose="020B0503020204020204" pitchFamily="34" charset="-122"/>
              </a:rPr>
              <a:t>值</a:t>
            </a:r>
            <a:endParaRPr lang="zh-CN" sz="3600" spc="300" dirty="0">
              <a:solidFill>
                <a:schemeClr val="bg2"/>
              </a:solidFill>
              <a:latin typeface="Agency FB" panose="020B0503020202020204" pitchFamily="34" charset="0"/>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2367915" y="1576070"/>
            <a:ext cx="7204075" cy="2479040"/>
          </a:xfrm>
          <a:prstGeom prst="rect">
            <a:avLst/>
          </a:prstGeom>
        </p:spPr>
      </p:pic>
      <p:pic>
        <p:nvPicPr>
          <p:cNvPr id="58" name="图片 58" descr="Snipaste_2018-07-14_08-51-22"/>
          <p:cNvPicPr>
            <a:picLocks noChangeAspect="1"/>
          </p:cNvPicPr>
          <p:nvPr/>
        </p:nvPicPr>
        <p:blipFill>
          <a:blip r:embed="rId2"/>
          <a:stretch>
            <a:fillRect/>
          </a:stretch>
        </p:blipFill>
        <p:spPr>
          <a:xfrm>
            <a:off x="1104265" y="5083175"/>
            <a:ext cx="10611485" cy="8699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14:vortex dir="r"/>
        <p:sndAc>
          <p:stSnd>
            <p:snd r:embed="rId3" name="explode.wav"/>
          </p:stSnd>
        </p:sndAc>
      </p:transition>
    </mc:Choice>
    <mc:Fallback>
      <p:transition spd="slow">
        <p:fade/>
        <p:sndAc>
          <p:stSnd>
            <p:snd r:embed="rId3" name="explode.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box(in)">
                                      <p:cBhvr>
                                        <p:cTn id="7" dur="2000"/>
                                        <p:tgtEl>
                                          <p:spTgt spid="71"/>
                                        </p:tgtEl>
                                      </p:cBhvr>
                                    </p:animEffect>
                                  </p:childTnLst>
                                </p:cTn>
                              </p:par>
                            </p:childTnLst>
                          </p:cTn>
                        </p:par>
                        <p:par>
                          <p:cTn id="8" fill="hold">
                            <p:stCondLst>
                              <p:cond delay="2000"/>
                            </p:stCondLst>
                            <p:childTnLst>
                              <p:par>
                                <p:cTn id="9" presetID="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par>
                          <p:cTn id="13" fill="hold">
                            <p:stCondLst>
                              <p:cond delay="2500"/>
                            </p:stCondLst>
                            <p:childTnLst>
                              <p:par>
                                <p:cTn id="14" presetID="42" presetClass="entr" presetSubtype="0" fill="hold" nodeType="after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fade">
                                      <p:cBhvr>
                                        <p:cTn id="16" dur="500"/>
                                        <p:tgtEl>
                                          <p:spTgt spid="58"/>
                                        </p:tgtEl>
                                      </p:cBhvr>
                                    </p:animEffect>
                                    <p:anim calcmode="lin" valueType="num">
                                      <p:cBhvr>
                                        <p:cTn id="17" dur="500" fill="hold"/>
                                        <p:tgtEl>
                                          <p:spTgt spid="58"/>
                                        </p:tgtEl>
                                        <p:attrNameLst>
                                          <p:attrName>ppt_x</p:attrName>
                                        </p:attrNameLst>
                                      </p:cBhvr>
                                      <p:tavLst>
                                        <p:tav tm="0">
                                          <p:val>
                                            <p:strVal val="#ppt_x"/>
                                          </p:val>
                                        </p:tav>
                                        <p:tav tm="100000">
                                          <p:val>
                                            <p:strVal val="#ppt_x"/>
                                          </p:val>
                                        </p:tav>
                                      </p:tavLst>
                                    </p:anim>
                                    <p:anim calcmode="lin" valueType="num">
                                      <p:cBhvr>
                                        <p:cTn id="18" dur="5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 name="矩形 70"/>
          <p:cNvSpPr/>
          <p:nvPr/>
        </p:nvSpPr>
        <p:spPr>
          <a:xfrm>
            <a:off x="111412" y="183408"/>
            <a:ext cx="3154680" cy="645160"/>
          </a:xfrm>
          <a:prstGeom prst="rect">
            <a:avLst/>
          </a:prstGeom>
        </p:spPr>
        <p:txBody>
          <a:bodyPr wrap="none">
            <a:spAutoFit/>
          </a:bodyPr>
          <a:p>
            <a:pPr algn="l"/>
            <a:r>
              <a:rPr sz="3600" spc="300" dirty="0">
                <a:solidFill>
                  <a:schemeClr val="bg2"/>
                </a:solidFill>
                <a:latin typeface="Agency FB" panose="020B0503020202020204" pitchFamily="34" charset="0"/>
                <a:ea typeface="微软雅黑" panose="020B0503020204020204" pitchFamily="34" charset="-122"/>
              </a:rPr>
              <a:t>人脸</a:t>
            </a:r>
            <a:r>
              <a:rPr lang="zh-CN" sz="3600" spc="300" dirty="0">
                <a:solidFill>
                  <a:schemeClr val="bg2"/>
                </a:solidFill>
                <a:latin typeface="Agency FB" panose="020B0503020202020204" pitchFamily="34" charset="0"/>
                <a:ea typeface="微软雅黑" panose="020B0503020204020204" pitchFamily="34" charset="-122"/>
              </a:rPr>
              <a:t>搜索对比</a:t>
            </a:r>
            <a:endParaRPr lang="zh-CN" sz="3600" spc="300" dirty="0">
              <a:solidFill>
                <a:schemeClr val="bg2"/>
              </a:solidFill>
              <a:latin typeface="Agency FB" panose="020B0503020202020204" pitchFamily="34" charset="0"/>
              <a:ea typeface="微软雅黑" panose="020B0503020204020204" pitchFamily="34" charset="-122"/>
            </a:endParaRPr>
          </a:p>
        </p:txBody>
      </p:sp>
      <p:pic>
        <p:nvPicPr>
          <p:cNvPr id="59" name="图片 59" descr="Snipaste_2018-07-14_09-33-33"/>
          <p:cNvPicPr>
            <a:picLocks noChangeAspect="1"/>
          </p:cNvPicPr>
          <p:nvPr/>
        </p:nvPicPr>
        <p:blipFill>
          <a:blip r:embed="rId1"/>
          <a:stretch>
            <a:fillRect/>
          </a:stretch>
        </p:blipFill>
        <p:spPr>
          <a:xfrm>
            <a:off x="6021705" y="2127250"/>
            <a:ext cx="6114415" cy="3216910"/>
          </a:xfrm>
          <a:prstGeom prst="rect">
            <a:avLst/>
          </a:prstGeom>
        </p:spPr>
      </p:pic>
      <p:pic>
        <p:nvPicPr>
          <p:cNvPr id="4" name="图片 3"/>
          <p:cNvPicPr>
            <a:picLocks noChangeAspect="1"/>
          </p:cNvPicPr>
          <p:nvPr/>
        </p:nvPicPr>
        <p:blipFill>
          <a:blip r:embed="rId2"/>
          <a:stretch>
            <a:fillRect/>
          </a:stretch>
        </p:blipFill>
        <p:spPr>
          <a:xfrm>
            <a:off x="-21590" y="1141095"/>
            <a:ext cx="5927090" cy="53613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14:vortex dir="r"/>
        <p:sndAc>
          <p:stSnd>
            <p:snd r:embed="rId3" name="explode.wav"/>
          </p:stSnd>
        </p:sndAc>
      </p:transition>
    </mc:Choice>
    <mc:Fallback>
      <p:transition spd="slow">
        <p:fade/>
        <p:sndAc>
          <p:stSnd>
            <p:snd r:embed="rId3" name="explode.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box(in)">
                                      <p:cBhvr>
                                        <p:cTn id="7" dur="2000"/>
                                        <p:tgtEl>
                                          <p:spTgt spid="71"/>
                                        </p:tgtEl>
                                      </p:cBhvr>
                                    </p:animEffect>
                                  </p:childTnLst>
                                </p:cTn>
                              </p:par>
                            </p:childTnLst>
                          </p:cTn>
                        </p:par>
                        <p:par>
                          <p:cTn id="8" fill="hold">
                            <p:stCondLst>
                              <p:cond delay="2000"/>
                            </p:stCondLst>
                            <p:childTnLst>
                              <p:par>
                                <p:cTn id="9" presetID="1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p:tgtEl>
                                          <p:spTgt spid="4"/>
                                        </p:tgtEl>
                                        <p:attrNameLst>
                                          <p:attrName>ppt_y</p:attrName>
                                        </p:attrNameLst>
                                      </p:cBhvr>
                                      <p:tavLst>
                                        <p:tav tm="0">
                                          <p:val>
                                            <p:strVal val="#ppt_y+#ppt_h*1.125000"/>
                                          </p:val>
                                        </p:tav>
                                        <p:tav tm="100000">
                                          <p:val>
                                            <p:strVal val="#ppt_y"/>
                                          </p:val>
                                        </p:tav>
                                      </p:tavLst>
                                    </p:anim>
                                    <p:animEffect transition="in" filter="wipe(up)">
                                      <p:cBhvr>
                                        <p:cTn id="12" dur="500"/>
                                        <p:tgtEl>
                                          <p:spTgt spid="4"/>
                                        </p:tgtEl>
                                      </p:cBhvr>
                                    </p:animEffect>
                                  </p:childTnLst>
                                </p:cTn>
                              </p:par>
                            </p:childTnLst>
                          </p:cTn>
                        </p:par>
                        <p:par>
                          <p:cTn id="13" fill="hold">
                            <p:stCondLst>
                              <p:cond delay="2500"/>
                            </p:stCondLst>
                            <p:childTnLst>
                              <p:par>
                                <p:cTn id="14" presetID="12" presetClass="entr" presetSubtype="4" fill="hold" nodeType="afterEffect">
                                  <p:stCondLst>
                                    <p:cond delay="0"/>
                                  </p:stCondLst>
                                  <p:childTnLst>
                                    <p:set>
                                      <p:cBhvr>
                                        <p:cTn id="15" dur="1" fill="hold">
                                          <p:stCondLst>
                                            <p:cond delay="0"/>
                                          </p:stCondLst>
                                        </p:cTn>
                                        <p:tgtEl>
                                          <p:spTgt spid="59"/>
                                        </p:tgtEl>
                                        <p:attrNameLst>
                                          <p:attrName>style.visibility</p:attrName>
                                        </p:attrNameLst>
                                      </p:cBhvr>
                                      <p:to>
                                        <p:strVal val="visible"/>
                                      </p:to>
                                    </p:set>
                                    <p:anim calcmode="lin" valueType="num">
                                      <p:cBhvr additive="base">
                                        <p:cTn id="16" dur="500"/>
                                        <p:tgtEl>
                                          <p:spTgt spid="59"/>
                                        </p:tgtEl>
                                        <p:attrNameLst>
                                          <p:attrName>ppt_y</p:attrName>
                                        </p:attrNameLst>
                                      </p:cBhvr>
                                      <p:tavLst>
                                        <p:tav tm="0">
                                          <p:val>
                                            <p:strVal val="#ppt_y+#ppt_h*1.125000"/>
                                          </p:val>
                                        </p:tav>
                                        <p:tav tm="100000">
                                          <p:val>
                                            <p:strVal val="#ppt_y"/>
                                          </p:val>
                                        </p:tav>
                                      </p:tavLst>
                                    </p:anim>
                                    <p:animEffect transition="in" filter="wipe(up)">
                                      <p:cBhvr>
                                        <p:cTn id="1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图片 50"/>
          <p:cNvPicPr>
            <a:picLocks noChangeAspect="1"/>
          </p:cNvPicPr>
          <p:nvPr/>
        </p:nvPicPr>
        <p:blipFill rotWithShape="1">
          <a:blip r:embed="rId1" cstate="print">
            <a:extLst>
              <a:ext uri="{28A0092B-C50C-407E-A947-70E740481C1C}">
                <a14:useLocalDpi xmlns:a14="http://schemas.microsoft.com/office/drawing/2010/main" val="0"/>
              </a:ext>
            </a:extLst>
          </a:blip>
          <a:srcRect t="18312"/>
          <a:stretch>
            <a:fillRect/>
          </a:stretch>
        </p:blipFill>
        <p:spPr>
          <a:xfrm>
            <a:off x="0" y="301957"/>
            <a:ext cx="12192000" cy="6639582"/>
          </a:xfrm>
          <a:custGeom>
            <a:avLst/>
            <a:gdLst>
              <a:gd name="connsiteX0" fmla="*/ 12192000 w 12192000"/>
              <a:gd name="connsiteY0" fmla="*/ 0 h 6639582"/>
              <a:gd name="connsiteX1" fmla="*/ 12192000 w 12192000"/>
              <a:gd name="connsiteY1" fmla="*/ 6639582 h 6639582"/>
              <a:gd name="connsiteX2" fmla="*/ 0 w 12192000"/>
              <a:gd name="connsiteY2" fmla="*/ 6639582 h 6639582"/>
              <a:gd name="connsiteX3" fmla="*/ 0 w 12192000"/>
              <a:gd name="connsiteY3" fmla="*/ 852548 h 6639582"/>
            </a:gdLst>
            <a:ahLst/>
            <a:cxnLst>
              <a:cxn ang="0">
                <a:pos x="connsiteX0" y="connsiteY0"/>
              </a:cxn>
              <a:cxn ang="0">
                <a:pos x="connsiteX1" y="connsiteY1"/>
              </a:cxn>
              <a:cxn ang="0">
                <a:pos x="connsiteX2" y="connsiteY2"/>
              </a:cxn>
              <a:cxn ang="0">
                <a:pos x="connsiteX3" y="connsiteY3"/>
              </a:cxn>
            </a:cxnLst>
            <a:rect l="l" t="t" r="r" b="b"/>
            <a:pathLst>
              <a:path w="12192000" h="6639582">
                <a:moveTo>
                  <a:pt x="12192000" y="0"/>
                </a:moveTo>
                <a:lnTo>
                  <a:pt x="12192000" y="6639582"/>
                </a:lnTo>
                <a:lnTo>
                  <a:pt x="0" y="6639582"/>
                </a:lnTo>
                <a:lnTo>
                  <a:pt x="0" y="852548"/>
                </a:lnTo>
                <a:close/>
              </a:path>
            </a:pathLst>
          </a:custGeom>
        </p:spPr>
      </p:pic>
      <p:sp>
        <p:nvSpPr>
          <p:cNvPr id="50" name="任意多边形 49"/>
          <p:cNvSpPr/>
          <p:nvPr/>
        </p:nvSpPr>
        <p:spPr>
          <a:xfrm>
            <a:off x="-173" y="296533"/>
            <a:ext cx="12192001" cy="6639582"/>
          </a:xfrm>
          <a:custGeom>
            <a:avLst/>
            <a:gdLst>
              <a:gd name="connsiteX0" fmla="*/ 12192001 w 12192001"/>
              <a:gd name="connsiteY0" fmla="*/ 0 h 6639582"/>
              <a:gd name="connsiteX1" fmla="*/ 12192001 w 12192001"/>
              <a:gd name="connsiteY1" fmla="*/ 6639582 h 6639582"/>
              <a:gd name="connsiteX2" fmla="*/ 0 w 12192001"/>
              <a:gd name="connsiteY2" fmla="*/ 6639582 h 6639582"/>
              <a:gd name="connsiteX3" fmla="*/ 0 w 12192001"/>
              <a:gd name="connsiteY3" fmla="*/ 852548 h 6639582"/>
            </a:gdLst>
            <a:ahLst/>
            <a:cxnLst>
              <a:cxn ang="0">
                <a:pos x="connsiteX0" y="connsiteY0"/>
              </a:cxn>
              <a:cxn ang="0">
                <a:pos x="connsiteX1" y="connsiteY1"/>
              </a:cxn>
              <a:cxn ang="0">
                <a:pos x="connsiteX2" y="connsiteY2"/>
              </a:cxn>
              <a:cxn ang="0">
                <a:pos x="connsiteX3" y="connsiteY3"/>
              </a:cxn>
            </a:cxnLst>
            <a:rect l="l" t="t" r="r" b="b"/>
            <a:pathLst>
              <a:path w="12192001" h="6639582">
                <a:moveTo>
                  <a:pt x="12192001" y="0"/>
                </a:moveTo>
                <a:lnTo>
                  <a:pt x="12192001" y="6639582"/>
                </a:lnTo>
                <a:lnTo>
                  <a:pt x="0" y="6639582"/>
                </a:lnTo>
                <a:lnTo>
                  <a:pt x="0" y="852548"/>
                </a:lnTo>
                <a:close/>
              </a:path>
            </a:pathLst>
          </a:custGeom>
          <a:solidFill>
            <a:srgbClr val="003A44">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1" name="组合 90"/>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92"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3" name="图片 52" descr="C:\Users\Administrator\Desktop\基于树莓派的智能家居监控系统\人脸识别门锁face++平台.png人脸识别门锁face++平台"/>
          <p:cNvPicPr>
            <a:picLocks noChangeAspect="1"/>
          </p:cNvPicPr>
          <p:nvPr/>
        </p:nvPicPr>
        <p:blipFill>
          <a:blip r:embed="rId2"/>
          <a:srcRect/>
          <a:stretch>
            <a:fillRect/>
          </a:stretch>
        </p:blipFill>
        <p:spPr>
          <a:xfrm>
            <a:off x="9169460" y="5233231"/>
            <a:ext cx="2143760" cy="1252220"/>
          </a:xfrm>
          <a:prstGeom prst="rect">
            <a:avLst/>
          </a:prstGeom>
          <a:ln w="25400">
            <a:solidFill>
              <a:srgbClr val="00FDFF"/>
            </a:solidFill>
          </a:ln>
        </p:spPr>
      </p:pic>
      <p:pic>
        <p:nvPicPr>
          <p:cNvPr id="55" name="图片 54" descr="C:\Users\Administrator\Desktop\基于树莓派的智能家居监控系统\人脸识别门锁之原始图像.jpg人脸识别门锁之原始图像"/>
          <p:cNvPicPr>
            <a:picLocks noChangeAspect="1"/>
          </p:cNvPicPr>
          <p:nvPr/>
        </p:nvPicPr>
        <p:blipFill>
          <a:blip r:embed="rId3"/>
          <a:srcRect/>
          <a:stretch>
            <a:fillRect/>
          </a:stretch>
        </p:blipFill>
        <p:spPr>
          <a:xfrm>
            <a:off x="1378170" y="1960071"/>
            <a:ext cx="2214880" cy="1661560"/>
          </a:xfrm>
          <a:prstGeom prst="rect">
            <a:avLst/>
          </a:prstGeom>
          <a:ln w="25400">
            <a:solidFill>
              <a:srgbClr val="00FDFF"/>
            </a:solidFill>
          </a:ln>
        </p:spPr>
      </p:pic>
      <p:pic>
        <p:nvPicPr>
          <p:cNvPr id="56" name="图片 55" descr="C:\Users\Administrator\Desktop\基于树莓派的智能家居监控系统\人脸识别门锁之识别结果.png人脸识别门锁之识别结果"/>
          <p:cNvPicPr>
            <a:picLocks noChangeAspect="1"/>
          </p:cNvPicPr>
          <p:nvPr/>
        </p:nvPicPr>
        <p:blipFill>
          <a:blip r:embed="rId4"/>
          <a:srcRect/>
          <a:stretch>
            <a:fillRect/>
          </a:stretch>
        </p:blipFill>
        <p:spPr>
          <a:xfrm>
            <a:off x="4257675" y="5297805"/>
            <a:ext cx="2211070" cy="1187450"/>
          </a:xfrm>
          <a:prstGeom prst="rect">
            <a:avLst/>
          </a:prstGeom>
          <a:ln w="25400">
            <a:solidFill>
              <a:srgbClr val="00FDFF"/>
            </a:solidFill>
          </a:ln>
        </p:spPr>
      </p:pic>
      <p:grpSp>
        <p:nvGrpSpPr>
          <p:cNvPr id="71" name="组合 70"/>
          <p:cNvGrpSpPr/>
          <p:nvPr/>
        </p:nvGrpSpPr>
        <p:grpSpPr>
          <a:xfrm>
            <a:off x="-138597" y="2267264"/>
            <a:ext cx="1735153" cy="739376"/>
            <a:chOff x="954572" y="5335353"/>
            <a:chExt cx="2766446" cy="739376"/>
          </a:xfrm>
        </p:grpSpPr>
        <p:sp>
          <p:nvSpPr>
            <p:cNvPr id="72" name="矩形 71"/>
            <p:cNvSpPr/>
            <p:nvPr/>
          </p:nvSpPr>
          <p:spPr>
            <a:xfrm>
              <a:off x="1175269" y="5335353"/>
              <a:ext cx="2325053" cy="460375"/>
            </a:xfrm>
            <a:prstGeom prst="rect">
              <a:avLst/>
            </a:prstGeom>
          </p:spPr>
          <p:txBody>
            <a:bodyPr wrap="square">
              <a:spAutoFit/>
            </a:bodyPr>
            <a:lstStyle/>
            <a:p>
              <a:pPr algn="ctr"/>
              <a:r>
                <a:rPr lang="zh-CN" altLang="en-US" sz="2400" dirty="0">
                  <a:solidFill>
                    <a:srgbClr val="00FDFF"/>
                  </a:solidFill>
                  <a:latin typeface="Agency FB" panose="020B0503020202020204" pitchFamily="34" charset="0"/>
                </a:rPr>
                <a:t>原始图像</a:t>
              </a:r>
              <a:endParaRPr lang="zh-CN" altLang="en-US" sz="2400" dirty="0">
                <a:solidFill>
                  <a:srgbClr val="00FDFF"/>
                </a:solidFill>
                <a:latin typeface="Agency FB" panose="020B0503020202020204" pitchFamily="34" charset="0"/>
              </a:endParaRPr>
            </a:p>
          </p:txBody>
        </p:sp>
        <p:sp>
          <p:nvSpPr>
            <p:cNvPr id="73" name="矩形 72"/>
            <p:cNvSpPr/>
            <p:nvPr/>
          </p:nvSpPr>
          <p:spPr>
            <a:xfrm>
              <a:off x="954572" y="5768024"/>
              <a:ext cx="2766446" cy="306705"/>
            </a:xfrm>
            <a:prstGeom prst="rect">
              <a:avLst/>
            </a:prstGeom>
          </p:spPr>
          <p:txBody>
            <a:bodyPr wrap="square">
              <a:spAutoFit/>
            </a:bodyPr>
            <a:lstStyle/>
            <a:p>
              <a:pPr algn="ctr"/>
              <a:r>
                <a:rPr lang="en-US" altLang="zh-CN" sz="1400" dirty="0">
                  <a:solidFill>
                    <a:schemeClr val="bg1"/>
                  </a:solidFill>
                  <a:latin typeface="Agency FB" panose="020B0503020202020204" pitchFamily="34" charset="0"/>
                  <a:ea typeface="微软雅黑" panose="020B0503020204020204" pitchFamily="34" charset="-122"/>
                </a:rPr>
                <a:t>raspistill -o owner.jpg</a:t>
              </a:r>
              <a:endParaRPr lang="en-US" altLang="zh-CN" sz="1400" dirty="0">
                <a:solidFill>
                  <a:schemeClr val="bg1"/>
                </a:solidFill>
                <a:latin typeface="Agency FB" panose="020B0503020202020204" pitchFamily="34" charset="0"/>
                <a:ea typeface="微软雅黑" panose="020B0503020204020204" pitchFamily="34" charset="-122"/>
              </a:endParaRPr>
            </a:p>
          </p:txBody>
        </p:sp>
      </p:grpSp>
      <p:grpSp>
        <p:nvGrpSpPr>
          <p:cNvPr id="74" name="组合 73"/>
          <p:cNvGrpSpPr/>
          <p:nvPr/>
        </p:nvGrpSpPr>
        <p:grpSpPr>
          <a:xfrm>
            <a:off x="9446260" y="4218940"/>
            <a:ext cx="1866900" cy="862448"/>
            <a:chOff x="954572" y="5335353"/>
            <a:chExt cx="2766446" cy="862684"/>
          </a:xfrm>
        </p:grpSpPr>
        <p:sp>
          <p:nvSpPr>
            <p:cNvPr id="75" name="矩形 74"/>
            <p:cNvSpPr/>
            <p:nvPr/>
          </p:nvSpPr>
          <p:spPr>
            <a:xfrm>
              <a:off x="1175269" y="5335353"/>
              <a:ext cx="2325053" cy="460501"/>
            </a:xfrm>
            <a:prstGeom prst="rect">
              <a:avLst/>
            </a:prstGeom>
          </p:spPr>
          <p:txBody>
            <a:bodyPr wrap="square">
              <a:spAutoFit/>
            </a:bodyPr>
            <a:lstStyle/>
            <a:p>
              <a:pPr algn="ctr"/>
              <a:r>
                <a:rPr lang="zh-CN" altLang="en-US" sz="2400" dirty="0">
                  <a:solidFill>
                    <a:srgbClr val="00FDFF"/>
                  </a:solidFill>
                  <a:latin typeface="Agency FB" panose="020B0503020202020204" pitchFamily="34" charset="0"/>
                </a:rPr>
                <a:t>人脸存储</a:t>
              </a:r>
              <a:endParaRPr lang="en-US" altLang="zh-CN" sz="2400" dirty="0">
                <a:solidFill>
                  <a:srgbClr val="00FDFF"/>
                </a:solidFill>
                <a:latin typeface="Agency FB" panose="020B0503020202020204" pitchFamily="34" charset="0"/>
              </a:endParaRPr>
            </a:p>
          </p:txBody>
        </p:sp>
        <p:sp>
          <p:nvSpPr>
            <p:cNvPr id="76" name="矩形 75"/>
            <p:cNvSpPr/>
            <p:nvPr/>
          </p:nvSpPr>
          <p:spPr>
            <a:xfrm>
              <a:off x="954572" y="5768024"/>
              <a:ext cx="2766446" cy="430013"/>
            </a:xfrm>
            <a:prstGeom prst="rect">
              <a:avLst/>
            </a:prstGeom>
          </p:spPr>
          <p:txBody>
            <a:bodyPr wrap="square">
              <a:spAutoFit/>
            </a:bodyPr>
            <a:lstStyle/>
            <a:p>
              <a:pPr algn="ctr"/>
              <a:r>
                <a:rPr lang="zh-CN" altLang="en-US" sz="1100" dirty="0">
                  <a:solidFill>
                    <a:schemeClr val="bg1"/>
                  </a:solidFill>
                  <a:latin typeface="Agency FB" panose="020B0503020202020204" pitchFamily="34" charset="0"/>
                  <a:ea typeface="微软雅黑" panose="020B0503020204020204" pitchFamily="34" charset="-122"/>
                </a:rPr>
                <a:t>获取人脸的face_token值，并将其存入人脸集合</a:t>
              </a:r>
              <a:endParaRPr lang="zh-CN" altLang="en-US" sz="1100" dirty="0">
                <a:solidFill>
                  <a:schemeClr val="bg1"/>
                </a:solidFill>
                <a:latin typeface="Agency FB" panose="020B0503020202020204" pitchFamily="34" charset="0"/>
                <a:ea typeface="微软雅黑" panose="020B0503020204020204" pitchFamily="34" charset="-122"/>
              </a:endParaRPr>
            </a:p>
          </p:txBody>
        </p:sp>
      </p:grpSp>
      <p:grpSp>
        <p:nvGrpSpPr>
          <p:cNvPr id="80" name="组合 79"/>
          <p:cNvGrpSpPr/>
          <p:nvPr/>
        </p:nvGrpSpPr>
        <p:grpSpPr>
          <a:xfrm>
            <a:off x="1458595" y="5348604"/>
            <a:ext cx="2479040" cy="1267461"/>
            <a:chOff x="1026453" y="5911066"/>
            <a:chExt cx="3048654" cy="715998"/>
          </a:xfrm>
        </p:grpSpPr>
        <p:sp>
          <p:nvSpPr>
            <p:cNvPr id="81" name="矩形 80"/>
            <p:cNvSpPr/>
            <p:nvPr/>
          </p:nvSpPr>
          <p:spPr>
            <a:xfrm>
              <a:off x="1211806" y="5911066"/>
              <a:ext cx="2678226" cy="260069"/>
            </a:xfrm>
            <a:prstGeom prst="rect">
              <a:avLst/>
            </a:prstGeom>
          </p:spPr>
          <p:txBody>
            <a:bodyPr wrap="square">
              <a:spAutoFit/>
            </a:bodyPr>
            <a:lstStyle/>
            <a:p>
              <a:pPr algn="ctr"/>
              <a:r>
                <a:rPr lang="zh-CN" altLang="en-US" sz="2400" dirty="0">
                  <a:solidFill>
                    <a:srgbClr val="00FDFF"/>
                  </a:solidFill>
                  <a:latin typeface="Agency FB" panose="020B0503020202020204" pitchFamily="34" charset="0"/>
                </a:rPr>
                <a:t>对比给出结果</a:t>
              </a:r>
              <a:endParaRPr lang="zh-CN" altLang="en-US" sz="2400" dirty="0">
                <a:solidFill>
                  <a:srgbClr val="00FDFF"/>
                </a:solidFill>
                <a:latin typeface="Agency FB" panose="020B0503020202020204" pitchFamily="34" charset="0"/>
              </a:endParaRPr>
            </a:p>
          </p:txBody>
        </p:sp>
        <p:sp>
          <p:nvSpPr>
            <p:cNvPr id="82" name="矩形 81"/>
            <p:cNvSpPr/>
            <p:nvPr/>
          </p:nvSpPr>
          <p:spPr>
            <a:xfrm>
              <a:off x="1026453" y="6236422"/>
              <a:ext cx="3048654" cy="390642"/>
            </a:xfrm>
            <a:prstGeom prst="rect">
              <a:avLst/>
            </a:prstGeom>
          </p:spPr>
          <p:txBody>
            <a:bodyPr wrap="square">
              <a:spAutoFit/>
            </a:bodyPr>
            <a:lstStyle/>
            <a:p>
              <a:pPr algn="ctr"/>
              <a:r>
                <a:rPr lang="zh-CN" altLang="en-US" sz="1400" dirty="0">
                  <a:solidFill>
                    <a:schemeClr val="bg1"/>
                  </a:solidFill>
                  <a:latin typeface="Agency FB" panose="020B0503020202020204" pitchFamily="34" charset="0"/>
                  <a:ea typeface="微软雅黑" panose="020B0503020204020204" pitchFamily="34" charset="-122"/>
                </a:rPr>
                <a:t>若身份匹配为主人，则控制电磁锁打开</a:t>
              </a:r>
              <a:endParaRPr lang="en-US" altLang="zh-CN" sz="1400" dirty="0">
                <a:solidFill>
                  <a:schemeClr val="bg1"/>
                </a:solidFill>
                <a:latin typeface="Agency FB" panose="020B0503020202020204" pitchFamily="34" charset="0"/>
                <a:ea typeface="微软雅黑" panose="020B0503020204020204" pitchFamily="34" charset="-122"/>
              </a:endParaRPr>
            </a:p>
            <a:p>
              <a:pPr algn="ctr"/>
              <a:endParaRPr lang="en-US" altLang="zh-CN" sz="1100" dirty="0">
                <a:solidFill>
                  <a:schemeClr val="bg1"/>
                </a:solidFill>
                <a:latin typeface="Agency FB" panose="020B0503020202020204" pitchFamily="34" charset="0"/>
                <a:ea typeface="微软雅黑" panose="020B0503020204020204" pitchFamily="34" charset="-122"/>
              </a:endParaRPr>
            </a:p>
          </p:txBody>
        </p:sp>
      </p:grpSp>
      <p:sp>
        <p:nvSpPr>
          <p:cNvPr id="85" name="燕尾形 84"/>
          <p:cNvSpPr/>
          <p:nvPr/>
        </p:nvSpPr>
        <p:spPr>
          <a:xfrm>
            <a:off x="447495" y="3050117"/>
            <a:ext cx="438027" cy="438027"/>
          </a:xfrm>
          <a:prstGeom prst="chevron">
            <a:avLst>
              <a:gd name="adj" fmla="val 70202"/>
            </a:avLst>
          </a:prstGeom>
          <a:solidFill>
            <a:srgbClr val="009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87" name="燕尾形 86"/>
          <p:cNvSpPr/>
          <p:nvPr/>
        </p:nvSpPr>
        <p:spPr>
          <a:xfrm rot="5400000">
            <a:off x="10057044" y="3712553"/>
            <a:ext cx="438027" cy="438027"/>
          </a:xfrm>
          <a:prstGeom prst="chevron">
            <a:avLst>
              <a:gd name="adj" fmla="val 70202"/>
            </a:avLst>
          </a:prstGeom>
          <a:solidFill>
            <a:srgbClr val="009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grpSp>
        <p:nvGrpSpPr>
          <p:cNvPr id="15" name="组合 14"/>
          <p:cNvGrpSpPr/>
          <p:nvPr/>
        </p:nvGrpSpPr>
        <p:grpSpPr>
          <a:xfrm>
            <a:off x="6580505" y="5319395"/>
            <a:ext cx="2101850" cy="1165860"/>
            <a:chOff x="9787" y="7082"/>
            <a:chExt cx="3310" cy="1836"/>
          </a:xfrm>
        </p:grpSpPr>
        <p:grpSp>
          <p:nvGrpSpPr>
            <p:cNvPr id="77" name="组合 76"/>
            <p:cNvGrpSpPr/>
            <p:nvPr/>
          </p:nvGrpSpPr>
          <p:grpSpPr>
            <a:xfrm>
              <a:off x="10365" y="7082"/>
              <a:ext cx="2733" cy="1836"/>
              <a:chOff x="1045689" y="5335353"/>
              <a:chExt cx="2766446" cy="1166096"/>
            </a:xfrm>
          </p:grpSpPr>
          <p:sp>
            <p:nvSpPr>
              <p:cNvPr id="78" name="矩形 77"/>
              <p:cNvSpPr/>
              <p:nvPr/>
            </p:nvSpPr>
            <p:spPr>
              <a:xfrm>
                <a:off x="1175269" y="5335353"/>
                <a:ext cx="2325053" cy="829945"/>
              </a:xfrm>
              <a:prstGeom prst="rect">
                <a:avLst/>
              </a:prstGeom>
            </p:spPr>
            <p:txBody>
              <a:bodyPr wrap="square">
                <a:spAutoFit/>
              </a:bodyPr>
              <a:lstStyle/>
              <a:p>
                <a:pPr algn="ctr"/>
                <a:r>
                  <a:rPr lang="zh-CN" altLang="en-US" sz="2400" dirty="0">
                    <a:solidFill>
                      <a:srgbClr val="00FDFF"/>
                    </a:solidFill>
                    <a:latin typeface="Agency FB" panose="020B0503020202020204" pitchFamily="34" charset="0"/>
                  </a:rPr>
                  <a:t>上传检测照片</a:t>
                </a:r>
                <a:endParaRPr lang="zh-CN" altLang="en-US" sz="2400" dirty="0">
                  <a:solidFill>
                    <a:srgbClr val="00FDFF"/>
                  </a:solidFill>
                  <a:latin typeface="Agency FB" panose="020B0503020202020204" pitchFamily="34" charset="0"/>
                </a:endParaRPr>
              </a:p>
            </p:txBody>
          </p:sp>
          <p:sp>
            <p:nvSpPr>
              <p:cNvPr id="79" name="矩形 78"/>
              <p:cNvSpPr/>
              <p:nvPr/>
            </p:nvSpPr>
            <p:spPr>
              <a:xfrm>
                <a:off x="1045689" y="6071554"/>
                <a:ext cx="2766446" cy="429895"/>
              </a:xfrm>
              <a:prstGeom prst="rect">
                <a:avLst/>
              </a:prstGeom>
            </p:spPr>
            <p:txBody>
              <a:bodyPr wrap="square">
                <a:spAutoFit/>
              </a:bodyPr>
              <a:lstStyle/>
              <a:p>
                <a:pPr algn="ctr"/>
                <a:r>
                  <a:rPr lang="zh-CN" altLang="en-US" sz="1100" dirty="0">
                    <a:solidFill>
                      <a:schemeClr val="bg1"/>
                    </a:solidFill>
                    <a:latin typeface="Agency FB" panose="020B0503020202020204" pitchFamily="34" charset="0"/>
                    <a:ea typeface="微软雅黑" panose="020B0503020204020204" pitchFamily="34" charset="-122"/>
                  </a:rPr>
                  <a:t>使用</a:t>
                </a:r>
                <a:r>
                  <a:rPr lang="en-US" altLang="zh-CN" sz="1100" dirty="0">
                    <a:solidFill>
                      <a:schemeClr val="bg1"/>
                    </a:solidFill>
                    <a:latin typeface="Agency FB" panose="020B0503020202020204" pitchFamily="34" charset="0"/>
                    <a:ea typeface="微软雅黑" panose="020B0503020204020204" pitchFamily="34" charset="-122"/>
                  </a:rPr>
                  <a:t>face++j</a:t>
                </a:r>
                <a:r>
                  <a:rPr lang="zh-CN" altLang="en-US" sz="1100" dirty="0">
                    <a:solidFill>
                      <a:schemeClr val="bg1"/>
                    </a:solidFill>
                    <a:latin typeface="Agency FB" panose="020B0503020202020204" pitchFamily="34" charset="0"/>
                    <a:ea typeface="微软雅黑" panose="020B0503020204020204" pitchFamily="34" charset="-122"/>
                  </a:rPr>
                  <a:t>检测，</a:t>
                </a:r>
                <a:r>
                  <a:rPr lang="en-US" altLang="zh-CN" sz="1100" dirty="0">
                    <a:solidFill>
                      <a:schemeClr val="bg1"/>
                    </a:solidFill>
                    <a:latin typeface="Agency FB" panose="020B0503020202020204" pitchFamily="34" charset="0"/>
                    <a:ea typeface="微软雅黑" panose="020B0503020204020204" pitchFamily="34" charset="-122"/>
                  </a:rPr>
                  <a:t>相似度大于80%，则打开门锁。</a:t>
                </a:r>
                <a:endParaRPr lang="en-US" altLang="zh-CN" sz="1100" dirty="0">
                  <a:solidFill>
                    <a:schemeClr val="bg1"/>
                  </a:solidFill>
                  <a:latin typeface="Agency FB" panose="020B0503020202020204" pitchFamily="34" charset="0"/>
                  <a:ea typeface="微软雅黑" panose="020B0503020204020204" pitchFamily="34" charset="-122"/>
                </a:endParaRPr>
              </a:p>
            </p:txBody>
          </p:sp>
        </p:grpSp>
        <p:sp>
          <p:nvSpPr>
            <p:cNvPr id="89" name="燕尾形 88"/>
            <p:cNvSpPr/>
            <p:nvPr/>
          </p:nvSpPr>
          <p:spPr>
            <a:xfrm flipH="1">
              <a:off x="9787" y="7444"/>
              <a:ext cx="690" cy="690"/>
            </a:xfrm>
            <a:prstGeom prst="chevron">
              <a:avLst>
                <a:gd name="adj" fmla="val 70202"/>
              </a:avLst>
            </a:prstGeom>
            <a:solidFill>
              <a:srgbClr val="009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grpSp>
      <p:pic>
        <p:nvPicPr>
          <p:cNvPr id="57" name="图片 56"/>
          <p:cNvPicPr>
            <a:picLocks noChangeAspect="1"/>
          </p:cNvPicPr>
          <p:nvPr/>
        </p:nvPicPr>
        <p:blipFill>
          <a:blip r:embed="rId5"/>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4" name="矩形 83"/>
          <p:cNvSpPr/>
          <p:nvPr/>
        </p:nvSpPr>
        <p:spPr>
          <a:xfrm>
            <a:off x="968027" y="131973"/>
            <a:ext cx="41452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人脸检测打开门锁</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102" name="组合 101"/>
          <p:cNvGrpSpPr/>
          <p:nvPr/>
        </p:nvGrpSpPr>
        <p:grpSpPr>
          <a:xfrm>
            <a:off x="-552934" y="-209107"/>
            <a:ext cx="1281598" cy="1230792"/>
            <a:chOff x="3613150" y="1047750"/>
            <a:chExt cx="4965700" cy="4768850"/>
          </a:xfrm>
          <a:solidFill>
            <a:srgbClr val="FFFFFF">
              <a:alpha val="15000"/>
            </a:srgbClr>
          </a:solidFill>
        </p:grpSpPr>
        <p:sp>
          <p:nvSpPr>
            <p:cNvPr id="103"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8" name="组合 7"/>
          <p:cNvGrpSpPr/>
          <p:nvPr/>
        </p:nvGrpSpPr>
        <p:grpSpPr>
          <a:xfrm>
            <a:off x="3511550" y="2239645"/>
            <a:ext cx="1734820" cy="1337310"/>
            <a:chOff x="5530" y="3527"/>
            <a:chExt cx="2732" cy="2106"/>
          </a:xfrm>
        </p:grpSpPr>
        <p:grpSp>
          <p:nvGrpSpPr>
            <p:cNvPr id="2" name="组合 1"/>
            <p:cNvGrpSpPr/>
            <p:nvPr/>
          </p:nvGrpSpPr>
          <p:grpSpPr>
            <a:xfrm>
              <a:off x="5530" y="3527"/>
              <a:ext cx="2733" cy="1207"/>
              <a:chOff x="673170" y="5307404"/>
              <a:chExt cx="2766446" cy="766788"/>
            </a:xfrm>
          </p:grpSpPr>
          <p:sp>
            <p:nvSpPr>
              <p:cNvPr id="3" name="矩形 2"/>
              <p:cNvSpPr/>
              <p:nvPr/>
            </p:nvSpPr>
            <p:spPr>
              <a:xfrm>
                <a:off x="893867" y="5307404"/>
                <a:ext cx="2325053" cy="460522"/>
              </a:xfrm>
              <a:prstGeom prst="rect">
                <a:avLst/>
              </a:prstGeom>
            </p:spPr>
            <p:txBody>
              <a:bodyPr wrap="square">
                <a:spAutoFit/>
              </a:bodyPr>
              <a:lstStyle/>
              <a:p>
                <a:pPr algn="ctr"/>
                <a:r>
                  <a:rPr lang="zh-CN" altLang="en-US" sz="2400" dirty="0">
                    <a:solidFill>
                      <a:srgbClr val="00FDFF"/>
                    </a:solidFill>
                    <a:latin typeface="Agency FB" panose="020B0503020202020204" pitchFamily="34" charset="0"/>
                  </a:rPr>
                  <a:t>人脸识别</a:t>
                </a:r>
                <a:endParaRPr lang="zh-CN" altLang="en-US" sz="2400" dirty="0">
                  <a:solidFill>
                    <a:srgbClr val="00FDFF"/>
                  </a:solidFill>
                  <a:latin typeface="Agency FB" panose="020B0503020202020204" pitchFamily="34" charset="0"/>
                </a:endParaRPr>
              </a:p>
            </p:txBody>
          </p:sp>
          <p:sp>
            <p:nvSpPr>
              <p:cNvPr id="4" name="矩形 3"/>
              <p:cNvSpPr/>
              <p:nvPr/>
            </p:nvSpPr>
            <p:spPr>
              <a:xfrm>
                <a:off x="673170" y="5767389"/>
                <a:ext cx="2766446" cy="306803"/>
              </a:xfrm>
              <a:prstGeom prst="rect">
                <a:avLst/>
              </a:prstGeom>
            </p:spPr>
            <p:txBody>
              <a:bodyPr wrap="square">
                <a:spAutoFit/>
              </a:bodyPr>
              <a:lstStyle/>
              <a:p>
                <a:pPr algn="ctr"/>
                <a:r>
                  <a:rPr lang="en-US" altLang="zh-CN" sz="1400" dirty="0">
                    <a:solidFill>
                      <a:schemeClr val="bg1"/>
                    </a:solidFill>
                    <a:latin typeface="Agency FB" panose="020B0503020202020204" pitchFamily="34" charset="0"/>
                    <a:ea typeface="微软雅黑" panose="020B0503020204020204" pitchFamily="34" charset="-122"/>
                  </a:rPr>
                  <a:t>jiance.py</a:t>
                </a:r>
                <a:endParaRPr lang="en-US" altLang="zh-CN" sz="1400" dirty="0">
                  <a:solidFill>
                    <a:schemeClr val="bg1"/>
                  </a:solidFill>
                  <a:latin typeface="Agency FB" panose="020B0503020202020204" pitchFamily="34" charset="0"/>
                  <a:ea typeface="微软雅黑" panose="020B0503020204020204" pitchFamily="34" charset="-122"/>
                </a:endParaRPr>
              </a:p>
            </p:txBody>
          </p:sp>
        </p:grpSp>
        <p:sp>
          <p:nvSpPr>
            <p:cNvPr id="5" name="燕尾形 4"/>
            <p:cNvSpPr/>
            <p:nvPr/>
          </p:nvSpPr>
          <p:spPr>
            <a:xfrm>
              <a:off x="6551" y="4943"/>
              <a:ext cx="690" cy="690"/>
            </a:xfrm>
            <a:prstGeom prst="chevron">
              <a:avLst>
                <a:gd name="adj" fmla="val 70202"/>
              </a:avLst>
            </a:prstGeom>
            <a:solidFill>
              <a:srgbClr val="009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grpSp>
      <p:pic>
        <p:nvPicPr>
          <p:cNvPr id="7" name="图片 6" descr="C:\Users\LvChaoZhang\Desktop\基于树莓派的智能家居监控系统\人脸识别门锁之人脸检测.jpg人脸识别门锁之人脸检测"/>
          <p:cNvPicPr>
            <a:picLocks noChangeAspect="1"/>
          </p:cNvPicPr>
          <p:nvPr/>
        </p:nvPicPr>
        <p:blipFill>
          <a:blip r:embed="rId6"/>
          <a:srcRect/>
          <a:stretch>
            <a:fillRect/>
          </a:stretch>
        </p:blipFill>
        <p:spPr>
          <a:xfrm>
            <a:off x="5108795" y="1961223"/>
            <a:ext cx="2214880" cy="1660525"/>
          </a:xfrm>
          <a:prstGeom prst="rect">
            <a:avLst/>
          </a:prstGeom>
          <a:ln w="25400">
            <a:solidFill>
              <a:srgbClr val="00FDFF"/>
            </a:solidFill>
          </a:ln>
        </p:spPr>
      </p:pic>
      <p:grpSp>
        <p:nvGrpSpPr>
          <p:cNvPr id="9" name="组合 8"/>
          <p:cNvGrpSpPr/>
          <p:nvPr/>
        </p:nvGrpSpPr>
        <p:grpSpPr>
          <a:xfrm>
            <a:off x="7530465" y="2150745"/>
            <a:ext cx="1735455" cy="1337310"/>
            <a:chOff x="5530" y="3527"/>
            <a:chExt cx="2733" cy="2106"/>
          </a:xfrm>
        </p:grpSpPr>
        <p:grpSp>
          <p:nvGrpSpPr>
            <p:cNvPr id="10" name="组合 9"/>
            <p:cNvGrpSpPr/>
            <p:nvPr/>
          </p:nvGrpSpPr>
          <p:grpSpPr>
            <a:xfrm>
              <a:off x="5530" y="3527"/>
              <a:ext cx="2733" cy="1207"/>
              <a:chOff x="673170" y="5307404"/>
              <a:chExt cx="2766446" cy="766827"/>
            </a:xfrm>
          </p:grpSpPr>
          <p:sp>
            <p:nvSpPr>
              <p:cNvPr id="11" name="矩形 10"/>
              <p:cNvSpPr/>
              <p:nvPr/>
            </p:nvSpPr>
            <p:spPr>
              <a:xfrm>
                <a:off x="893867" y="5307404"/>
                <a:ext cx="2325053" cy="460581"/>
              </a:xfrm>
              <a:prstGeom prst="rect">
                <a:avLst/>
              </a:prstGeom>
            </p:spPr>
            <p:txBody>
              <a:bodyPr wrap="square">
                <a:spAutoFit/>
              </a:bodyPr>
              <a:lstStyle/>
              <a:p>
                <a:pPr algn="ctr"/>
                <a:r>
                  <a:rPr lang="zh-CN" altLang="en-US" sz="2400" dirty="0">
                    <a:solidFill>
                      <a:srgbClr val="00FDFF"/>
                    </a:solidFill>
                    <a:latin typeface="Agency FB" panose="020B0503020202020204" pitchFamily="34" charset="0"/>
                  </a:rPr>
                  <a:t>人脸裁剪</a:t>
                </a:r>
                <a:endParaRPr lang="zh-CN" altLang="en-US" sz="2400" dirty="0">
                  <a:solidFill>
                    <a:srgbClr val="00FDFF"/>
                  </a:solidFill>
                  <a:latin typeface="Agency FB" panose="020B0503020202020204" pitchFamily="34" charset="0"/>
                </a:endParaRPr>
              </a:p>
            </p:txBody>
          </p:sp>
          <p:sp>
            <p:nvSpPr>
              <p:cNvPr id="12" name="矩形 11"/>
              <p:cNvSpPr/>
              <p:nvPr/>
            </p:nvSpPr>
            <p:spPr>
              <a:xfrm>
                <a:off x="673170" y="5767389"/>
                <a:ext cx="2766446" cy="306842"/>
              </a:xfrm>
              <a:prstGeom prst="rect">
                <a:avLst/>
              </a:prstGeom>
            </p:spPr>
            <p:txBody>
              <a:bodyPr wrap="square">
                <a:spAutoFit/>
              </a:bodyPr>
              <a:lstStyle/>
              <a:p>
                <a:pPr algn="ctr"/>
                <a:r>
                  <a:rPr lang="en-US" altLang="zh-CN" sz="1400" dirty="0">
                    <a:solidFill>
                      <a:schemeClr val="bg1"/>
                    </a:solidFill>
                    <a:latin typeface="Agency FB" panose="020B0503020202020204" pitchFamily="34" charset="0"/>
                    <a:ea typeface="微软雅黑" panose="020B0503020204020204" pitchFamily="34" charset="-122"/>
                  </a:rPr>
                  <a:t>face.py</a:t>
                </a:r>
                <a:endParaRPr lang="en-US" altLang="zh-CN" sz="1400" dirty="0">
                  <a:solidFill>
                    <a:schemeClr val="bg1"/>
                  </a:solidFill>
                  <a:latin typeface="Agency FB" panose="020B0503020202020204" pitchFamily="34" charset="0"/>
                  <a:ea typeface="微软雅黑" panose="020B0503020204020204" pitchFamily="34" charset="-122"/>
                </a:endParaRPr>
              </a:p>
            </p:txBody>
          </p:sp>
        </p:grpSp>
        <p:sp>
          <p:nvSpPr>
            <p:cNvPr id="13" name="燕尾形 12"/>
            <p:cNvSpPr/>
            <p:nvPr/>
          </p:nvSpPr>
          <p:spPr>
            <a:xfrm>
              <a:off x="6551" y="4943"/>
              <a:ext cx="690" cy="690"/>
            </a:xfrm>
            <a:prstGeom prst="chevron">
              <a:avLst>
                <a:gd name="adj" fmla="val 70202"/>
              </a:avLst>
            </a:prstGeom>
            <a:solidFill>
              <a:srgbClr val="009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grpSp>
      <p:pic>
        <p:nvPicPr>
          <p:cNvPr id="14" name="图片 13" descr="C:\Users\LvChaoZhang\Desktop\15317302781.jpg15317302781"/>
          <p:cNvPicPr>
            <a:picLocks noChangeAspect="1"/>
          </p:cNvPicPr>
          <p:nvPr/>
        </p:nvPicPr>
        <p:blipFill>
          <a:blip r:embed="rId7"/>
          <a:srcRect/>
          <a:stretch>
            <a:fillRect/>
          </a:stretch>
        </p:blipFill>
        <p:spPr>
          <a:xfrm>
            <a:off x="9446480" y="1916773"/>
            <a:ext cx="1659890" cy="1659255"/>
          </a:xfrm>
          <a:prstGeom prst="rect">
            <a:avLst/>
          </a:prstGeom>
          <a:ln w="25400">
            <a:solidFill>
              <a:srgbClr val="00FDFF"/>
            </a:solidFill>
          </a:ln>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102"/>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1250" fill="hold"/>
                                            <p:tgtEl>
                                              <p:spTgt spid="102"/>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102"/>
                                            </p:tgtEl>
                                            <p:attrNameLst>
                                              <p:attrName>ppt_x</p:attrName>
                                              <p:attrName>ppt_y</p:attrName>
                                            </p:attrNameLst>
                                          </p:cBhvr>
                                          <p:rCtr x="17734" y="-4120"/>
                                        </p:animMotion>
                                      </p:childTnLst>
                                    </p:cTn>
                                  </p:par>
                                  <p:par>
                                    <p:cTn id="11" presetID="2" presetClass="entr" presetSubtype="8" fill="hold" nodeType="withEffect" p14:presetBounceEnd="12000">
                                      <p:stCondLst>
                                        <p:cond delay="200"/>
                                      </p:stCondLst>
                                      <p:childTnLst>
                                        <p:set>
                                          <p:cBhvr>
                                            <p:cTn id="12" dur="1" fill="hold">
                                              <p:stCondLst>
                                                <p:cond delay="0"/>
                                              </p:stCondLst>
                                            </p:cTn>
                                            <p:tgtEl>
                                              <p:spTgt spid="57"/>
                                            </p:tgtEl>
                                            <p:attrNameLst>
                                              <p:attrName>style.visibility</p:attrName>
                                            </p:attrNameLst>
                                          </p:cBhvr>
                                          <p:to>
                                            <p:strVal val="visible"/>
                                          </p:to>
                                        </p:set>
                                        <p:anim calcmode="lin" valueType="num" p14:bounceEnd="12000">
                                          <p:cBhvr additive="base">
                                            <p:cTn id="13" dur="500" fill="hold"/>
                                            <p:tgtEl>
                                              <p:spTgt spid="57"/>
                                            </p:tgtEl>
                                            <p:attrNameLst>
                                              <p:attrName>ppt_x</p:attrName>
                                            </p:attrNameLst>
                                          </p:cBhvr>
                                          <p:tavLst>
                                            <p:tav tm="0">
                                              <p:val>
                                                <p:strVal val="0-#ppt_w/2"/>
                                              </p:val>
                                            </p:tav>
                                            <p:tav tm="100000">
                                              <p:val>
                                                <p:strVal val="#ppt_x"/>
                                              </p:val>
                                            </p:tav>
                                          </p:tavLst>
                                        </p:anim>
                                        <p:anim calcmode="lin" valueType="num" p14:bounceEnd="12000">
                                          <p:cBhvr additive="base">
                                            <p:cTn id="14" dur="500" fill="hold"/>
                                            <p:tgtEl>
                                              <p:spTgt spid="57"/>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1000" fill="hold"/>
                                            <p:tgtEl>
                                              <p:spTgt spid="57"/>
                                            </p:tgtEl>
                                            <p:attrNameLst>
                                              <p:attrName>r</p:attrName>
                                            </p:attrNameLst>
                                          </p:cBhvr>
                                        </p:animRot>
                                      </p:childTnLst>
                                    </p:cTn>
                                  </p:par>
                                  <p:par>
                                    <p:cTn id="17" presetID="22" presetClass="entr" presetSubtype="8" fill="hold" grpId="0" nodeType="withEffect">
                                      <p:stCondLst>
                                        <p:cond delay="700"/>
                                      </p:stCondLst>
                                      <p:childTnLst>
                                        <p:set>
                                          <p:cBhvr>
                                            <p:cTn id="18" dur="1" fill="hold">
                                              <p:stCondLst>
                                                <p:cond delay="0"/>
                                              </p:stCondLst>
                                            </p:cTn>
                                            <p:tgtEl>
                                              <p:spTgt spid="84"/>
                                            </p:tgtEl>
                                            <p:attrNameLst>
                                              <p:attrName>style.visibility</p:attrName>
                                            </p:attrNameLst>
                                          </p:cBhvr>
                                          <p:to>
                                            <p:strVal val="visible"/>
                                          </p:to>
                                        </p:set>
                                        <p:animEffect transition="in" filter="wipe(left)">
                                          <p:cBhvr>
                                            <p:cTn id="19" dur="500"/>
                                            <p:tgtEl>
                                              <p:spTgt spid="84"/>
                                            </p:tgtEl>
                                          </p:cBhvr>
                                        </p:animEffect>
                                      </p:childTnLst>
                                    </p:cTn>
                                  </p:par>
                                </p:childTnLst>
                              </p:cTn>
                            </p:par>
                          </p:childTnLst>
                        </p:cTn>
                      </p:par>
                      <p:par>
                        <p:cTn id="20" fill="hold">
                          <p:stCondLst>
                            <p:cond delay="indefinite"/>
                          </p:stCondLst>
                          <p:childTnLst>
                            <p:par>
                              <p:cTn id="21" fill="hold">
                                <p:stCondLst>
                                  <p:cond delay="0"/>
                                </p:stCondLst>
                                <p:childTnLst>
                                  <p:par>
                                    <p:cTn id="22" presetID="12" presetClass="entr" presetSubtype="8" fill="hold" grpId="0" nodeType="clickEffect">
                                      <p:stCondLst>
                                        <p:cond delay="0"/>
                                      </p:stCondLst>
                                      <p:childTnLst>
                                        <p:set>
                                          <p:cBhvr>
                                            <p:cTn id="23" dur="1" fill="hold">
                                              <p:stCondLst>
                                                <p:cond delay="0"/>
                                              </p:stCondLst>
                                            </p:cTn>
                                            <p:tgtEl>
                                              <p:spTgt spid="85"/>
                                            </p:tgtEl>
                                            <p:attrNameLst>
                                              <p:attrName>style.visibility</p:attrName>
                                            </p:attrNameLst>
                                          </p:cBhvr>
                                          <p:to>
                                            <p:strVal val="visible"/>
                                          </p:to>
                                        </p:set>
                                        <p:anim calcmode="lin" valueType="num">
                                          <p:cBhvr additive="base">
                                            <p:cTn id="24" dur="250"/>
                                            <p:tgtEl>
                                              <p:spTgt spid="85"/>
                                            </p:tgtEl>
                                            <p:attrNameLst>
                                              <p:attrName>ppt_x</p:attrName>
                                            </p:attrNameLst>
                                          </p:cBhvr>
                                          <p:tavLst>
                                            <p:tav tm="0">
                                              <p:val>
                                                <p:strVal val="#ppt_x-#ppt_w*1.125000"/>
                                              </p:val>
                                            </p:tav>
                                            <p:tav tm="100000">
                                              <p:val>
                                                <p:strVal val="#ppt_x"/>
                                              </p:val>
                                            </p:tav>
                                          </p:tavLst>
                                        </p:anim>
                                        <p:animEffect transition="in" filter="wipe(right)">
                                          <p:cBhvr>
                                            <p:cTn id="25" dur="250"/>
                                            <p:tgtEl>
                                              <p:spTgt spid="85"/>
                                            </p:tgtEl>
                                          </p:cBhvr>
                                        </p:animEffect>
                                      </p:childTnLst>
                                    </p:cTn>
                                  </p:par>
                                  <p:par>
                                    <p:cTn id="26" presetID="10" presetClass="entr" presetSubtype="0" fill="hold" nodeType="withEffect">
                                      <p:stCondLst>
                                        <p:cond delay="0"/>
                                      </p:stCondLst>
                                      <p:childTnLst>
                                        <p:set>
                                          <p:cBhvr>
                                            <p:cTn id="27" dur="1" fill="hold">
                                              <p:stCondLst>
                                                <p:cond delay="0"/>
                                              </p:stCondLst>
                                            </p:cTn>
                                            <p:tgtEl>
                                              <p:spTgt spid="71"/>
                                            </p:tgtEl>
                                            <p:attrNameLst>
                                              <p:attrName>style.visibility</p:attrName>
                                            </p:attrNameLst>
                                          </p:cBhvr>
                                          <p:to>
                                            <p:strVal val="visible"/>
                                          </p:to>
                                        </p:set>
                                        <p:animEffect transition="in" filter="fade">
                                          <p:cBhvr>
                                            <p:cTn id="28" dur="500"/>
                                            <p:tgtEl>
                                              <p:spTgt spid="71"/>
                                            </p:tgtEl>
                                          </p:cBhvr>
                                        </p:animEffect>
                                      </p:childTnLst>
                                    </p:cTn>
                                  </p:par>
                                </p:childTnLst>
                              </p:cTn>
                            </p:par>
                            <p:par>
                              <p:cTn id="29" fill="hold">
                                <p:stCondLst>
                                  <p:cond delay="500"/>
                                </p:stCondLst>
                                <p:childTnLst>
                                  <p:par>
                                    <p:cTn id="30" presetID="12" presetClass="entr" presetSubtype="8" fill="hold" nodeType="afterEffect">
                                      <p:stCondLst>
                                        <p:cond delay="0"/>
                                      </p:stCondLst>
                                      <p:childTnLst>
                                        <p:set>
                                          <p:cBhvr>
                                            <p:cTn id="31" dur="1" fill="hold">
                                              <p:stCondLst>
                                                <p:cond delay="0"/>
                                              </p:stCondLst>
                                            </p:cTn>
                                            <p:tgtEl>
                                              <p:spTgt spid="55"/>
                                            </p:tgtEl>
                                            <p:attrNameLst>
                                              <p:attrName>style.visibility</p:attrName>
                                            </p:attrNameLst>
                                          </p:cBhvr>
                                          <p:to>
                                            <p:strVal val="visible"/>
                                          </p:to>
                                        </p:set>
                                        <p:anim calcmode="lin" valueType="num">
                                          <p:cBhvr additive="base">
                                            <p:cTn id="32" dur="500"/>
                                            <p:tgtEl>
                                              <p:spTgt spid="55"/>
                                            </p:tgtEl>
                                            <p:attrNameLst>
                                              <p:attrName>ppt_x</p:attrName>
                                            </p:attrNameLst>
                                          </p:cBhvr>
                                          <p:tavLst>
                                            <p:tav tm="0">
                                              <p:val>
                                                <p:strVal val="#ppt_x-#ppt_w*1.125000"/>
                                              </p:val>
                                            </p:tav>
                                            <p:tav tm="100000">
                                              <p:val>
                                                <p:strVal val="#ppt_x"/>
                                              </p:val>
                                            </p:tav>
                                          </p:tavLst>
                                        </p:anim>
                                        <p:animEffect transition="in" filter="wipe(right)">
                                          <p:cBhvr>
                                            <p:cTn id="33" dur="500"/>
                                            <p:tgtEl>
                                              <p:spTgt spid="55"/>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8" fill="hold" nodeType="click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0-#ppt_w/2"/>
                                              </p:val>
                                            </p:tav>
                                            <p:tav tm="100000">
                                              <p:val>
                                                <p:strVal val="#ppt_x"/>
                                              </p:val>
                                            </p:tav>
                                          </p:tavLst>
                                        </p:anim>
                                        <p:anim calcmode="lin" valueType="num">
                                          <p:cBhvr additive="base">
                                            <p:cTn id="39" dur="500" fill="hold"/>
                                            <p:tgtEl>
                                              <p:spTgt spid="8"/>
                                            </p:tgtEl>
                                            <p:attrNameLst>
                                              <p:attrName>ppt_y</p:attrName>
                                            </p:attrNameLst>
                                          </p:cBhvr>
                                          <p:tavLst>
                                            <p:tav tm="0">
                                              <p:val>
                                                <p:strVal val="#ppt_y"/>
                                              </p:val>
                                            </p:tav>
                                            <p:tav tm="100000">
                                              <p:val>
                                                <p:strVal val="#ppt_y"/>
                                              </p:val>
                                            </p:tav>
                                          </p:tavLst>
                                        </p:anim>
                                      </p:childTnLst>
                                    </p:cTn>
                                  </p:par>
                                </p:childTnLst>
                              </p:cTn>
                            </p:par>
                            <p:par>
                              <p:cTn id="40" fill="hold">
                                <p:stCondLst>
                                  <p:cond delay="500"/>
                                </p:stCondLst>
                                <p:childTnLst>
                                  <p:par>
                                    <p:cTn id="41" presetID="2" presetClass="entr" presetSubtype="8" fill="hold" nodeType="after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500" fill="hold"/>
                                            <p:tgtEl>
                                              <p:spTgt spid="7"/>
                                            </p:tgtEl>
                                            <p:attrNameLst>
                                              <p:attrName>ppt_x</p:attrName>
                                            </p:attrNameLst>
                                          </p:cBhvr>
                                          <p:tavLst>
                                            <p:tav tm="0">
                                              <p:val>
                                                <p:strVal val="0-#ppt_w/2"/>
                                              </p:val>
                                            </p:tav>
                                            <p:tav tm="100000">
                                              <p:val>
                                                <p:strVal val="#ppt_x"/>
                                              </p:val>
                                            </p:tav>
                                          </p:tavLst>
                                        </p:anim>
                                        <p:anim calcmode="lin" valueType="num">
                                          <p:cBhvr additive="base">
                                            <p:cTn id="4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0-#ppt_w/2"/>
                                              </p:val>
                                            </p:tav>
                                            <p:tav tm="100000">
                                              <p:val>
                                                <p:strVal val="#ppt_x"/>
                                              </p:val>
                                            </p:tav>
                                          </p:tavLst>
                                        </p:anim>
                                        <p:anim calcmode="lin" valueType="num">
                                          <p:cBhvr additive="base">
                                            <p:cTn id="50" dur="500" fill="hold"/>
                                            <p:tgtEl>
                                              <p:spTgt spid="9"/>
                                            </p:tgtEl>
                                            <p:attrNameLst>
                                              <p:attrName>ppt_y</p:attrName>
                                            </p:attrNameLst>
                                          </p:cBhvr>
                                          <p:tavLst>
                                            <p:tav tm="0">
                                              <p:val>
                                                <p:strVal val="#ppt_y"/>
                                              </p:val>
                                            </p:tav>
                                            <p:tav tm="100000">
                                              <p:val>
                                                <p:strVal val="#ppt_y"/>
                                              </p:val>
                                            </p:tav>
                                          </p:tavLst>
                                        </p:anim>
                                      </p:childTnLst>
                                    </p:cTn>
                                  </p:par>
                                </p:childTnLst>
                              </p:cTn>
                            </p:par>
                            <p:par>
                              <p:cTn id="51" fill="hold">
                                <p:stCondLst>
                                  <p:cond delay="500"/>
                                </p:stCondLst>
                                <p:childTnLst>
                                  <p:par>
                                    <p:cTn id="52" presetID="2" presetClass="entr" presetSubtype="8" fill="hold" nodeType="afterEffect">
                                      <p:stCondLst>
                                        <p:cond delay="0"/>
                                      </p:stCondLst>
                                      <p:childTnLst>
                                        <p:set>
                                          <p:cBhvr>
                                            <p:cTn id="53" dur="1" fill="hold">
                                              <p:stCondLst>
                                                <p:cond delay="0"/>
                                              </p:stCondLst>
                                            </p:cTn>
                                            <p:tgtEl>
                                              <p:spTgt spid="14"/>
                                            </p:tgtEl>
                                            <p:attrNameLst>
                                              <p:attrName>style.visibility</p:attrName>
                                            </p:attrNameLst>
                                          </p:cBhvr>
                                          <p:to>
                                            <p:strVal val="visible"/>
                                          </p:to>
                                        </p:set>
                                        <p:anim calcmode="lin" valueType="num">
                                          <p:cBhvr additive="base">
                                            <p:cTn id="54" dur="500" fill="hold"/>
                                            <p:tgtEl>
                                              <p:spTgt spid="14"/>
                                            </p:tgtEl>
                                            <p:attrNameLst>
                                              <p:attrName>ppt_x</p:attrName>
                                            </p:attrNameLst>
                                          </p:cBhvr>
                                          <p:tavLst>
                                            <p:tav tm="0">
                                              <p:val>
                                                <p:strVal val="0-#ppt_w/2"/>
                                              </p:val>
                                            </p:tav>
                                            <p:tav tm="100000">
                                              <p:val>
                                                <p:strVal val="#ppt_x"/>
                                              </p:val>
                                            </p:tav>
                                          </p:tavLst>
                                        </p:anim>
                                        <p:anim calcmode="lin" valueType="num">
                                          <p:cBhvr additive="base">
                                            <p:cTn id="55"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12" presetClass="entr" presetSubtype="1" fill="hold" grpId="0" nodeType="clickEffect">
                                      <p:stCondLst>
                                        <p:cond delay="0"/>
                                      </p:stCondLst>
                                      <p:childTnLst>
                                        <p:set>
                                          <p:cBhvr>
                                            <p:cTn id="59" dur="1" fill="hold">
                                              <p:stCondLst>
                                                <p:cond delay="0"/>
                                              </p:stCondLst>
                                            </p:cTn>
                                            <p:tgtEl>
                                              <p:spTgt spid="87"/>
                                            </p:tgtEl>
                                            <p:attrNameLst>
                                              <p:attrName>style.visibility</p:attrName>
                                            </p:attrNameLst>
                                          </p:cBhvr>
                                          <p:to>
                                            <p:strVal val="visible"/>
                                          </p:to>
                                        </p:set>
                                        <p:anim calcmode="lin" valueType="num">
                                          <p:cBhvr additive="base">
                                            <p:cTn id="60" dur="500"/>
                                            <p:tgtEl>
                                              <p:spTgt spid="87"/>
                                            </p:tgtEl>
                                            <p:attrNameLst>
                                              <p:attrName>ppt_y</p:attrName>
                                            </p:attrNameLst>
                                          </p:cBhvr>
                                          <p:tavLst>
                                            <p:tav tm="0">
                                              <p:val>
                                                <p:strVal val="#ppt_y-#ppt_h*1.125000"/>
                                              </p:val>
                                            </p:tav>
                                            <p:tav tm="100000">
                                              <p:val>
                                                <p:strVal val="#ppt_y"/>
                                              </p:val>
                                            </p:tav>
                                          </p:tavLst>
                                        </p:anim>
                                        <p:animEffect transition="in" filter="wipe(down)">
                                          <p:cBhvr>
                                            <p:cTn id="61" dur="500"/>
                                            <p:tgtEl>
                                              <p:spTgt spid="87"/>
                                            </p:tgtEl>
                                          </p:cBhvr>
                                        </p:animEffect>
                                      </p:childTnLst>
                                    </p:cTn>
                                  </p:par>
                                  <p:par>
                                    <p:cTn id="62" presetID="10" presetClass="entr" presetSubtype="0" fill="hold" nodeType="withEffect">
                                      <p:stCondLst>
                                        <p:cond delay="0"/>
                                      </p:stCondLst>
                                      <p:childTnLst>
                                        <p:set>
                                          <p:cBhvr>
                                            <p:cTn id="63" dur="1" fill="hold">
                                              <p:stCondLst>
                                                <p:cond delay="0"/>
                                              </p:stCondLst>
                                            </p:cTn>
                                            <p:tgtEl>
                                              <p:spTgt spid="74"/>
                                            </p:tgtEl>
                                            <p:attrNameLst>
                                              <p:attrName>style.visibility</p:attrName>
                                            </p:attrNameLst>
                                          </p:cBhvr>
                                          <p:to>
                                            <p:strVal val="visible"/>
                                          </p:to>
                                        </p:set>
                                        <p:animEffect transition="in" filter="fade">
                                          <p:cBhvr>
                                            <p:cTn id="64" dur="500"/>
                                            <p:tgtEl>
                                              <p:spTgt spid="74"/>
                                            </p:tgtEl>
                                          </p:cBhvr>
                                        </p:animEffect>
                                      </p:childTnLst>
                                    </p:cTn>
                                  </p:par>
                                </p:childTnLst>
                              </p:cTn>
                            </p:par>
                            <p:par>
                              <p:cTn id="65" fill="hold">
                                <p:stCondLst>
                                  <p:cond delay="500"/>
                                </p:stCondLst>
                                <p:childTnLst>
                                  <p:par>
                                    <p:cTn id="66" presetID="12" presetClass="entr" presetSubtype="1" fill="hold" nodeType="afterEffect">
                                      <p:stCondLst>
                                        <p:cond delay="0"/>
                                      </p:stCondLst>
                                      <p:childTnLst>
                                        <p:set>
                                          <p:cBhvr>
                                            <p:cTn id="67" dur="1" fill="hold">
                                              <p:stCondLst>
                                                <p:cond delay="0"/>
                                              </p:stCondLst>
                                            </p:cTn>
                                            <p:tgtEl>
                                              <p:spTgt spid="53"/>
                                            </p:tgtEl>
                                            <p:attrNameLst>
                                              <p:attrName>style.visibility</p:attrName>
                                            </p:attrNameLst>
                                          </p:cBhvr>
                                          <p:to>
                                            <p:strVal val="visible"/>
                                          </p:to>
                                        </p:set>
                                        <p:anim calcmode="lin" valueType="num">
                                          <p:cBhvr additive="base">
                                            <p:cTn id="68" dur="500"/>
                                            <p:tgtEl>
                                              <p:spTgt spid="53"/>
                                            </p:tgtEl>
                                            <p:attrNameLst>
                                              <p:attrName>ppt_y</p:attrName>
                                            </p:attrNameLst>
                                          </p:cBhvr>
                                          <p:tavLst>
                                            <p:tav tm="0">
                                              <p:val>
                                                <p:strVal val="#ppt_y-#ppt_h*1.125000"/>
                                              </p:val>
                                            </p:tav>
                                            <p:tav tm="100000">
                                              <p:val>
                                                <p:strVal val="#ppt_y"/>
                                              </p:val>
                                            </p:tav>
                                          </p:tavLst>
                                        </p:anim>
                                        <p:animEffect transition="in" filter="wipe(down)">
                                          <p:cBhvr>
                                            <p:cTn id="69" dur="500"/>
                                            <p:tgtEl>
                                              <p:spTgt spid="53"/>
                                            </p:tgtEl>
                                          </p:cBhvr>
                                        </p:animEffect>
                                      </p:childTnLst>
                                    </p:cTn>
                                  </p:par>
                                </p:childTnLst>
                              </p:cTn>
                            </p:par>
                          </p:childTnLst>
                        </p:cTn>
                      </p:par>
                      <p:par>
                        <p:cTn id="70" fill="hold">
                          <p:stCondLst>
                            <p:cond delay="indefinite"/>
                          </p:stCondLst>
                          <p:childTnLst>
                            <p:par>
                              <p:cTn id="71" fill="hold">
                                <p:stCondLst>
                                  <p:cond delay="0"/>
                                </p:stCondLst>
                                <p:childTnLst>
                                  <p:par>
                                    <p:cTn id="72" presetID="2" presetClass="entr" presetSubtype="2" fill="hold" nodeType="clickEffect">
                                      <p:stCondLst>
                                        <p:cond delay="0"/>
                                      </p:stCondLst>
                                      <p:childTnLst>
                                        <p:set>
                                          <p:cBhvr>
                                            <p:cTn id="73" dur="1" fill="hold">
                                              <p:stCondLst>
                                                <p:cond delay="0"/>
                                              </p:stCondLst>
                                            </p:cTn>
                                            <p:tgtEl>
                                              <p:spTgt spid="15"/>
                                            </p:tgtEl>
                                            <p:attrNameLst>
                                              <p:attrName>style.visibility</p:attrName>
                                            </p:attrNameLst>
                                          </p:cBhvr>
                                          <p:to>
                                            <p:strVal val="visible"/>
                                          </p:to>
                                        </p:set>
                                        <p:anim calcmode="lin" valueType="num">
                                          <p:cBhvr additive="base">
                                            <p:cTn id="74" dur="500" fill="hold"/>
                                            <p:tgtEl>
                                              <p:spTgt spid="15"/>
                                            </p:tgtEl>
                                            <p:attrNameLst>
                                              <p:attrName>ppt_x</p:attrName>
                                            </p:attrNameLst>
                                          </p:cBhvr>
                                          <p:tavLst>
                                            <p:tav tm="0">
                                              <p:val>
                                                <p:strVal val="1+#ppt_w/2"/>
                                              </p:val>
                                            </p:tav>
                                            <p:tav tm="100000">
                                              <p:val>
                                                <p:strVal val="#ppt_x"/>
                                              </p:val>
                                            </p:tav>
                                          </p:tavLst>
                                        </p:anim>
                                        <p:anim calcmode="lin" valueType="num">
                                          <p:cBhvr additive="base">
                                            <p:cTn id="75" dur="500" fill="hold"/>
                                            <p:tgtEl>
                                              <p:spTgt spid="15"/>
                                            </p:tgtEl>
                                            <p:attrNameLst>
                                              <p:attrName>ppt_y</p:attrName>
                                            </p:attrNameLst>
                                          </p:cBhvr>
                                          <p:tavLst>
                                            <p:tav tm="0">
                                              <p:val>
                                                <p:strVal val="#ppt_y"/>
                                              </p:val>
                                            </p:tav>
                                            <p:tav tm="100000">
                                              <p:val>
                                                <p:strVal val="#ppt_y"/>
                                              </p:val>
                                            </p:tav>
                                          </p:tavLst>
                                        </p:anim>
                                      </p:childTnLst>
                                    </p:cTn>
                                  </p:par>
                                </p:childTnLst>
                              </p:cTn>
                            </p:par>
                            <p:par>
                              <p:cTn id="76" fill="hold">
                                <p:stCondLst>
                                  <p:cond delay="500"/>
                                </p:stCondLst>
                                <p:childTnLst>
                                  <p:par>
                                    <p:cTn id="77" presetID="12" presetClass="entr" presetSubtype="2" fill="hold" nodeType="afterEffect">
                                      <p:stCondLst>
                                        <p:cond delay="0"/>
                                      </p:stCondLst>
                                      <p:childTnLst>
                                        <p:set>
                                          <p:cBhvr>
                                            <p:cTn id="78" dur="1" fill="hold">
                                              <p:stCondLst>
                                                <p:cond delay="0"/>
                                              </p:stCondLst>
                                            </p:cTn>
                                            <p:tgtEl>
                                              <p:spTgt spid="56"/>
                                            </p:tgtEl>
                                            <p:attrNameLst>
                                              <p:attrName>style.visibility</p:attrName>
                                            </p:attrNameLst>
                                          </p:cBhvr>
                                          <p:to>
                                            <p:strVal val="visible"/>
                                          </p:to>
                                        </p:set>
                                        <p:anim calcmode="lin" valueType="num">
                                          <p:cBhvr additive="base">
                                            <p:cTn id="79" dur="500"/>
                                            <p:tgtEl>
                                              <p:spTgt spid="56"/>
                                            </p:tgtEl>
                                            <p:attrNameLst>
                                              <p:attrName>ppt_x</p:attrName>
                                            </p:attrNameLst>
                                          </p:cBhvr>
                                          <p:tavLst>
                                            <p:tav tm="0">
                                              <p:val>
                                                <p:strVal val="#ppt_x+#ppt_w*1.125000"/>
                                              </p:val>
                                            </p:tav>
                                            <p:tav tm="100000">
                                              <p:val>
                                                <p:strVal val="#ppt_x"/>
                                              </p:val>
                                            </p:tav>
                                          </p:tavLst>
                                        </p:anim>
                                        <p:animEffect transition="in" filter="wipe(left)">
                                          <p:cBhvr>
                                            <p:cTn id="80" dur="500"/>
                                            <p:tgtEl>
                                              <p:spTgt spid="56"/>
                                            </p:tgtEl>
                                          </p:cBhvr>
                                        </p:animEffect>
                                      </p:childTnLst>
                                    </p:cTn>
                                  </p:par>
                                </p:childTnLst>
                              </p:cTn>
                            </p:par>
                          </p:childTnLst>
                        </p:cTn>
                      </p:par>
                      <p:par>
                        <p:cTn id="81" fill="hold">
                          <p:stCondLst>
                            <p:cond delay="indefinite"/>
                          </p:stCondLst>
                          <p:childTnLst>
                            <p:par>
                              <p:cTn id="82" fill="hold">
                                <p:stCondLst>
                                  <p:cond delay="0"/>
                                </p:stCondLst>
                                <p:childTnLst>
                                  <p:par>
                                    <p:cTn id="83" presetID="21" presetClass="entr" presetSubtype="1" fill="hold" nodeType="clickEffect">
                                      <p:stCondLst>
                                        <p:cond delay="0"/>
                                      </p:stCondLst>
                                      <p:childTnLst>
                                        <p:set>
                                          <p:cBhvr>
                                            <p:cTn id="84" dur="1" fill="hold">
                                              <p:stCondLst>
                                                <p:cond delay="0"/>
                                              </p:stCondLst>
                                            </p:cTn>
                                            <p:tgtEl>
                                              <p:spTgt spid="80"/>
                                            </p:tgtEl>
                                            <p:attrNameLst>
                                              <p:attrName>style.visibility</p:attrName>
                                            </p:attrNameLst>
                                          </p:cBhvr>
                                          <p:to>
                                            <p:strVal val="visible"/>
                                          </p:to>
                                        </p:set>
                                        <p:animEffect transition="in" filter="wheel(1)">
                                          <p:cBhvr>
                                            <p:cTn id="85" dur="20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bldLvl="0" animBg="1"/>
          <p:bldP spid="87" grpId="0" bldLvl="0" animBg="1"/>
          <p:bldP spid="8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102"/>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1250" fill="hold"/>
                                            <p:tgtEl>
                                              <p:spTgt spid="102"/>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102"/>
                                            </p:tgtEl>
                                            <p:attrNameLst>
                                              <p:attrName>ppt_x</p:attrName>
                                              <p:attrName>ppt_y</p:attrName>
                                            </p:attrNameLst>
                                          </p:cBhvr>
                                          <p:rCtr x="17734" y="-4120"/>
                                        </p:animMotion>
                                      </p:childTnLst>
                                    </p:cTn>
                                  </p:par>
                                  <p:par>
                                    <p:cTn id="11" presetID="2" presetClass="entr" presetSubtype="8" fill="hold" nodeType="withEffect">
                                      <p:stCondLst>
                                        <p:cond delay="200"/>
                                      </p:stCondLst>
                                      <p:childTnLst>
                                        <p:set>
                                          <p:cBhvr>
                                            <p:cTn id="12" dur="1" fill="hold">
                                              <p:stCondLst>
                                                <p:cond delay="0"/>
                                              </p:stCondLst>
                                            </p:cTn>
                                            <p:tgtEl>
                                              <p:spTgt spid="57"/>
                                            </p:tgtEl>
                                            <p:attrNameLst>
                                              <p:attrName>style.visibility</p:attrName>
                                            </p:attrNameLst>
                                          </p:cBhvr>
                                          <p:to>
                                            <p:strVal val="visible"/>
                                          </p:to>
                                        </p:set>
                                        <p:anim calcmode="lin" valueType="num">
                                          <p:cBhvr additive="base">
                                            <p:cTn id="13" dur="500" fill="hold"/>
                                            <p:tgtEl>
                                              <p:spTgt spid="57"/>
                                            </p:tgtEl>
                                            <p:attrNameLst>
                                              <p:attrName>ppt_x</p:attrName>
                                            </p:attrNameLst>
                                          </p:cBhvr>
                                          <p:tavLst>
                                            <p:tav tm="0">
                                              <p:val>
                                                <p:strVal val="0-#ppt_w/2"/>
                                              </p:val>
                                            </p:tav>
                                            <p:tav tm="100000">
                                              <p:val>
                                                <p:strVal val="#ppt_x"/>
                                              </p:val>
                                            </p:tav>
                                          </p:tavLst>
                                        </p:anim>
                                        <p:anim calcmode="lin" valueType="num">
                                          <p:cBhvr additive="base">
                                            <p:cTn id="14" dur="500" fill="hold"/>
                                            <p:tgtEl>
                                              <p:spTgt spid="57"/>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1000" fill="hold"/>
                                            <p:tgtEl>
                                              <p:spTgt spid="57"/>
                                            </p:tgtEl>
                                            <p:attrNameLst>
                                              <p:attrName>r</p:attrName>
                                            </p:attrNameLst>
                                          </p:cBhvr>
                                        </p:animRot>
                                      </p:childTnLst>
                                    </p:cTn>
                                  </p:par>
                                  <p:par>
                                    <p:cTn id="17" presetID="22" presetClass="entr" presetSubtype="8" fill="hold" grpId="0" nodeType="withEffect">
                                      <p:stCondLst>
                                        <p:cond delay="700"/>
                                      </p:stCondLst>
                                      <p:childTnLst>
                                        <p:set>
                                          <p:cBhvr>
                                            <p:cTn id="18" dur="1" fill="hold">
                                              <p:stCondLst>
                                                <p:cond delay="0"/>
                                              </p:stCondLst>
                                            </p:cTn>
                                            <p:tgtEl>
                                              <p:spTgt spid="84"/>
                                            </p:tgtEl>
                                            <p:attrNameLst>
                                              <p:attrName>style.visibility</p:attrName>
                                            </p:attrNameLst>
                                          </p:cBhvr>
                                          <p:to>
                                            <p:strVal val="visible"/>
                                          </p:to>
                                        </p:set>
                                        <p:animEffect transition="in" filter="wipe(left)">
                                          <p:cBhvr>
                                            <p:cTn id="19" dur="500"/>
                                            <p:tgtEl>
                                              <p:spTgt spid="84"/>
                                            </p:tgtEl>
                                          </p:cBhvr>
                                        </p:animEffect>
                                      </p:childTnLst>
                                    </p:cTn>
                                  </p:par>
                                </p:childTnLst>
                              </p:cTn>
                            </p:par>
                          </p:childTnLst>
                        </p:cTn>
                      </p:par>
                      <p:par>
                        <p:cTn id="20" fill="hold">
                          <p:stCondLst>
                            <p:cond delay="indefinite"/>
                          </p:stCondLst>
                          <p:childTnLst>
                            <p:par>
                              <p:cTn id="21" fill="hold">
                                <p:stCondLst>
                                  <p:cond delay="0"/>
                                </p:stCondLst>
                                <p:childTnLst>
                                  <p:par>
                                    <p:cTn id="22" presetID="12" presetClass="entr" presetSubtype="8" fill="hold" grpId="0" nodeType="clickEffect">
                                      <p:stCondLst>
                                        <p:cond delay="0"/>
                                      </p:stCondLst>
                                      <p:childTnLst>
                                        <p:set>
                                          <p:cBhvr>
                                            <p:cTn id="23" dur="1" fill="hold">
                                              <p:stCondLst>
                                                <p:cond delay="0"/>
                                              </p:stCondLst>
                                            </p:cTn>
                                            <p:tgtEl>
                                              <p:spTgt spid="85"/>
                                            </p:tgtEl>
                                            <p:attrNameLst>
                                              <p:attrName>style.visibility</p:attrName>
                                            </p:attrNameLst>
                                          </p:cBhvr>
                                          <p:to>
                                            <p:strVal val="visible"/>
                                          </p:to>
                                        </p:set>
                                        <p:anim calcmode="lin" valueType="num">
                                          <p:cBhvr additive="base">
                                            <p:cTn id="24" dur="250"/>
                                            <p:tgtEl>
                                              <p:spTgt spid="85"/>
                                            </p:tgtEl>
                                            <p:attrNameLst>
                                              <p:attrName>ppt_x</p:attrName>
                                            </p:attrNameLst>
                                          </p:cBhvr>
                                          <p:tavLst>
                                            <p:tav tm="0">
                                              <p:val>
                                                <p:strVal val="#ppt_x-#ppt_w*1.125000"/>
                                              </p:val>
                                            </p:tav>
                                            <p:tav tm="100000">
                                              <p:val>
                                                <p:strVal val="#ppt_x"/>
                                              </p:val>
                                            </p:tav>
                                          </p:tavLst>
                                        </p:anim>
                                        <p:animEffect transition="in" filter="wipe(right)">
                                          <p:cBhvr>
                                            <p:cTn id="25" dur="250"/>
                                            <p:tgtEl>
                                              <p:spTgt spid="85"/>
                                            </p:tgtEl>
                                          </p:cBhvr>
                                        </p:animEffect>
                                      </p:childTnLst>
                                    </p:cTn>
                                  </p:par>
                                  <p:par>
                                    <p:cTn id="26" presetID="10" presetClass="entr" presetSubtype="0" fill="hold" nodeType="withEffect">
                                      <p:stCondLst>
                                        <p:cond delay="0"/>
                                      </p:stCondLst>
                                      <p:childTnLst>
                                        <p:set>
                                          <p:cBhvr>
                                            <p:cTn id="27" dur="1" fill="hold">
                                              <p:stCondLst>
                                                <p:cond delay="0"/>
                                              </p:stCondLst>
                                            </p:cTn>
                                            <p:tgtEl>
                                              <p:spTgt spid="71"/>
                                            </p:tgtEl>
                                            <p:attrNameLst>
                                              <p:attrName>style.visibility</p:attrName>
                                            </p:attrNameLst>
                                          </p:cBhvr>
                                          <p:to>
                                            <p:strVal val="visible"/>
                                          </p:to>
                                        </p:set>
                                        <p:animEffect transition="in" filter="fade">
                                          <p:cBhvr>
                                            <p:cTn id="28" dur="500"/>
                                            <p:tgtEl>
                                              <p:spTgt spid="71"/>
                                            </p:tgtEl>
                                          </p:cBhvr>
                                        </p:animEffect>
                                      </p:childTnLst>
                                    </p:cTn>
                                  </p:par>
                                </p:childTnLst>
                              </p:cTn>
                            </p:par>
                            <p:par>
                              <p:cTn id="29" fill="hold">
                                <p:stCondLst>
                                  <p:cond delay="500"/>
                                </p:stCondLst>
                                <p:childTnLst>
                                  <p:par>
                                    <p:cTn id="30" presetID="12" presetClass="entr" presetSubtype="8" fill="hold" nodeType="afterEffect">
                                      <p:stCondLst>
                                        <p:cond delay="0"/>
                                      </p:stCondLst>
                                      <p:childTnLst>
                                        <p:set>
                                          <p:cBhvr>
                                            <p:cTn id="31" dur="1" fill="hold">
                                              <p:stCondLst>
                                                <p:cond delay="0"/>
                                              </p:stCondLst>
                                            </p:cTn>
                                            <p:tgtEl>
                                              <p:spTgt spid="55"/>
                                            </p:tgtEl>
                                            <p:attrNameLst>
                                              <p:attrName>style.visibility</p:attrName>
                                            </p:attrNameLst>
                                          </p:cBhvr>
                                          <p:to>
                                            <p:strVal val="visible"/>
                                          </p:to>
                                        </p:set>
                                        <p:anim calcmode="lin" valueType="num">
                                          <p:cBhvr additive="base">
                                            <p:cTn id="32" dur="500"/>
                                            <p:tgtEl>
                                              <p:spTgt spid="55"/>
                                            </p:tgtEl>
                                            <p:attrNameLst>
                                              <p:attrName>ppt_x</p:attrName>
                                            </p:attrNameLst>
                                          </p:cBhvr>
                                          <p:tavLst>
                                            <p:tav tm="0">
                                              <p:val>
                                                <p:strVal val="#ppt_x-#ppt_w*1.125000"/>
                                              </p:val>
                                            </p:tav>
                                            <p:tav tm="100000">
                                              <p:val>
                                                <p:strVal val="#ppt_x"/>
                                              </p:val>
                                            </p:tav>
                                          </p:tavLst>
                                        </p:anim>
                                        <p:animEffect transition="in" filter="wipe(right)">
                                          <p:cBhvr>
                                            <p:cTn id="33" dur="500"/>
                                            <p:tgtEl>
                                              <p:spTgt spid="55"/>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8" fill="hold" nodeType="click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0-#ppt_w/2"/>
                                              </p:val>
                                            </p:tav>
                                            <p:tav tm="100000">
                                              <p:val>
                                                <p:strVal val="#ppt_x"/>
                                              </p:val>
                                            </p:tav>
                                          </p:tavLst>
                                        </p:anim>
                                        <p:anim calcmode="lin" valueType="num">
                                          <p:cBhvr additive="base">
                                            <p:cTn id="39" dur="500" fill="hold"/>
                                            <p:tgtEl>
                                              <p:spTgt spid="8"/>
                                            </p:tgtEl>
                                            <p:attrNameLst>
                                              <p:attrName>ppt_y</p:attrName>
                                            </p:attrNameLst>
                                          </p:cBhvr>
                                          <p:tavLst>
                                            <p:tav tm="0">
                                              <p:val>
                                                <p:strVal val="#ppt_y"/>
                                              </p:val>
                                            </p:tav>
                                            <p:tav tm="100000">
                                              <p:val>
                                                <p:strVal val="#ppt_y"/>
                                              </p:val>
                                            </p:tav>
                                          </p:tavLst>
                                        </p:anim>
                                      </p:childTnLst>
                                    </p:cTn>
                                  </p:par>
                                </p:childTnLst>
                              </p:cTn>
                            </p:par>
                            <p:par>
                              <p:cTn id="40" fill="hold">
                                <p:stCondLst>
                                  <p:cond delay="500"/>
                                </p:stCondLst>
                                <p:childTnLst>
                                  <p:par>
                                    <p:cTn id="41" presetID="2" presetClass="entr" presetSubtype="8" fill="hold" nodeType="after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500" fill="hold"/>
                                            <p:tgtEl>
                                              <p:spTgt spid="7"/>
                                            </p:tgtEl>
                                            <p:attrNameLst>
                                              <p:attrName>ppt_x</p:attrName>
                                            </p:attrNameLst>
                                          </p:cBhvr>
                                          <p:tavLst>
                                            <p:tav tm="0">
                                              <p:val>
                                                <p:strVal val="0-#ppt_w/2"/>
                                              </p:val>
                                            </p:tav>
                                            <p:tav tm="100000">
                                              <p:val>
                                                <p:strVal val="#ppt_x"/>
                                              </p:val>
                                            </p:tav>
                                          </p:tavLst>
                                        </p:anim>
                                        <p:anim calcmode="lin" valueType="num">
                                          <p:cBhvr additive="base">
                                            <p:cTn id="4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0-#ppt_w/2"/>
                                              </p:val>
                                            </p:tav>
                                            <p:tav tm="100000">
                                              <p:val>
                                                <p:strVal val="#ppt_x"/>
                                              </p:val>
                                            </p:tav>
                                          </p:tavLst>
                                        </p:anim>
                                        <p:anim calcmode="lin" valueType="num">
                                          <p:cBhvr additive="base">
                                            <p:cTn id="50" dur="500" fill="hold"/>
                                            <p:tgtEl>
                                              <p:spTgt spid="9"/>
                                            </p:tgtEl>
                                            <p:attrNameLst>
                                              <p:attrName>ppt_y</p:attrName>
                                            </p:attrNameLst>
                                          </p:cBhvr>
                                          <p:tavLst>
                                            <p:tav tm="0">
                                              <p:val>
                                                <p:strVal val="#ppt_y"/>
                                              </p:val>
                                            </p:tav>
                                            <p:tav tm="100000">
                                              <p:val>
                                                <p:strVal val="#ppt_y"/>
                                              </p:val>
                                            </p:tav>
                                          </p:tavLst>
                                        </p:anim>
                                      </p:childTnLst>
                                    </p:cTn>
                                  </p:par>
                                </p:childTnLst>
                              </p:cTn>
                            </p:par>
                            <p:par>
                              <p:cTn id="51" fill="hold">
                                <p:stCondLst>
                                  <p:cond delay="500"/>
                                </p:stCondLst>
                                <p:childTnLst>
                                  <p:par>
                                    <p:cTn id="52" presetID="2" presetClass="entr" presetSubtype="8" fill="hold" nodeType="afterEffect">
                                      <p:stCondLst>
                                        <p:cond delay="0"/>
                                      </p:stCondLst>
                                      <p:childTnLst>
                                        <p:set>
                                          <p:cBhvr>
                                            <p:cTn id="53" dur="1" fill="hold">
                                              <p:stCondLst>
                                                <p:cond delay="0"/>
                                              </p:stCondLst>
                                            </p:cTn>
                                            <p:tgtEl>
                                              <p:spTgt spid="14"/>
                                            </p:tgtEl>
                                            <p:attrNameLst>
                                              <p:attrName>style.visibility</p:attrName>
                                            </p:attrNameLst>
                                          </p:cBhvr>
                                          <p:to>
                                            <p:strVal val="visible"/>
                                          </p:to>
                                        </p:set>
                                        <p:anim calcmode="lin" valueType="num">
                                          <p:cBhvr additive="base">
                                            <p:cTn id="54" dur="500" fill="hold"/>
                                            <p:tgtEl>
                                              <p:spTgt spid="14"/>
                                            </p:tgtEl>
                                            <p:attrNameLst>
                                              <p:attrName>ppt_x</p:attrName>
                                            </p:attrNameLst>
                                          </p:cBhvr>
                                          <p:tavLst>
                                            <p:tav tm="0">
                                              <p:val>
                                                <p:strVal val="0-#ppt_w/2"/>
                                              </p:val>
                                            </p:tav>
                                            <p:tav tm="100000">
                                              <p:val>
                                                <p:strVal val="#ppt_x"/>
                                              </p:val>
                                            </p:tav>
                                          </p:tavLst>
                                        </p:anim>
                                        <p:anim calcmode="lin" valueType="num">
                                          <p:cBhvr additive="base">
                                            <p:cTn id="55"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12" presetClass="entr" presetSubtype="1" fill="hold" grpId="0" nodeType="clickEffect">
                                      <p:stCondLst>
                                        <p:cond delay="0"/>
                                      </p:stCondLst>
                                      <p:childTnLst>
                                        <p:set>
                                          <p:cBhvr>
                                            <p:cTn id="59" dur="1" fill="hold">
                                              <p:stCondLst>
                                                <p:cond delay="0"/>
                                              </p:stCondLst>
                                            </p:cTn>
                                            <p:tgtEl>
                                              <p:spTgt spid="87"/>
                                            </p:tgtEl>
                                            <p:attrNameLst>
                                              <p:attrName>style.visibility</p:attrName>
                                            </p:attrNameLst>
                                          </p:cBhvr>
                                          <p:to>
                                            <p:strVal val="visible"/>
                                          </p:to>
                                        </p:set>
                                        <p:anim calcmode="lin" valueType="num">
                                          <p:cBhvr additive="base">
                                            <p:cTn id="60" dur="500"/>
                                            <p:tgtEl>
                                              <p:spTgt spid="87"/>
                                            </p:tgtEl>
                                            <p:attrNameLst>
                                              <p:attrName>ppt_y</p:attrName>
                                            </p:attrNameLst>
                                          </p:cBhvr>
                                          <p:tavLst>
                                            <p:tav tm="0">
                                              <p:val>
                                                <p:strVal val="#ppt_y-#ppt_h*1.125000"/>
                                              </p:val>
                                            </p:tav>
                                            <p:tav tm="100000">
                                              <p:val>
                                                <p:strVal val="#ppt_y"/>
                                              </p:val>
                                            </p:tav>
                                          </p:tavLst>
                                        </p:anim>
                                        <p:animEffect transition="in" filter="wipe(down)">
                                          <p:cBhvr>
                                            <p:cTn id="61" dur="500"/>
                                            <p:tgtEl>
                                              <p:spTgt spid="87"/>
                                            </p:tgtEl>
                                          </p:cBhvr>
                                        </p:animEffect>
                                      </p:childTnLst>
                                    </p:cTn>
                                  </p:par>
                                  <p:par>
                                    <p:cTn id="62" presetID="10" presetClass="entr" presetSubtype="0" fill="hold" nodeType="withEffect">
                                      <p:stCondLst>
                                        <p:cond delay="0"/>
                                      </p:stCondLst>
                                      <p:childTnLst>
                                        <p:set>
                                          <p:cBhvr>
                                            <p:cTn id="63" dur="1" fill="hold">
                                              <p:stCondLst>
                                                <p:cond delay="0"/>
                                              </p:stCondLst>
                                            </p:cTn>
                                            <p:tgtEl>
                                              <p:spTgt spid="74"/>
                                            </p:tgtEl>
                                            <p:attrNameLst>
                                              <p:attrName>style.visibility</p:attrName>
                                            </p:attrNameLst>
                                          </p:cBhvr>
                                          <p:to>
                                            <p:strVal val="visible"/>
                                          </p:to>
                                        </p:set>
                                        <p:animEffect transition="in" filter="fade">
                                          <p:cBhvr>
                                            <p:cTn id="64" dur="500"/>
                                            <p:tgtEl>
                                              <p:spTgt spid="74"/>
                                            </p:tgtEl>
                                          </p:cBhvr>
                                        </p:animEffect>
                                      </p:childTnLst>
                                    </p:cTn>
                                  </p:par>
                                </p:childTnLst>
                              </p:cTn>
                            </p:par>
                            <p:par>
                              <p:cTn id="65" fill="hold">
                                <p:stCondLst>
                                  <p:cond delay="500"/>
                                </p:stCondLst>
                                <p:childTnLst>
                                  <p:par>
                                    <p:cTn id="66" presetID="12" presetClass="entr" presetSubtype="1" fill="hold" nodeType="afterEffect">
                                      <p:stCondLst>
                                        <p:cond delay="0"/>
                                      </p:stCondLst>
                                      <p:childTnLst>
                                        <p:set>
                                          <p:cBhvr>
                                            <p:cTn id="67" dur="1" fill="hold">
                                              <p:stCondLst>
                                                <p:cond delay="0"/>
                                              </p:stCondLst>
                                            </p:cTn>
                                            <p:tgtEl>
                                              <p:spTgt spid="53"/>
                                            </p:tgtEl>
                                            <p:attrNameLst>
                                              <p:attrName>style.visibility</p:attrName>
                                            </p:attrNameLst>
                                          </p:cBhvr>
                                          <p:to>
                                            <p:strVal val="visible"/>
                                          </p:to>
                                        </p:set>
                                        <p:anim calcmode="lin" valueType="num">
                                          <p:cBhvr additive="base">
                                            <p:cTn id="68" dur="500"/>
                                            <p:tgtEl>
                                              <p:spTgt spid="53"/>
                                            </p:tgtEl>
                                            <p:attrNameLst>
                                              <p:attrName>ppt_y</p:attrName>
                                            </p:attrNameLst>
                                          </p:cBhvr>
                                          <p:tavLst>
                                            <p:tav tm="0">
                                              <p:val>
                                                <p:strVal val="#ppt_y-#ppt_h*1.125000"/>
                                              </p:val>
                                            </p:tav>
                                            <p:tav tm="100000">
                                              <p:val>
                                                <p:strVal val="#ppt_y"/>
                                              </p:val>
                                            </p:tav>
                                          </p:tavLst>
                                        </p:anim>
                                        <p:animEffect transition="in" filter="wipe(down)">
                                          <p:cBhvr>
                                            <p:cTn id="69" dur="500"/>
                                            <p:tgtEl>
                                              <p:spTgt spid="53"/>
                                            </p:tgtEl>
                                          </p:cBhvr>
                                        </p:animEffect>
                                      </p:childTnLst>
                                    </p:cTn>
                                  </p:par>
                                </p:childTnLst>
                              </p:cTn>
                            </p:par>
                          </p:childTnLst>
                        </p:cTn>
                      </p:par>
                      <p:par>
                        <p:cTn id="70" fill="hold">
                          <p:stCondLst>
                            <p:cond delay="indefinite"/>
                          </p:stCondLst>
                          <p:childTnLst>
                            <p:par>
                              <p:cTn id="71" fill="hold">
                                <p:stCondLst>
                                  <p:cond delay="0"/>
                                </p:stCondLst>
                                <p:childTnLst>
                                  <p:par>
                                    <p:cTn id="72" presetID="2" presetClass="entr" presetSubtype="2" fill="hold" nodeType="clickEffect">
                                      <p:stCondLst>
                                        <p:cond delay="0"/>
                                      </p:stCondLst>
                                      <p:childTnLst>
                                        <p:set>
                                          <p:cBhvr>
                                            <p:cTn id="73" dur="1" fill="hold">
                                              <p:stCondLst>
                                                <p:cond delay="0"/>
                                              </p:stCondLst>
                                            </p:cTn>
                                            <p:tgtEl>
                                              <p:spTgt spid="15"/>
                                            </p:tgtEl>
                                            <p:attrNameLst>
                                              <p:attrName>style.visibility</p:attrName>
                                            </p:attrNameLst>
                                          </p:cBhvr>
                                          <p:to>
                                            <p:strVal val="visible"/>
                                          </p:to>
                                        </p:set>
                                        <p:anim calcmode="lin" valueType="num">
                                          <p:cBhvr additive="base">
                                            <p:cTn id="74" dur="500" fill="hold"/>
                                            <p:tgtEl>
                                              <p:spTgt spid="15"/>
                                            </p:tgtEl>
                                            <p:attrNameLst>
                                              <p:attrName>ppt_x</p:attrName>
                                            </p:attrNameLst>
                                          </p:cBhvr>
                                          <p:tavLst>
                                            <p:tav tm="0">
                                              <p:val>
                                                <p:strVal val="1+#ppt_w/2"/>
                                              </p:val>
                                            </p:tav>
                                            <p:tav tm="100000">
                                              <p:val>
                                                <p:strVal val="#ppt_x"/>
                                              </p:val>
                                            </p:tav>
                                          </p:tavLst>
                                        </p:anim>
                                        <p:anim calcmode="lin" valueType="num">
                                          <p:cBhvr additive="base">
                                            <p:cTn id="75" dur="500" fill="hold"/>
                                            <p:tgtEl>
                                              <p:spTgt spid="15"/>
                                            </p:tgtEl>
                                            <p:attrNameLst>
                                              <p:attrName>ppt_y</p:attrName>
                                            </p:attrNameLst>
                                          </p:cBhvr>
                                          <p:tavLst>
                                            <p:tav tm="0">
                                              <p:val>
                                                <p:strVal val="#ppt_y"/>
                                              </p:val>
                                            </p:tav>
                                            <p:tav tm="100000">
                                              <p:val>
                                                <p:strVal val="#ppt_y"/>
                                              </p:val>
                                            </p:tav>
                                          </p:tavLst>
                                        </p:anim>
                                      </p:childTnLst>
                                    </p:cTn>
                                  </p:par>
                                </p:childTnLst>
                              </p:cTn>
                            </p:par>
                            <p:par>
                              <p:cTn id="76" fill="hold">
                                <p:stCondLst>
                                  <p:cond delay="500"/>
                                </p:stCondLst>
                                <p:childTnLst>
                                  <p:par>
                                    <p:cTn id="77" presetID="12" presetClass="entr" presetSubtype="2" fill="hold" nodeType="afterEffect">
                                      <p:stCondLst>
                                        <p:cond delay="0"/>
                                      </p:stCondLst>
                                      <p:childTnLst>
                                        <p:set>
                                          <p:cBhvr>
                                            <p:cTn id="78" dur="1" fill="hold">
                                              <p:stCondLst>
                                                <p:cond delay="0"/>
                                              </p:stCondLst>
                                            </p:cTn>
                                            <p:tgtEl>
                                              <p:spTgt spid="56"/>
                                            </p:tgtEl>
                                            <p:attrNameLst>
                                              <p:attrName>style.visibility</p:attrName>
                                            </p:attrNameLst>
                                          </p:cBhvr>
                                          <p:to>
                                            <p:strVal val="visible"/>
                                          </p:to>
                                        </p:set>
                                        <p:anim calcmode="lin" valueType="num">
                                          <p:cBhvr additive="base">
                                            <p:cTn id="79" dur="500"/>
                                            <p:tgtEl>
                                              <p:spTgt spid="56"/>
                                            </p:tgtEl>
                                            <p:attrNameLst>
                                              <p:attrName>ppt_x</p:attrName>
                                            </p:attrNameLst>
                                          </p:cBhvr>
                                          <p:tavLst>
                                            <p:tav tm="0">
                                              <p:val>
                                                <p:strVal val="#ppt_x+#ppt_w*1.125000"/>
                                              </p:val>
                                            </p:tav>
                                            <p:tav tm="100000">
                                              <p:val>
                                                <p:strVal val="#ppt_x"/>
                                              </p:val>
                                            </p:tav>
                                          </p:tavLst>
                                        </p:anim>
                                        <p:animEffect transition="in" filter="wipe(left)">
                                          <p:cBhvr>
                                            <p:cTn id="80" dur="500"/>
                                            <p:tgtEl>
                                              <p:spTgt spid="56"/>
                                            </p:tgtEl>
                                          </p:cBhvr>
                                        </p:animEffect>
                                      </p:childTnLst>
                                    </p:cTn>
                                  </p:par>
                                </p:childTnLst>
                              </p:cTn>
                            </p:par>
                          </p:childTnLst>
                        </p:cTn>
                      </p:par>
                      <p:par>
                        <p:cTn id="81" fill="hold">
                          <p:stCondLst>
                            <p:cond delay="indefinite"/>
                          </p:stCondLst>
                          <p:childTnLst>
                            <p:par>
                              <p:cTn id="82" fill="hold">
                                <p:stCondLst>
                                  <p:cond delay="0"/>
                                </p:stCondLst>
                                <p:childTnLst>
                                  <p:par>
                                    <p:cTn id="83" presetID="21" presetClass="entr" presetSubtype="1" fill="hold" nodeType="clickEffect">
                                      <p:stCondLst>
                                        <p:cond delay="0"/>
                                      </p:stCondLst>
                                      <p:childTnLst>
                                        <p:set>
                                          <p:cBhvr>
                                            <p:cTn id="84" dur="1" fill="hold">
                                              <p:stCondLst>
                                                <p:cond delay="0"/>
                                              </p:stCondLst>
                                            </p:cTn>
                                            <p:tgtEl>
                                              <p:spTgt spid="80"/>
                                            </p:tgtEl>
                                            <p:attrNameLst>
                                              <p:attrName>style.visibility</p:attrName>
                                            </p:attrNameLst>
                                          </p:cBhvr>
                                          <p:to>
                                            <p:strVal val="visible"/>
                                          </p:to>
                                        </p:set>
                                        <p:animEffect transition="in" filter="wheel(1)">
                                          <p:cBhvr>
                                            <p:cTn id="85" dur="20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bldLvl="0" animBg="1"/>
          <p:bldP spid="87" grpId="0" bldLvl="0" animBg="1"/>
          <p:bldP spid="84"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pic>
        <p:nvPicPr>
          <p:cNvPr id="47" name="图片 46"/>
          <p:cNvPicPr>
            <a:picLocks noChangeAspect="1"/>
          </p:cNvPicPr>
          <p:nvPr/>
        </p:nvPicPr>
        <p:blipFill>
          <a:blip r:embed="rId2"/>
          <a:srcRect/>
          <a:stretch>
            <a:fillRect/>
          </a:stretch>
        </p:blipFill>
        <p:spPr>
          <a:xfrm>
            <a:off x="7523651" y="-1850138"/>
            <a:ext cx="7169281" cy="7183912"/>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grpSp>
        <p:nvGrpSpPr>
          <p:cNvPr id="48" name="组合 47"/>
          <p:cNvGrpSpPr/>
          <p:nvPr/>
        </p:nvGrpSpPr>
        <p:grpSpPr>
          <a:xfrm>
            <a:off x="8880303" y="-238190"/>
            <a:ext cx="4363709" cy="3840672"/>
            <a:chOff x="5784950" y="1262627"/>
            <a:chExt cx="3847851" cy="3386645"/>
          </a:xfrm>
          <a:solidFill>
            <a:srgbClr val="FFFFFF">
              <a:alpha val="20000"/>
            </a:srgbClr>
          </a:solidFill>
        </p:grpSpPr>
        <p:sp>
          <p:nvSpPr>
            <p:cNvPr id="49" name="Freeform 378"/>
            <p:cNvSpPr>
              <a:spLocks noEditPoints="1"/>
            </p:cNvSpPr>
            <p:nvPr/>
          </p:nvSpPr>
          <p:spPr bwMode="auto">
            <a:xfrm>
              <a:off x="6556214" y="1804095"/>
              <a:ext cx="2305726" cy="2303911"/>
            </a:xfrm>
            <a:custGeom>
              <a:avLst/>
              <a:gdLst>
                <a:gd name="T0" fmla="*/ 4925 w 9679"/>
                <a:gd name="T1" fmla="*/ 9670 h 9672"/>
                <a:gd name="T2" fmla="*/ 5557 w 9679"/>
                <a:gd name="T3" fmla="*/ 9538 h 9672"/>
                <a:gd name="T4" fmla="*/ 5557 w 9679"/>
                <a:gd name="T5" fmla="*/ 9538 h 9672"/>
                <a:gd name="T6" fmla="*/ 4288 w 9679"/>
                <a:gd name="T7" fmla="*/ 9559 h 9672"/>
                <a:gd name="T8" fmla="*/ 5886 w 9679"/>
                <a:gd name="T9" fmla="*/ 9558 h 9672"/>
                <a:gd name="T10" fmla="*/ 3333 w 9679"/>
                <a:gd name="T11" fmla="*/ 9432 h 9672"/>
                <a:gd name="T12" fmla="*/ 6773 w 9679"/>
                <a:gd name="T13" fmla="*/ 9182 h 9672"/>
                <a:gd name="T14" fmla="*/ 6773 w 9679"/>
                <a:gd name="T15" fmla="*/ 9182 h 9672"/>
                <a:gd name="T16" fmla="*/ 3059 w 9679"/>
                <a:gd name="T17" fmla="*/ 9247 h 9672"/>
                <a:gd name="T18" fmla="*/ 7096 w 9679"/>
                <a:gd name="T19" fmla="*/ 9114 h 9672"/>
                <a:gd name="T20" fmla="*/ 2171 w 9679"/>
                <a:gd name="T21" fmla="*/ 8871 h 9672"/>
                <a:gd name="T22" fmla="*/ 7852 w 9679"/>
                <a:gd name="T23" fmla="*/ 8517 h 9672"/>
                <a:gd name="T24" fmla="*/ 7852 w 9679"/>
                <a:gd name="T25" fmla="*/ 8517 h 9672"/>
                <a:gd name="T26" fmla="*/ 1956 w 9679"/>
                <a:gd name="T27" fmla="*/ 8620 h 9672"/>
                <a:gd name="T28" fmla="*/ 8146 w 9679"/>
                <a:gd name="T29" fmla="*/ 8366 h 9672"/>
                <a:gd name="T30" fmla="*/ 1200 w 9679"/>
                <a:gd name="T31" fmla="*/ 8022 h 9672"/>
                <a:gd name="T32" fmla="*/ 8719 w 9679"/>
                <a:gd name="T33" fmla="*/ 7591 h 9672"/>
                <a:gd name="T34" fmla="*/ 8719 w 9679"/>
                <a:gd name="T35" fmla="*/ 7591 h 9672"/>
                <a:gd name="T36" fmla="*/ 1059 w 9679"/>
                <a:gd name="T37" fmla="*/ 7724 h 9672"/>
                <a:gd name="T38" fmla="*/ 8962 w 9679"/>
                <a:gd name="T39" fmla="*/ 7367 h 9672"/>
                <a:gd name="T40" fmla="*/ 486 w 9679"/>
                <a:gd name="T41" fmla="*/ 6949 h 9672"/>
                <a:gd name="T42" fmla="*/ 9310 w 9679"/>
                <a:gd name="T43" fmla="*/ 6469 h 9672"/>
                <a:gd name="T44" fmla="*/ 9310 w 9679"/>
                <a:gd name="T45" fmla="*/ 6469 h 9672"/>
                <a:gd name="T46" fmla="*/ 428 w 9679"/>
                <a:gd name="T47" fmla="*/ 6625 h 9672"/>
                <a:gd name="T48" fmla="*/ 9485 w 9679"/>
                <a:gd name="T49" fmla="*/ 6189 h 9672"/>
                <a:gd name="T50" fmla="*/ 82 w 9679"/>
                <a:gd name="T51" fmla="*/ 5727 h 9672"/>
                <a:gd name="T52" fmla="*/ 9583 w 9679"/>
                <a:gd name="T53" fmla="*/ 5217 h 9672"/>
                <a:gd name="T54" fmla="*/ 9661 w 9679"/>
                <a:gd name="T55" fmla="*/ 5237 h 9672"/>
                <a:gd name="T56" fmla="*/ 6 w 9679"/>
                <a:gd name="T57" fmla="*/ 5086 h 9672"/>
                <a:gd name="T58" fmla="*/ 9672 w 9679"/>
                <a:gd name="T59" fmla="*/ 4577 h 9672"/>
                <a:gd name="T60" fmla="*/ 9678 w 9679"/>
                <a:gd name="T61" fmla="*/ 4901 h 9672"/>
                <a:gd name="T62" fmla="*/ 0 w 9679"/>
                <a:gd name="T63" fmla="*/ 4762 h 9672"/>
                <a:gd name="T64" fmla="*/ 9595 w 9679"/>
                <a:gd name="T65" fmla="*/ 3936 h 9672"/>
                <a:gd name="T66" fmla="*/ 9595 w 9679"/>
                <a:gd name="T67" fmla="*/ 3936 h 9672"/>
                <a:gd name="T68" fmla="*/ 189 w 9679"/>
                <a:gd name="T69" fmla="*/ 3818 h 9672"/>
                <a:gd name="T70" fmla="*/ 9447 w 9679"/>
                <a:gd name="T71" fmla="*/ 3641 h 9672"/>
                <a:gd name="T72" fmla="*/ 191 w 9679"/>
                <a:gd name="T73" fmla="*/ 3488 h 9672"/>
                <a:gd name="T74" fmla="*/ 9188 w 9679"/>
                <a:gd name="T75" fmla="*/ 2715 h 9672"/>
                <a:gd name="T76" fmla="*/ 9188 w 9679"/>
                <a:gd name="T77" fmla="*/ 2715 h 9672"/>
                <a:gd name="T78" fmla="*/ 622 w 9679"/>
                <a:gd name="T79" fmla="*/ 2627 h 9672"/>
                <a:gd name="T80" fmla="*/ 8968 w 9679"/>
                <a:gd name="T81" fmla="*/ 2469 h 9672"/>
                <a:gd name="T82" fmla="*/ 712 w 9679"/>
                <a:gd name="T83" fmla="*/ 2309 h 9672"/>
                <a:gd name="T84" fmla="*/ 8473 w 9679"/>
                <a:gd name="T85" fmla="*/ 1643 h 9672"/>
                <a:gd name="T86" fmla="*/ 8473 w 9679"/>
                <a:gd name="T87" fmla="*/ 1643 h 9672"/>
                <a:gd name="T88" fmla="*/ 1357 w 9679"/>
                <a:gd name="T89" fmla="*/ 1593 h 9672"/>
                <a:gd name="T90" fmla="*/ 8196 w 9679"/>
                <a:gd name="T91" fmla="*/ 1464 h 9672"/>
                <a:gd name="T92" fmla="*/ 1527 w 9679"/>
                <a:gd name="T93" fmla="*/ 1310 h 9672"/>
                <a:gd name="T94" fmla="*/ 7501 w 9679"/>
                <a:gd name="T95" fmla="*/ 795 h 9672"/>
                <a:gd name="T96" fmla="*/ 7501 w 9679"/>
                <a:gd name="T97" fmla="*/ 795 h 9672"/>
                <a:gd name="T98" fmla="*/ 2338 w 9679"/>
                <a:gd name="T99" fmla="*/ 788 h 9672"/>
                <a:gd name="T100" fmla="*/ 7185 w 9679"/>
                <a:gd name="T101" fmla="*/ 696 h 9672"/>
                <a:gd name="T102" fmla="*/ 2575 w 9679"/>
                <a:gd name="T103" fmla="*/ 561 h 9672"/>
                <a:gd name="T104" fmla="*/ 6338 w 9679"/>
                <a:gd name="T105" fmla="*/ 235 h 9672"/>
                <a:gd name="T106" fmla="*/ 6338 w 9679"/>
                <a:gd name="T107" fmla="*/ 235 h 9672"/>
                <a:gd name="T108" fmla="*/ 3494 w 9679"/>
                <a:gd name="T109" fmla="*/ 272 h 9672"/>
                <a:gd name="T110" fmla="*/ 6008 w 9679"/>
                <a:gd name="T111" fmla="*/ 224 h 9672"/>
                <a:gd name="T112" fmla="*/ 3785 w 9679"/>
                <a:gd name="T113" fmla="*/ 114 h 9672"/>
                <a:gd name="T114" fmla="*/ 5070 w 9679"/>
                <a:gd name="T115" fmla="*/ 4 h 9672"/>
                <a:gd name="T116" fmla="*/ 5392 w 9679"/>
                <a:gd name="T117" fmla="*/ 31 h 9672"/>
                <a:gd name="T118" fmla="*/ 4423 w 9679"/>
                <a:gd name="T119" fmla="*/ 17 h 9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79" h="9672">
                  <a:moveTo>
                    <a:pt x="4605" y="9586"/>
                  </a:moveTo>
                  <a:cubicBezTo>
                    <a:pt x="4602" y="9666"/>
                    <a:pt x="4602" y="9666"/>
                    <a:pt x="4602" y="9666"/>
                  </a:cubicBezTo>
                  <a:cubicBezTo>
                    <a:pt x="4682" y="9669"/>
                    <a:pt x="4764" y="9672"/>
                    <a:pt x="4844" y="9672"/>
                  </a:cubicBezTo>
                  <a:cubicBezTo>
                    <a:pt x="4871" y="9672"/>
                    <a:pt x="4898" y="9671"/>
                    <a:pt x="4925" y="9670"/>
                  </a:cubicBezTo>
                  <a:cubicBezTo>
                    <a:pt x="4923" y="9591"/>
                    <a:pt x="4923" y="9591"/>
                    <a:pt x="4923" y="9591"/>
                  </a:cubicBezTo>
                  <a:cubicBezTo>
                    <a:pt x="4899" y="9591"/>
                    <a:pt x="4875" y="9591"/>
                    <a:pt x="4851" y="9591"/>
                  </a:cubicBezTo>
                  <a:cubicBezTo>
                    <a:pt x="4770" y="9591"/>
                    <a:pt x="4688" y="9590"/>
                    <a:pt x="4605" y="9586"/>
                  </a:cubicBezTo>
                  <a:moveTo>
                    <a:pt x="5557" y="9538"/>
                  </a:moveTo>
                  <a:cubicBezTo>
                    <a:pt x="5452" y="9554"/>
                    <a:pt x="5346" y="9567"/>
                    <a:pt x="5241" y="9575"/>
                  </a:cubicBezTo>
                  <a:cubicBezTo>
                    <a:pt x="5247" y="9655"/>
                    <a:pt x="5247" y="9655"/>
                    <a:pt x="5247" y="9655"/>
                  </a:cubicBezTo>
                  <a:cubicBezTo>
                    <a:pt x="5354" y="9646"/>
                    <a:pt x="5462" y="9633"/>
                    <a:pt x="5569" y="9617"/>
                  </a:cubicBezTo>
                  <a:cubicBezTo>
                    <a:pt x="5557" y="9538"/>
                    <a:pt x="5557" y="9538"/>
                    <a:pt x="5557" y="9538"/>
                  </a:cubicBezTo>
                  <a:moveTo>
                    <a:pt x="3974" y="9512"/>
                  </a:moveTo>
                  <a:cubicBezTo>
                    <a:pt x="3960" y="9591"/>
                    <a:pt x="3960" y="9591"/>
                    <a:pt x="3960" y="9591"/>
                  </a:cubicBezTo>
                  <a:cubicBezTo>
                    <a:pt x="4066" y="9610"/>
                    <a:pt x="4173" y="9626"/>
                    <a:pt x="4279" y="9638"/>
                  </a:cubicBezTo>
                  <a:cubicBezTo>
                    <a:pt x="4288" y="9559"/>
                    <a:pt x="4288" y="9559"/>
                    <a:pt x="4288" y="9559"/>
                  </a:cubicBezTo>
                  <a:cubicBezTo>
                    <a:pt x="4184" y="9547"/>
                    <a:pt x="4078" y="9532"/>
                    <a:pt x="3974" y="9512"/>
                  </a:cubicBezTo>
                  <a:moveTo>
                    <a:pt x="6177" y="9401"/>
                  </a:moveTo>
                  <a:cubicBezTo>
                    <a:pt x="6075" y="9431"/>
                    <a:pt x="5972" y="9457"/>
                    <a:pt x="5869" y="9480"/>
                  </a:cubicBezTo>
                  <a:cubicBezTo>
                    <a:pt x="5886" y="9558"/>
                    <a:pt x="5886" y="9558"/>
                    <a:pt x="5886" y="9558"/>
                  </a:cubicBezTo>
                  <a:cubicBezTo>
                    <a:pt x="5991" y="9534"/>
                    <a:pt x="6096" y="9507"/>
                    <a:pt x="6199" y="9477"/>
                  </a:cubicBezTo>
                  <a:cubicBezTo>
                    <a:pt x="6177" y="9401"/>
                    <a:pt x="6177" y="9401"/>
                    <a:pt x="6177" y="9401"/>
                  </a:cubicBezTo>
                  <a:moveTo>
                    <a:pt x="3358" y="9357"/>
                  </a:moveTo>
                  <a:cubicBezTo>
                    <a:pt x="3333" y="9432"/>
                    <a:pt x="3333" y="9432"/>
                    <a:pt x="3333" y="9432"/>
                  </a:cubicBezTo>
                  <a:cubicBezTo>
                    <a:pt x="3435" y="9465"/>
                    <a:pt x="3539" y="9496"/>
                    <a:pt x="3644" y="9522"/>
                  </a:cubicBezTo>
                  <a:cubicBezTo>
                    <a:pt x="3663" y="9445"/>
                    <a:pt x="3663" y="9445"/>
                    <a:pt x="3663" y="9445"/>
                  </a:cubicBezTo>
                  <a:cubicBezTo>
                    <a:pt x="3561" y="9419"/>
                    <a:pt x="3458" y="9389"/>
                    <a:pt x="3358" y="9357"/>
                  </a:cubicBezTo>
                  <a:moveTo>
                    <a:pt x="6773" y="9182"/>
                  </a:moveTo>
                  <a:cubicBezTo>
                    <a:pt x="6677" y="9224"/>
                    <a:pt x="6577" y="9265"/>
                    <a:pt x="6478" y="9301"/>
                  </a:cubicBezTo>
                  <a:cubicBezTo>
                    <a:pt x="6506" y="9376"/>
                    <a:pt x="6506" y="9376"/>
                    <a:pt x="6506" y="9376"/>
                  </a:cubicBezTo>
                  <a:cubicBezTo>
                    <a:pt x="6607" y="9339"/>
                    <a:pt x="6707" y="9298"/>
                    <a:pt x="6805" y="9255"/>
                  </a:cubicBezTo>
                  <a:cubicBezTo>
                    <a:pt x="6773" y="9182"/>
                    <a:pt x="6773" y="9182"/>
                    <a:pt x="6773" y="9182"/>
                  </a:cubicBezTo>
                  <a:moveTo>
                    <a:pt x="2768" y="9119"/>
                  </a:moveTo>
                  <a:cubicBezTo>
                    <a:pt x="2734" y="9191"/>
                    <a:pt x="2734" y="9191"/>
                    <a:pt x="2734" y="9191"/>
                  </a:cubicBezTo>
                  <a:cubicBezTo>
                    <a:pt x="2830" y="9238"/>
                    <a:pt x="2930" y="9281"/>
                    <a:pt x="3029" y="9322"/>
                  </a:cubicBezTo>
                  <a:cubicBezTo>
                    <a:pt x="3059" y="9247"/>
                    <a:pt x="3059" y="9247"/>
                    <a:pt x="3059" y="9247"/>
                  </a:cubicBezTo>
                  <a:cubicBezTo>
                    <a:pt x="2961" y="9209"/>
                    <a:pt x="2863" y="9165"/>
                    <a:pt x="2768" y="9119"/>
                  </a:cubicBezTo>
                  <a:moveTo>
                    <a:pt x="7334" y="8885"/>
                  </a:moveTo>
                  <a:cubicBezTo>
                    <a:pt x="7245" y="8941"/>
                    <a:pt x="7152" y="8994"/>
                    <a:pt x="7058" y="9044"/>
                  </a:cubicBezTo>
                  <a:cubicBezTo>
                    <a:pt x="7096" y="9114"/>
                    <a:pt x="7096" y="9114"/>
                    <a:pt x="7096" y="9114"/>
                  </a:cubicBezTo>
                  <a:cubicBezTo>
                    <a:pt x="7191" y="9063"/>
                    <a:pt x="7285" y="9010"/>
                    <a:pt x="7376" y="8953"/>
                  </a:cubicBezTo>
                  <a:cubicBezTo>
                    <a:pt x="7334" y="8885"/>
                    <a:pt x="7334" y="8885"/>
                    <a:pt x="7334" y="8885"/>
                  </a:cubicBezTo>
                  <a:moveTo>
                    <a:pt x="2215" y="8804"/>
                  </a:moveTo>
                  <a:cubicBezTo>
                    <a:pt x="2171" y="8871"/>
                    <a:pt x="2171" y="8871"/>
                    <a:pt x="2171" y="8871"/>
                  </a:cubicBezTo>
                  <a:cubicBezTo>
                    <a:pt x="2261" y="8929"/>
                    <a:pt x="2353" y="8987"/>
                    <a:pt x="2447" y="9040"/>
                  </a:cubicBezTo>
                  <a:cubicBezTo>
                    <a:pt x="2486" y="8971"/>
                    <a:pt x="2486" y="8971"/>
                    <a:pt x="2486" y="8971"/>
                  </a:cubicBezTo>
                  <a:cubicBezTo>
                    <a:pt x="2394" y="8918"/>
                    <a:pt x="2303" y="8863"/>
                    <a:pt x="2215" y="8804"/>
                  </a:cubicBezTo>
                  <a:moveTo>
                    <a:pt x="7852" y="8517"/>
                  </a:moveTo>
                  <a:cubicBezTo>
                    <a:pt x="7770" y="8583"/>
                    <a:pt x="7685" y="8648"/>
                    <a:pt x="7600" y="8709"/>
                  </a:cubicBezTo>
                  <a:cubicBezTo>
                    <a:pt x="7645" y="8774"/>
                    <a:pt x="7645" y="8774"/>
                    <a:pt x="7645" y="8774"/>
                  </a:cubicBezTo>
                  <a:cubicBezTo>
                    <a:pt x="7733" y="8712"/>
                    <a:pt x="7820" y="8647"/>
                    <a:pt x="7902" y="8578"/>
                  </a:cubicBezTo>
                  <a:cubicBezTo>
                    <a:pt x="7852" y="8517"/>
                    <a:pt x="7852" y="8517"/>
                    <a:pt x="7852" y="8517"/>
                  </a:cubicBezTo>
                  <a:moveTo>
                    <a:pt x="1709" y="8419"/>
                  </a:moveTo>
                  <a:cubicBezTo>
                    <a:pt x="1657" y="8479"/>
                    <a:pt x="1657" y="8479"/>
                    <a:pt x="1657" y="8479"/>
                  </a:cubicBezTo>
                  <a:cubicBezTo>
                    <a:pt x="1738" y="8550"/>
                    <a:pt x="1822" y="8618"/>
                    <a:pt x="1908" y="8683"/>
                  </a:cubicBezTo>
                  <a:cubicBezTo>
                    <a:pt x="1956" y="8620"/>
                    <a:pt x="1956" y="8620"/>
                    <a:pt x="1956" y="8620"/>
                  </a:cubicBezTo>
                  <a:cubicBezTo>
                    <a:pt x="1872" y="8556"/>
                    <a:pt x="1789" y="8488"/>
                    <a:pt x="1709" y="8419"/>
                  </a:cubicBezTo>
                  <a:moveTo>
                    <a:pt x="8316" y="8083"/>
                  </a:moveTo>
                  <a:cubicBezTo>
                    <a:pt x="8244" y="8159"/>
                    <a:pt x="8168" y="8236"/>
                    <a:pt x="8092" y="8307"/>
                  </a:cubicBezTo>
                  <a:cubicBezTo>
                    <a:pt x="8146" y="8366"/>
                    <a:pt x="8146" y="8366"/>
                    <a:pt x="8146" y="8366"/>
                  </a:cubicBezTo>
                  <a:cubicBezTo>
                    <a:pt x="8224" y="8292"/>
                    <a:pt x="8301" y="8216"/>
                    <a:pt x="8375" y="8137"/>
                  </a:cubicBezTo>
                  <a:cubicBezTo>
                    <a:pt x="8316" y="8083"/>
                    <a:pt x="8316" y="8083"/>
                    <a:pt x="8316" y="8083"/>
                  </a:cubicBezTo>
                  <a:moveTo>
                    <a:pt x="1260" y="7970"/>
                  </a:moveTo>
                  <a:cubicBezTo>
                    <a:pt x="1200" y="8022"/>
                    <a:pt x="1200" y="8022"/>
                    <a:pt x="1200" y="8022"/>
                  </a:cubicBezTo>
                  <a:cubicBezTo>
                    <a:pt x="1270" y="8104"/>
                    <a:pt x="1345" y="8183"/>
                    <a:pt x="1421" y="8258"/>
                  </a:cubicBezTo>
                  <a:cubicBezTo>
                    <a:pt x="1477" y="8203"/>
                    <a:pt x="1477" y="8203"/>
                    <a:pt x="1477" y="8203"/>
                  </a:cubicBezTo>
                  <a:cubicBezTo>
                    <a:pt x="1402" y="8128"/>
                    <a:pt x="1329" y="8050"/>
                    <a:pt x="1260" y="7970"/>
                  </a:cubicBezTo>
                  <a:moveTo>
                    <a:pt x="8719" y="7591"/>
                  </a:moveTo>
                  <a:cubicBezTo>
                    <a:pt x="8657" y="7677"/>
                    <a:pt x="8593" y="7763"/>
                    <a:pt x="8526" y="7844"/>
                  </a:cubicBezTo>
                  <a:cubicBezTo>
                    <a:pt x="8587" y="7894"/>
                    <a:pt x="8587" y="7894"/>
                    <a:pt x="8587" y="7894"/>
                  </a:cubicBezTo>
                  <a:cubicBezTo>
                    <a:pt x="8655" y="7811"/>
                    <a:pt x="8721" y="7725"/>
                    <a:pt x="8784" y="7637"/>
                  </a:cubicBezTo>
                  <a:cubicBezTo>
                    <a:pt x="8719" y="7591"/>
                    <a:pt x="8719" y="7591"/>
                    <a:pt x="8719" y="7591"/>
                  </a:cubicBezTo>
                  <a:moveTo>
                    <a:pt x="873" y="7466"/>
                  </a:moveTo>
                  <a:cubicBezTo>
                    <a:pt x="807" y="7509"/>
                    <a:pt x="807" y="7509"/>
                    <a:pt x="807" y="7509"/>
                  </a:cubicBezTo>
                  <a:cubicBezTo>
                    <a:pt x="867" y="7599"/>
                    <a:pt x="930" y="7687"/>
                    <a:pt x="995" y="7773"/>
                  </a:cubicBezTo>
                  <a:cubicBezTo>
                    <a:pt x="1059" y="7724"/>
                    <a:pt x="1059" y="7724"/>
                    <a:pt x="1059" y="7724"/>
                  </a:cubicBezTo>
                  <a:cubicBezTo>
                    <a:pt x="994" y="7640"/>
                    <a:pt x="932" y="7554"/>
                    <a:pt x="873" y="7466"/>
                  </a:cubicBezTo>
                  <a:moveTo>
                    <a:pt x="9052" y="7050"/>
                  </a:moveTo>
                  <a:cubicBezTo>
                    <a:pt x="9003" y="7143"/>
                    <a:pt x="8950" y="7236"/>
                    <a:pt x="8895" y="7325"/>
                  </a:cubicBezTo>
                  <a:cubicBezTo>
                    <a:pt x="8962" y="7367"/>
                    <a:pt x="8962" y="7367"/>
                    <a:pt x="8962" y="7367"/>
                  </a:cubicBezTo>
                  <a:cubicBezTo>
                    <a:pt x="9019" y="7277"/>
                    <a:pt x="9073" y="7182"/>
                    <a:pt x="9123" y="7087"/>
                  </a:cubicBezTo>
                  <a:cubicBezTo>
                    <a:pt x="9052" y="7050"/>
                    <a:pt x="9052" y="7050"/>
                    <a:pt x="9052" y="7050"/>
                  </a:cubicBezTo>
                  <a:moveTo>
                    <a:pt x="558" y="6915"/>
                  </a:moveTo>
                  <a:cubicBezTo>
                    <a:pt x="486" y="6949"/>
                    <a:pt x="486" y="6949"/>
                    <a:pt x="486" y="6949"/>
                  </a:cubicBezTo>
                  <a:cubicBezTo>
                    <a:pt x="533" y="7046"/>
                    <a:pt x="585" y="7143"/>
                    <a:pt x="638" y="7235"/>
                  </a:cubicBezTo>
                  <a:cubicBezTo>
                    <a:pt x="707" y="7195"/>
                    <a:pt x="707" y="7195"/>
                    <a:pt x="707" y="7195"/>
                  </a:cubicBezTo>
                  <a:cubicBezTo>
                    <a:pt x="654" y="7104"/>
                    <a:pt x="604" y="7010"/>
                    <a:pt x="558" y="6915"/>
                  </a:cubicBezTo>
                  <a:moveTo>
                    <a:pt x="9310" y="6469"/>
                  </a:moveTo>
                  <a:cubicBezTo>
                    <a:pt x="9274" y="6568"/>
                    <a:pt x="9234" y="6668"/>
                    <a:pt x="9191" y="6763"/>
                  </a:cubicBezTo>
                  <a:cubicBezTo>
                    <a:pt x="9264" y="6796"/>
                    <a:pt x="9264" y="6796"/>
                    <a:pt x="9264" y="6796"/>
                  </a:cubicBezTo>
                  <a:cubicBezTo>
                    <a:pt x="9307" y="6697"/>
                    <a:pt x="9348" y="6597"/>
                    <a:pt x="9385" y="6496"/>
                  </a:cubicBezTo>
                  <a:cubicBezTo>
                    <a:pt x="9310" y="6469"/>
                    <a:pt x="9310" y="6469"/>
                    <a:pt x="9310" y="6469"/>
                  </a:cubicBezTo>
                  <a:moveTo>
                    <a:pt x="319" y="6327"/>
                  </a:moveTo>
                  <a:cubicBezTo>
                    <a:pt x="243" y="6352"/>
                    <a:pt x="243" y="6352"/>
                    <a:pt x="243" y="6352"/>
                  </a:cubicBezTo>
                  <a:cubicBezTo>
                    <a:pt x="276" y="6454"/>
                    <a:pt x="314" y="6556"/>
                    <a:pt x="355" y="6654"/>
                  </a:cubicBezTo>
                  <a:cubicBezTo>
                    <a:pt x="428" y="6625"/>
                    <a:pt x="428" y="6625"/>
                    <a:pt x="428" y="6625"/>
                  </a:cubicBezTo>
                  <a:cubicBezTo>
                    <a:pt x="388" y="6527"/>
                    <a:pt x="352" y="6427"/>
                    <a:pt x="319" y="6327"/>
                  </a:cubicBezTo>
                  <a:moveTo>
                    <a:pt x="9487" y="5858"/>
                  </a:moveTo>
                  <a:cubicBezTo>
                    <a:pt x="9465" y="5962"/>
                    <a:pt x="9438" y="6065"/>
                    <a:pt x="9409" y="6167"/>
                  </a:cubicBezTo>
                  <a:cubicBezTo>
                    <a:pt x="9485" y="6189"/>
                    <a:pt x="9485" y="6189"/>
                    <a:pt x="9485" y="6189"/>
                  </a:cubicBezTo>
                  <a:cubicBezTo>
                    <a:pt x="9515" y="6086"/>
                    <a:pt x="9542" y="5981"/>
                    <a:pt x="9565" y="5876"/>
                  </a:cubicBezTo>
                  <a:cubicBezTo>
                    <a:pt x="9487" y="5858"/>
                    <a:pt x="9487" y="5858"/>
                    <a:pt x="9487" y="5858"/>
                  </a:cubicBezTo>
                  <a:moveTo>
                    <a:pt x="160" y="5712"/>
                  </a:moveTo>
                  <a:cubicBezTo>
                    <a:pt x="82" y="5727"/>
                    <a:pt x="82" y="5727"/>
                    <a:pt x="82" y="5727"/>
                  </a:cubicBezTo>
                  <a:cubicBezTo>
                    <a:pt x="101" y="5833"/>
                    <a:pt x="125" y="5939"/>
                    <a:pt x="152" y="6043"/>
                  </a:cubicBezTo>
                  <a:cubicBezTo>
                    <a:pt x="229" y="6023"/>
                    <a:pt x="229" y="6023"/>
                    <a:pt x="229" y="6023"/>
                  </a:cubicBezTo>
                  <a:cubicBezTo>
                    <a:pt x="203" y="5920"/>
                    <a:pt x="180" y="5815"/>
                    <a:pt x="160" y="5712"/>
                  </a:cubicBezTo>
                  <a:moveTo>
                    <a:pt x="9583" y="5217"/>
                  </a:moveTo>
                  <a:cubicBezTo>
                    <a:pt x="9581" y="5231"/>
                    <a:pt x="9581" y="5231"/>
                    <a:pt x="9581" y="5231"/>
                  </a:cubicBezTo>
                  <a:cubicBezTo>
                    <a:pt x="9573" y="5336"/>
                    <a:pt x="9560" y="5442"/>
                    <a:pt x="9544" y="5546"/>
                  </a:cubicBezTo>
                  <a:cubicBezTo>
                    <a:pt x="9624" y="5558"/>
                    <a:pt x="9624" y="5558"/>
                    <a:pt x="9624" y="5558"/>
                  </a:cubicBezTo>
                  <a:cubicBezTo>
                    <a:pt x="9639" y="5453"/>
                    <a:pt x="9652" y="5345"/>
                    <a:pt x="9661" y="5237"/>
                  </a:cubicBezTo>
                  <a:cubicBezTo>
                    <a:pt x="9662" y="5223"/>
                    <a:pt x="9662" y="5223"/>
                    <a:pt x="9662" y="5223"/>
                  </a:cubicBezTo>
                  <a:cubicBezTo>
                    <a:pt x="9583" y="5217"/>
                    <a:pt x="9583" y="5217"/>
                    <a:pt x="9583" y="5217"/>
                  </a:cubicBezTo>
                  <a:moveTo>
                    <a:pt x="85" y="5082"/>
                  </a:moveTo>
                  <a:cubicBezTo>
                    <a:pt x="6" y="5086"/>
                    <a:pt x="6" y="5086"/>
                    <a:pt x="6" y="5086"/>
                  </a:cubicBezTo>
                  <a:cubicBezTo>
                    <a:pt x="11" y="5192"/>
                    <a:pt x="20" y="5301"/>
                    <a:pt x="33" y="5408"/>
                  </a:cubicBezTo>
                  <a:cubicBezTo>
                    <a:pt x="112" y="5398"/>
                    <a:pt x="112" y="5398"/>
                    <a:pt x="112" y="5398"/>
                  </a:cubicBezTo>
                  <a:cubicBezTo>
                    <a:pt x="100" y="5294"/>
                    <a:pt x="91" y="5188"/>
                    <a:pt x="85" y="5082"/>
                  </a:cubicBezTo>
                  <a:moveTo>
                    <a:pt x="9672" y="4577"/>
                  </a:moveTo>
                  <a:cubicBezTo>
                    <a:pt x="9592" y="4582"/>
                    <a:pt x="9592" y="4582"/>
                    <a:pt x="9592" y="4582"/>
                  </a:cubicBezTo>
                  <a:cubicBezTo>
                    <a:pt x="9596" y="4664"/>
                    <a:pt x="9598" y="4747"/>
                    <a:pt x="9598" y="4829"/>
                  </a:cubicBezTo>
                  <a:cubicBezTo>
                    <a:pt x="9598" y="4852"/>
                    <a:pt x="9598" y="4876"/>
                    <a:pt x="9598" y="4899"/>
                  </a:cubicBezTo>
                  <a:cubicBezTo>
                    <a:pt x="9678" y="4901"/>
                    <a:pt x="9678" y="4901"/>
                    <a:pt x="9678" y="4901"/>
                  </a:cubicBezTo>
                  <a:cubicBezTo>
                    <a:pt x="9678" y="4878"/>
                    <a:pt x="9679" y="4853"/>
                    <a:pt x="9679" y="4829"/>
                  </a:cubicBezTo>
                  <a:cubicBezTo>
                    <a:pt x="9679" y="4746"/>
                    <a:pt x="9676" y="4661"/>
                    <a:pt x="9672" y="4577"/>
                  </a:cubicBezTo>
                  <a:moveTo>
                    <a:pt x="16" y="4440"/>
                  </a:moveTo>
                  <a:cubicBezTo>
                    <a:pt x="8" y="4547"/>
                    <a:pt x="2" y="4655"/>
                    <a:pt x="0" y="4762"/>
                  </a:cubicBezTo>
                  <a:cubicBezTo>
                    <a:pt x="80" y="4764"/>
                    <a:pt x="80" y="4764"/>
                    <a:pt x="80" y="4764"/>
                  </a:cubicBezTo>
                  <a:cubicBezTo>
                    <a:pt x="82" y="4659"/>
                    <a:pt x="87" y="4552"/>
                    <a:pt x="95" y="4447"/>
                  </a:cubicBezTo>
                  <a:cubicBezTo>
                    <a:pt x="16" y="4440"/>
                    <a:pt x="16" y="4440"/>
                    <a:pt x="16" y="4440"/>
                  </a:cubicBezTo>
                  <a:moveTo>
                    <a:pt x="9595" y="3936"/>
                  </a:moveTo>
                  <a:cubicBezTo>
                    <a:pt x="9516" y="3951"/>
                    <a:pt x="9516" y="3951"/>
                    <a:pt x="9516" y="3951"/>
                  </a:cubicBezTo>
                  <a:cubicBezTo>
                    <a:pt x="9535" y="4055"/>
                    <a:pt x="9552" y="4161"/>
                    <a:pt x="9564" y="4265"/>
                  </a:cubicBezTo>
                  <a:cubicBezTo>
                    <a:pt x="9644" y="4255"/>
                    <a:pt x="9644" y="4255"/>
                    <a:pt x="9644" y="4255"/>
                  </a:cubicBezTo>
                  <a:cubicBezTo>
                    <a:pt x="9631" y="4150"/>
                    <a:pt x="9614" y="4042"/>
                    <a:pt x="9595" y="3936"/>
                  </a:cubicBezTo>
                  <a:moveTo>
                    <a:pt x="111" y="3802"/>
                  </a:moveTo>
                  <a:cubicBezTo>
                    <a:pt x="88" y="3906"/>
                    <a:pt x="69" y="4012"/>
                    <a:pt x="53" y="4119"/>
                  </a:cubicBezTo>
                  <a:cubicBezTo>
                    <a:pt x="132" y="4131"/>
                    <a:pt x="132" y="4131"/>
                    <a:pt x="132" y="4131"/>
                  </a:cubicBezTo>
                  <a:cubicBezTo>
                    <a:pt x="148" y="4027"/>
                    <a:pt x="167" y="3921"/>
                    <a:pt x="189" y="3818"/>
                  </a:cubicBezTo>
                  <a:cubicBezTo>
                    <a:pt x="111" y="3802"/>
                    <a:pt x="111" y="3802"/>
                    <a:pt x="111" y="3802"/>
                  </a:cubicBezTo>
                  <a:moveTo>
                    <a:pt x="9433" y="3312"/>
                  </a:moveTo>
                  <a:cubicBezTo>
                    <a:pt x="9357" y="3337"/>
                    <a:pt x="9357" y="3337"/>
                    <a:pt x="9357" y="3337"/>
                  </a:cubicBezTo>
                  <a:cubicBezTo>
                    <a:pt x="9390" y="3436"/>
                    <a:pt x="9421" y="3539"/>
                    <a:pt x="9447" y="3641"/>
                  </a:cubicBezTo>
                  <a:cubicBezTo>
                    <a:pt x="9524" y="3621"/>
                    <a:pt x="9524" y="3621"/>
                    <a:pt x="9524" y="3621"/>
                  </a:cubicBezTo>
                  <a:cubicBezTo>
                    <a:pt x="9497" y="3517"/>
                    <a:pt x="9467" y="3413"/>
                    <a:pt x="9433" y="3312"/>
                  </a:cubicBezTo>
                  <a:moveTo>
                    <a:pt x="291" y="3181"/>
                  </a:moveTo>
                  <a:cubicBezTo>
                    <a:pt x="254" y="3282"/>
                    <a:pt x="220" y="3386"/>
                    <a:pt x="191" y="3488"/>
                  </a:cubicBezTo>
                  <a:cubicBezTo>
                    <a:pt x="267" y="3510"/>
                    <a:pt x="267" y="3510"/>
                    <a:pt x="267" y="3510"/>
                  </a:cubicBezTo>
                  <a:cubicBezTo>
                    <a:pt x="296" y="3409"/>
                    <a:pt x="330" y="3307"/>
                    <a:pt x="365" y="3208"/>
                  </a:cubicBezTo>
                  <a:cubicBezTo>
                    <a:pt x="291" y="3181"/>
                    <a:pt x="291" y="3181"/>
                    <a:pt x="291" y="3181"/>
                  </a:cubicBezTo>
                  <a:moveTo>
                    <a:pt x="9188" y="2715"/>
                  </a:moveTo>
                  <a:cubicBezTo>
                    <a:pt x="9117" y="2749"/>
                    <a:pt x="9117" y="2749"/>
                    <a:pt x="9117" y="2749"/>
                  </a:cubicBezTo>
                  <a:cubicBezTo>
                    <a:pt x="9163" y="2845"/>
                    <a:pt x="9207" y="2942"/>
                    <a:pt x="9247" y="3039"/>
                  </a:cubicBezTo>
                  <a:cubicBezTo>
                    <a:pt x="9321" y="3009"/>
                    <a:pt x="9321" y="3009"/>
                    <a:pt x="9321" y="3009"/>
                  </a:cubicBezTo>
                  <a:cubicBezTo>
                    <a:pt x="9280" y="2910"/>
                    <a:pt x="9236" y="2812"/>
                    <a:pt x="9188" y="2715"/>
                  </a:cubicBezTo>
                  <a:moveTo>
                    <a:pt x="552" y="2590"/>
                  </a:moveTo>
                  <a:cubicBezTo>
                    <a:pt x="502" y="2685"/>
                    <a:pt x="454" y="2783"/>
                    <a:pt x="411" y="2881"/>
                  </a:cubicBezTo>
                  <a:cubicBezTo>
                    <a:pt x="484" y="2914"/>
                    <a:pt x="484" y="2914"/>
                    <a:pt x="484" y="2914"/>
                  </a:cubicBezTo>
                  <a:cubicBezTo>
                    <a:pt x="526" y="2816"/>
                    <a:pt x="573" y="2720"/>
                    <a:pt x="622" y="2627"/>
                  </a:cubicBezTo>
                  <a:cubicBezTo>
                    <a:pt x="552" y="2590"/>
                    <a:pt x="552" y="2590"/>
                    <a:pt x="552" y="2590"/>
                  </a:cubicBezTo>
                  <a:moveTo>
                    <a:pt x="8867" y="2155"/>
                  </a:moveTo>
                  <a:cubicBezTo>
                    <a:pt x="8800" y="2199"/>
                    <a:pt x="8800" y="2199"/>
                    <a:pt x="8800" y="2199"/>
                  </a:cubicBezTo>
                  <a:cubicBezTo>
                    <a:pt x="8859" y="2286"/>
                    <a:pt x="8915" y="2377"/>
                    <a:pt x="8968" y="2469"/>
                  </a:cubicBezTo>
                  <a:cubicBezTo>
                    <a:pt x="9037" y="2429"/>
                    <a:pt x="9037" y="2429"/>
                    <a:pt x="9037" y="2429"/>
                  </a:cubicBezTo>
                  <a:cubicBezTo>
                    <a:pt x="8984" y="2336"/>
                    <a:pt x="8926" y="2244"/>
                    <a:pt x="8867" y="2155"/>
                  </a:cubicBezTo>
                  <a:moveTo>
                    <a:pt x="890" y="2039"/>
                  </a:moveTo>
                  <a:cubicBezTo>
                    <a:pt x="828" y="2127"/>
                    <a:pt x="768" y="2217"/>
                    <a:pt x="712" y="2309"/>
                  </a:cubicBezTo>
                  <a:cubicBezTo>
                    <a:pt x="779" y="2351"/>
                    <a:pt x="779" y="2351"/>
                    <a:pt x="779" y="2351"/>
                  </a:cubicBezTo>
                  <a:cubicBezTo>
                    <a:pt x="834" y="2260"/>
                    <a:pt x="894" y="2171"/>
                    <a:pt x="955" y="2085"/>
                  </a:cubicBezTo>
                  <a:cubicBezTo>
                    <a:pt x="890" y="2039"/>
                    <a:pt x="890" y="2039"/>
                    <a:pt x="890" y="2039"/>
                  </a:cubicBezTo>
                  <a:moveTo>
                    <a:pt x="8473" y="1643"/>
                  </a:moveTo>
                  <a:cubicBezTo>
                    <a:pt x="8413" y="1695"/>
                    <a:pt x="8413" y="1695"/>
                    <a:pt x="8413" y="1695"/>
                  </a:cubicBezTo>
                  <a:cubicBezTo>
                    <a:pt x="8483" y="1774"/>
                    <a:pt x="8551" y="1857"/>
                    <a:pt x="8615" y="1940"/>
                  </a:cubicBezTo>
                  <a:cubicBezTo>
                    <a:pt x="8678" y="1892"/>
                    <a:pt x="8678" y="1892"/>
                    <a:pt x="8678" y="1892"/>
                  </a:cubicBezTo>
                  <a:cubicBezTo>
                    <a:pt x="8613" y="1807"/>
                    <a:pt x="8544" y="1723"/>
                    <a:pt x="8473" y="1643"/>
                  </a:cubicBezTo>
                  <a:moveTo>
                    <a:pt x="1298" y="1538"/>
                  </a:moveTo>
                  <a:cubicBezTo>
                    <a:pt x="1225" y="1616"/>
                    <a:pt x="1154" y="1699"/>
                    <a:pt x="1086" y="1781"/>
                  </a:cubicBezTo>
                  <a:cubicBezTo>
                    <a:pt x="1148" y="1832"/>
                    <a:pt x="1148" y="1832"/>
                    <a:pt x="1148" y="1832"/>
                  </a:cubicBezTo>
                  <a:cubicBezTo>
                    <a:pt x="1214" y="1750"/>
                    <a:pt x="1285" y="1669"/>
                    <a:pt x="1357" y="1593"/>
                  </a:cubicBezTo>
                  <a:cubicBezTo>
                    <a:pt x="1298" y="1538"/>
                    <a:pt x="1298" y="1538"/>
                    <a:pt x="1298" y="1538"/>
                  </a:cubicBezTo>
                  <a:moveTo>
                    <a:pt x="8015" y="1186"/>
                  </a:moveTo>
                  <a:cubicBezTo>
                    <a:pt x="7963" y="1247"/>
                    <a:pt x="7963" y="1247"/>
                    <a:pt x="7963" y="1247"/>
                  </a:cubicBezTo>
                  <a:cubicBezTo>
                    <a:pt x="8043" y="1316"/>
                    <a:pt x="8121" y="1389"/>
                    <a:pt x="8196" y="1464"/>
                  </a:cubicBezTo>
                  <a:cubicBezTo>
                    <a:pt x="8252" y="1407"/>
                    <a:pt x="8252" y="1407"/>
                    <a:pt x="8252" y="1407"/>
                  </a:cubicBezTo>
                  <a:cubicBezTo>
                    <a:pt x="8176" y="1332"/>
                    <a:pt x="8096" y="1257"/>
                    <a:pt x="8015" y="1186"/>
                  </a:cubicBezTo>
                  <a:moveTo>
                    <a:pt x="1770" y="1097"/>
                  </a:moveTo>
                  <a:cubicBezTo>
                    <a:pt x="1687" y="1164"/>
                    <a:pt x="1605" y="1236"/>
                    <a:pt x="1527" y="1310"/>
                  </a:cubicBezTo>
                  <a:cubicBezTo>
                    <a:pt x="1581" y="1367"/>
                    <a:pt x="1581" y="1367"/>
                    <a:pt x="1581" y="1367"/>
                  </a:cubicBezTo>
                  <a:cubicBezTo>
                    <a:pt x="1658" y="1295"/>
                    <a:pt x="1739" y="1225"/>
                    <a:pt x="1820" y="1158"/>
                  </a:cubicBezTo>
                  <a:cubicBezTo>
                    <a:pt x="1770" y="1097"/>
                    <a:pt x="1770" y="1097"/>
                    <a:pt x="1770" y="1097"/>
                  </a:cubicBezTo>
                  <a:moveTo>
                    <a:pt x="7501" y="795"/>
                  </a:moveTo>
                  <a:cubicBezTo>
                    <a:pt x="7456" y="862"/>
                    <a:pt x="7456" y="862"/>
                    <a:pt x="7456" y="862"/>
                  </a:cubicBezTo>
                  <a:cubicBezTo>
                    <a:pt x="7544" y="920"/>
                    <a:pt x="7632" y="982"/>
                    <a:pt x="7716" y="1046"/>
                  </a:cubicBezTo>
                  <a:cubicBezTo>
                    <a:pt x="7764" y="983"/>
                    <a:pt x="7764" y="983"/>
                    <a:pt x="7764" y="983"/>
                  </a:cubicBezTo>
                  <a:cubicBezTo>
                    <a:pt x="7679" y="917"/>
                    <a:pt x="7590" y="854"/>
                    <a:pt x="7501" y="795"/>
                  </a:cubicBezTo>
                  <a:moveTo>
                    <a:pt x="2296" y="721"/>
                  </a:moveTo>
                  <a:cubicBezTo>
                    <a:pt x="2203" y="778"/>
                    <a:pt x="2113" y="838"/>
                    <a:pt x="2026" y="901"/>
                  </a:cubicBezTo>
                  <a:cubicBezTo>
                    <a:pt x="2072" y="964"/>
                    <a:pt x="2072" y="964"/>
                    <a:pt x="2072" y="964"/>
                  </a:cubicBezTo>
                  <a:cubicBezTo>
                    <a:pt x="2158" y="904"/>
                    <a:pt x="2247" y="844"/>
                    <a:pt x="2338" y="788"/>
                  </a:cubicBezTo>
                  <a:cubicBezTo>
                    <a:pt x="2296" y="721"/>
                    <a:pt x="2296" y="721"/>
                    <a:pt x="2296" y="721"/>
                  </a:cubicBezTo>
                  <a:moveTo>
                    <a:pt x="6938" y="476"/>
                  </a:moveTo>
                  <a:cubicBezTo>
                    <a:pt x="6903" y="549"/>
                    <a:pt x="6903" y="549"/>
                    <a:pt x="6903" y="549"/>
                  </a:cubicBezTo>
                  <a:cubicBezTo>
                    <a:pt x="6998" y="594"/>
                    <a:pt x="7093" y="643"/>
                    <a:pt x="7185" y="696"/>
                  </a:cubicBezTo>
                  <a:cubicBezTo>
                    <a:pt x="7225" y="627"/>
                    <a:pt x="7225" y="627"/>
                    <a:pt x="7225" y="627"/>
                  </a:cubicBezTo>
                  <a:cubicBezTo>
                    <a:pt x="7131" y="573"/>
                    <a:pt x="7035" y="523"/>
                    <a:pt x="6938" y="476"/>
                  </a:cubicBezTo>
                  <a:moveTo>
                    <a:pt x="2866" y="418"/>
                  </a:moveTo>
                  <a:cubicBezTo>
                    <a:pt x="2769" y="462"/>
                    <a:pt x="2671" y="509"/>
                    <a:pt x="2575" y="561"/>
                  </a:cubicBezTo>
                  <a:cubicBezTo>
                    <a:pt x="2613" y="631"/>
                    <a:pt x="2613" y="631"/>
                    <a:pt x="2613" y="631"/>
                  </a:cubicBezTo>
                  <a:cubicBezTo>
                    <a:pt x="2707" y="581"/>
                    <a:pt x="2803" y="534"/>
                    <a:pt x="2898" y="492"/>
                  </a:cubicBezTo>
                  <a:cubicBezTo>
                    <a:pt x="2866" y="418"/>
                    <a:pt x="2866" y="418"/>
                    <a:pt x="2866" y="418"/>
                  </a:cubicBezTo>
                  <a:moveTo>
                    <a:pt x="6338" y="235"/>
                  </a:moveTo>
                  <a:cubicBezTo>
                    <a:pt x="6313" y="312"/>
                    <a:pt x="6313" y="312"/>
                    <a:pt x="6313" y="312"/>
                  </a:cubicBezTo>
                  <a:cubicBezTo>
                    <a:pt x="6414" y="345"/>
                    <a:pt x="6514" y="380"/>
                    <a:pt x="6612" y="420"/>
                  </a:cubicBezTo>
                  <a:cubicBezTo>
                    <a:pt x="6642" y="346"/>
                    <a:pt x="6642" y="346"/>
                    <a:pt x="6642" y="346"/>
                  </a:cubicBezTo>
                  <a:cubicBezTo>
                    <a:pt x="6542" y="306"/>
                    <a:pt x="6440" y="269"/>
                    <a:pt x="6338" y="235"/>
                  </a:cubicBezTo>
                  <a:moveTo>
                    <a:pt x="3472" y="195"/>
                  </a:moveTo>
                  <a:cubicBezTo>
                    <a:pt x="3369" y="225"/>
                    <a:pt x="3266" y="260"/>
                    <a:pt x="3165" y="296"/>
                  </a:cubicBezTo>
                  <a:cubicBezTo>
                    <a:pt x="3193" y="372"/>
                    <a:pt x="3193" y="372"/>
                    <a:pt x="3193" y="372"/>
                  </a:cubicBezTo>
                  <a:cubicBezTo>
                    <a:pt x="3292" y="335"/>
                    <a:pt x="3393" y="301"/>
                    <a:pt x="3494" y="272"/>
                  </a:cubicBezTo>
                  <a:cubicBezTo>
                    <a:pt x="3472" y="195"/>
                    <a:pt x="3472" y="195"/>
                    <a:pt x="3472" y="195"/>
                  </a:cubicBezTo>
                  <a:moveTo>
                    <a:pt x="5712" y="78"/>
                  </a:moveTo>
                  <a:cubicBezTo>
                    <a:pt x="5697" y="156"/>
                    <a:pt x="5697" y="156"/>
                    <a:pt x="5697" y="156"/>
                  </a:cubicBezTo>
                  <a:cubicBezTo>
                    <a:pt x="5801" y="175"/>
                    <a:pt x="5905" y="198"/>
                    <a:pt x="6008" y="224"/>
                  </a:cubicBezTo>
                  <a:cubicBezTo>
                    <a:pt x="6027" y="147"/>
                    <a:pt x="6027" y="147"/>
                    <a:pt x="6027" y="147"/>
                  </a:cubicBezTo>
                  <a:cubicBezTo>
                    <a:pt x="5923" y="121"/>
                    <a:pt x="5816" y="97"/>
                    <a:pt x="5712" y="78"/>
                  </a:cubicBezTo>
                  <a:moveTo>
                    <a:pt x="4102" y="54"/>
                  </a:moveTo>
                  <a:cubicBezTo>
                    <a:pt x="3997" y="71"/>
                    <a:pt x="3890" y="91"/>
                    <a:pt x="3785" y="114"/>
                  </a:cubicBezTo>
                  <a:cubicBezTo>
                    <a:pt x="3802" y="192"/>
                    <a:pt x="3802" y="192"/>
                    <a:pt x="3802" y="192"/>
                  </a:cubicBezTo>
                  <a:cubicBezTo>
                    <a:pt x="3906" y="169"/>
                    <a:pt x="4011" y="149"/>
                    <a:pt x="4115" y="133"/>
                  </a:cubicBezTo>
                  <a:cubicBezTo>
                    <a:pt x="4102" y="54"/>
                    <a:pt x="4102" y="54"/>
                    <a:pt x="4102" y="54"/>
                  </a:cubicBezTo>
                  <a:moveTo>
                    <a:pt x="5070" y="4"/>
                  </a:moveTo>
                  <a:cubicBezTo>
                    <a:pt x="5066" y="84"/>
                    <a:pt x="5066" y="84"/>
                    <a:pt x="5066" y="84"/>
                  </a:cubicBezTo>
                  <a:cubicBezTo>
                    <a:pt x="5122" y="87"/>
                    <a:pt x="5178" y="90"/>
                    <a:pt x="5235" y="96"/>
                  </a:cubicBezTo>
                  <a:cubicBezTo>
                    <a:pt x="5284" y="99"/>
                    <a:pt x="5334" y="104"/>
                    <a:pt x="5383" y="110"/>
                  </a:cubicBezTo>
                  <a:cubicBezTo>
                    <a:pt x="5392" y="31"/>
                    <a:pt x="5392" y="31"/>
                    <a:pt x="5392" y="31"/>
                  </a:cubicBezTo>
                  <a:cubicBezTo>
                    <a:pt x="5342" y="25"/>
                    <a:pt x="5292" y="21"/>
                    <a:pt x="5242" y="17"/>
                  </a:cubicBezTo>
                  <a:cubicBezTo>
                    <a:pt x="5184" y="11"/>
                    <a:pt x="5127" y="8"/>
                    <a:pt x="5070" y="4"/>
                  </a:cubicBezTo>
                  <a:moveTo>
                    <a:pt x="4746" y="0"/>
                  </a:moveTo>
                  <a:cubicBezTo>
                    <a:pt x="4639" y="2"/>
                    <a:pt x="4531" y="8"/>
                    <a:pt x="4423" y="17"/>
                  </a:cubicBezTo>
                  <a:cubicBezTo>
                    <a:pt x="4430" y="96"/>
                    <a:pt x="4430" y="96"/>
                    <a:pt x="4430" y="96"/>
                  </a:cubicBezTo>
                  <a:cubicBezTo>
                    <a:pt x="4535" y="87"/>
                    <a:pt x="4642" y="81"/>
                    <a:pt x="4747" y="80"/>
                  </a:cubicBezTo>
                  <a:cubicBezTo>
                    <a:pt x="4746" y="0"/>
                    <a:pt x="4746" y="0"/>
                    <a:pt x="4746" y="0"/>
                  </a:cubicBezTo>
                </a:path>
              </a:pathLst>
            </a:custGeom>
            <a:solidFill>
              <a:srgbClr val="FFFFFF">
                <a:alpha val="5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0" name="Freeform 380"/>
            <p:cNvSpPr>
              <a:spLocks noEditPoints="1"/>
            </p:cNvSpPr>
            <p:nvPr/>
          </p:nvSpPr>
          <p:spPr bwMode="auto">
            <a:xfrm>
              <a:off x="6701513" y="1949091"/>
              <a:ext cx="2014624" cy="2012708"/>
            </a:xfrm>
            <a:custGeom>
              <a:avLst/>
              <a:gdLst>
                <a:gd name="T0" fmla="*/ 4689 w 8457"/>
                <a:gd name="T1" fmla="*/ 8427 h 8449"/>
                <a:gd name="T2" fmla="*/ 3877 w 8457"/>
                <a:gd name="T3" fmla="*/ 8437 h 8449"/>
                <a:gd name="T4" fmla="*/ 3730 w 8457"/>
                <a:gd name="T5" fmla="*/ 8341 h 8449"/>
                <a:gd name="T6" fmla="*/ 5326 w 8457"/>
                <a:gd name="T7" fmla="*/ 8308 h 8449"/>
                <a:gd name="T8" fmla="*/ 3400 w 8457"/>
                <a:gd name="T9" fmla="*/ 8371 h 8449"/>
                <a:gd name="T10" fmla="*/ 5608 w 8457"/>
                <a:gd name="T11" fmla="*/ 8138 h 8449"/>
                <a:gd name="T12" fmla="*/ 2511 w 8457"/>
                <a:gd name="T13" fmla="*/ 8001 h 8449"/>
                <a:gd name="T14" fmla="*/ 2511 w 8457"/>
                <a:gd name="T15" fmla="*/ 8001 h 8449"/>
                <a:gd name="T16" fmla="*/ 6505 w 8457"/>
                <a:gd name="T17" fmla="*/ 7787 h 8449"/>
                <a:gd name="T18" fmla="*/ 2188 w 8457"/>
                <a:gd name="T19" fmla="*/ 7928 h 8449"/>
                <a:gd name="T20" fmla="*/ 6723 w 8457"/>
                <a:gd name="T21" fmla="*/ 7540 h 8449"/>
                <a:gd name="T22" fmla="*/ 1452 w 8457"/>
                <a:gd name="T23" fmla="*/ 7307 h 8449"/>
                <a:gd name="T24" fmla="*/ 1452 w 8457"/>
                <a:gd name="T25" fmla="*/ 7307 h 8449"/>
                <a:gd name="T26" fmla="*/ 7474 w 8457"/>
                <a:gd name="T27" fmla="*/ 6936 h 8449"/>
                <a:gd name="T28" fmla="*/ 1167 w 8457"/>
                <a:gd name="T29" fmla="*/ 7140 h 8449"/>
                <a:gd name="T30" fmla="*/ 7607 w 8457"/>
                <a:gd name="T31" fmla="*/ 6634 h 8449"/>
                <a:gd name="T32" fmla="*/ 651 w 8457"/>
                <a:gd name="T33" fmla="*/ 6327 h 8449"/>
                <a:gd name="T34" fmla="*/ 651 w 8457"/>
                <a:gd name="T35" fmla="*/ 6327 h 8449"/>
                <a:gd name="T36" fmla="*/ 8141 w 8457"/>
                <a:gd name="T37" fmla="*/ 5831 h 8449"/>
                <a:gd name="T38" fmla="*/ 429 w 8457"/>
                <a:gd name="T39" fmla="*/ 6082 h 8449"/>
                <a:gd name="T40" fmla="*/ 8177 w 8457"/>
                <a:gd name="T41" fmla="*/ 5503 h 8449"/>
                <a:gd name="T42" fmla="*/ 184 w 8457"/>
                <a:gd name="T43" fmla="*/ 5152 h 8449"/>
                <a:gd name="T44" fmla="*/ 184 w 8457"/>
                <a:gd name="T45" fmla="*/ 5152 h 8449"/>
                <a:gd name="T46" fmla="*/ 8403 w 8457"/>
                <a:gd name="T47" fmla="*/ 4899 h 8449"/>
                <a:gd name="T48" fmla="*/ 91 w 8457"/>
                <a:gd name="T49" fmla="*/ 4524 h 8449"/>
                <a:gd name="T50" fmla="*/ 91 w 8457"/>
                <a:gd name="T51" fmla="*/ 4524 h 8449"/>
                <a:gd name="T52" fmla="*/ 8378 w 8457"/>
                <a:gd name="T53" fmla="*/ 4238 h 8449"/>
                <a:gd name="T54" fmla="*/ 15 w 8457"/>
                <a:gd name="T55" fmla="*/ 3884 h 8449"/>
                <a:gd name="T56" fmla="*/ 15 w 8457"/>
                <a:gd name="T57" fmla="*/ 3884 h 8449"/>
                <a:gd name="T58" fmla="*/ 8410 w 8457"/>
                <a:gd name="T59" fmla="*/ 3592 h 8449"/>
                <a:gd name="T60" fmla="*/ 132 w 8457"/>
                <a:gd name="T61" fmla="*/ 3575 h 8449"/>
                <a:gd name="T62" fmla="*/ 8082 w 8457"/>
                <a:gd name="T63" fmla="*/ 2688 h 8449"/>
                <a:gd name="T64" fmla="*/ 313 w 8457"/>
                <a:gd name="T65" fmla="*/ 2629 h 8449"/>
                <a:gd name="T66" fmla="*/ 313 w 8457"/>
                <a:gd name="T67" fmla="*/ 2629 h 8449"/>
                <a:gd name="T68" fmla="*/ 8024 w 8457"/>
                <a:gd name="T69" fmla="*/ 2363 h 8449"/>
                <a:gd name="T70" fmla="*/ 518 w 8457"/>
                <a:gd name="T71" fmla="*/ 2370 h 8449"/>
                <a:gd name="T72" fmla="*/ 7438 w 8457"/>
                <a:gd name="T73" fmla="*/ 1600 h 8449"/>
                <a:gd name="T74" fmla="*/ 979 w 8457"/>
                <a:gd name="T75" fmla="*/ 1523 h 8449"/>
                <a:gd name="T76" fmla="*/ 979 w 8457"/>
                <a:gd name="T77" fmla="*/ 1523 h 8449"/>
                <a:gd name="T78" fmla="*/ 7285 w 8457"/>
                <a:gd name="T79" fmla="*/ 1306 h 8449"/>
                <a:gd name="T80" fmla="*/ 1252 w 8457"/>
                <a:gd name="T81" fmla="*/ 1338 h 8449"/>
                <a:gd name="T82" fmla="*/ 6496 w 8457"/>
                <a:gd name="T83" fmla="*/ 753 h 8449"/>
                <a:gd name="T84" fmla="*/ 1945 w 8457"/>
                <a:gd name="T85" fmla="*/ 670 h 8449"/>
                <a:gd name="T86" fmla="*/ 1945 w 8457"/>
                <a:gd name="T87" fmla="*/ 670 h 8449"/>
                <a:gd name="T88" fmla="*/ 6262 w 8457"/>
                <a:gd name="T89" fmla="*/ 520 h 8449"/>
                <a:gd name="T90" fmla="*/ 2262 w 8457"/>
                <a:gd name="T91" fmla="*/ 575 h 8449"/>
                <a:gd name="T92" fmla="*/ 5343 w 8457"/>
                <a:gd name="T93" fmla="*/ 232 h 8449"/>
                <a:gd name="T94" fmla="*/ 3124 w 8457"/>
                <a:gd name="T95" fmla="*/ 146 h 8449"/>
                <a:gd name="T96" fmla="*/ 3124 w 8457"/>
                <a:gd name="T97" fmla="*/ 146 h 8449"/>
                <a:gd name="T98" fmla="*/ 5049 w 8457"/>
                <a:gd name="T99" fmla="*/ 81 h 8449"/>
                <a:gd name="T100" fmla="*/ 3455 w 8457"/>
                <a:gd name="T101" fmla="*/ 152 h 8449"/>
                <a:gd name="T102" fmla="*/ 4083 w 8457"/>
                <a:gd name="T103" fmla="*/ 3 h 8449"/>
                <a:gd name="T104" fmla="*/ 4407 w 8457"/>
                <a:gd name="T105" fmla="*/ 4 h 8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57" h="8449">
                  <a:moveTo>
                    <a:pt x="4681" y="8348"/>
                  </a:moveTo>
                  <a:cubicBezTo>
                    <a:pt x="4576" y="8360"/>
                    <a:pt x="4469" y="8367"/>
                    <a:pt x="4364" y="8371"/>
                  </a:cubicBezTo>
                  <a:cubicBezTo>
                    <a:pt x="4367" y="8449"/>
                    <a:pt x="4367" y="8449"/>
                    <a:pt x="4367" y="8449"/>
                  </a:cubicBezTo>
                  <a:cubicBezTo>
                    <a:pt x="4474" y="8447"/>
                    <a:pt x="4583" y="8440"/>
                    <a:pt x="4689" y="8427"/>
                  </a:cubicBezTo>
                  <a:cubicBezTo>
                    <a:pt x="4681" y="8348"/>
                    <a:pt x="4681" y="8348"/>
                    <a:pt x="4681" y="8348"/>
                  </a:cubicBezTo>
                  <a:moveTo>
                    <a:pt x="3730" y="8341"/>
                  </a:moveTo>
                  <a:cubicBezTo>
                    <a:pt x="3720" y="8421"/>
                    <a:pt x="3720" y="8421"/>
                    <a:pt x="3720" y="8421"/>
                  </a:cubicBezTo>
                  <a:cubicBezTo>
                    <a:pt x="3772" y="8427"/>
                    <a:pt x="3825" y="8433"/>
                    <a:pt x="3877" y="8437"/>
                  </a:cubicBezTo>
                  <a:cubicBezTo>
                    <a:pt x="3933" y="8442"/>
                    <a:pt x="3988" y="8445"/>
                    <a:pt x="4043" y="8448"/>
                  </a:cubicBezTo>
                  <a:cubicBezTo>
                    <a:pt x="4046" y="8368"/>
                    <a:pt x="4046" y="8368"/>
                    <a:pt x="4046" y="8368"/>
                  </a:cubicBezTo>
                  <a:cubicBezTo>
                    <a:pt x="3993" y="8366"/>
                    <a:pt x="3938" y="8362"/>
                    <a:pt x="3884" y="8358"/>
                  </a:cubicBezTo>
                  <a:cubicBezTo>
                    <a:pt x="3832" y="8354"/>
                    <a:pt x="3781" y="8348"/>
                    <a:pt x="3730" y="8341"/>
                  </a:cubicBezTo>
                  <a:moveTo>
                    <a:pt x="5304" y="8231"/>
                  </a:moveTo>
                  <a:cubicBezTo>
                    <a:pt x="5203" y="8259"/>
                    <a:pt x="5098" y="8282"/>
                    <a:pt x="4995" y="8302"/>
                  </a:cubicBezTo>
                  <a:cubicBezTo>
                    <a:pt x="5010" y="8380"/>
                    <a:pt x="5010" y="8380"/>
                    <a:pt x="5010" y="8380"/>
                  </a:cubicBezTo>
                  <a:cubicBezTo>
                    <a:pt x="5115" y="8360"/>
                    <a:pt x="5221" y="8337"/>
                    <a:pt x="5326" y="8308"/>
                  </a:cubicBezTo>
                  <a:cubicBezTo>
                    <a:pt x="5304" y="8231"/>
                    <a:pt x="5304" y="8231"/>
                    <a:pt x="5304" y="8231"/>
                  </a:cubicBezTo>
                  <a:moveTo>
                    <a:pt x="3107" y="8219"/>
                  </a:moveTo>
                  <a:cubicBezTo>
                    <a:pt x="3086" y="8295"/>
                    <a:pt x="3086" y="8295"/>
                    <a:pt x="3086" y="8295"/>
                  </a:cubicBezTo>
                  <a:cubicBezTo>
                    <a:pt x="3189" y="8324"/>
                    <a:pt x="3295" y="8350"/>
                    <a:pt x="3400" y="8371"/>
                  </a:cubicBezTo>
                  <a:cubicBezTo>
                    <a:pt x="3416" y="8293"/>
                    <a:pt x="3416" y="8293"/>
                    <a:pt x="3416" y="8293"/>
                  </a:cubicBezTo>
                  <a:cubicBezTo>
                    <a:pt x="3312" y="8271"/>
                    <a:pt x="3209" y="8247"/>
                    <a:pt x="3107" y="8219"/>
                  </a:cubicBezTo>
                  <a:moveTo>
                    <a:pt x="5903" y="8020"/>
                  </a:moveTo>
                  <a:cubicBezTo>
                    <a:pt x="5807" y="8063"/>
                    <a:pt x="5707" y="8102"/>
                    <a:pt x="5608" y="8138"/>
                  </a:cubicBezTo>
                  <a:cubicBezTo>
                    <a:pt x="5634" y="8212"/>
                    <a:pt x="5634" y="8212"/>
                    <a:pt x="5634" y="8212"/>
                  </a:cubicBezTo>
                  <a:cubicBezTo>
                    <a:pt x="5736" y="8176"/>
                    <a:pt x="5837" y="8136"/>
                    <a:pt x="5935" y="8093"/>
                  </a:cubicBezTo>
                  <a:cubicBezTo>
                    <a:pt x="5903" y="8020"/>
                    <a:pt x="5903" y="8020"/>
                    <a:pt x="5903" y="8020"/>
                  </a:cubicBezTo>
                  <a:moveTo>
                    <a:pt x="2511" y="8001"/>
                  </a:moveTo>
                  <a:cubicBezTo>
                    <a:pt x="2478" y="8074"/>
                    <a:pt x="2478" y="8074"/>
                    <a:pt x="2478" y="8074"/>
                  </a:cubicBezTo>
                  <a:cubicBezTo>
                    <a:pt x="2576" y="8118"/>
                    <a:pt x="2677" y="8159"/>
                    <a:pt x="2777" y="8196"/>
                  </a:cubicBezTo>
                  <a:cubicBezTo>
                    <a:pt x="2805" y="8121"/>
                    <a:pt x="2805" y="8121"/>
                    <a:pt x="2805" y="8121"/>
                  </a:cubicBezTo>
                  <a:cubicBezTo>
                    <a:pt x="2705" y="8085"/>
                    <a:pt x="2606" y="8044"/>
                    <a:pt x="2511" y="8001"/>
                  </a:cubicBezTo>
                  <a:moveTo>
                    <a:pt x="6462" y="7720"/>
                  </a:moveTo>
                  <a:cubicBezTo>
                    <a:pt x="6373" y="7777"/>
                    <a:pt x="6280" y="7831"/>
                    <a:pt x="6188" y="7881"/>
                  </a:cubicBezTo>
                  <a:cubicBezTo>
                    <a:pt x="6226" y="7951"/>
                    <a:pt x="6226" y="7951"/>
                    <a:pt x="6226" y="7951"/>
                  </a:cubicBezTo>
                  <a:cubicBezTo>
                    <a:pt x="6320" y="7900"/>
                    <a:pt x="6414" y="7846"/>
                    <a:pt x="6505" y="7787"/>
                  </a:cubicBezTo>
                  <a:cubicBezTo>
                    <a:pt x="6462" y="7720"/>
                    <a:pt x="6462" y="7720"/>
                    <a:pt x="6462" y="7720"/>
                  </a:cubicBezTo>
                  <a:moveTo>
                    <a:pt x="1954" y="7695"/>
                  </a:moveTo>
                  <a:cubicBezTo>
                    <a:pt x="1911" y="7761"/>
                    <a:pt x="1911" y="7761"/>
                    <a:pt x="1911" y="7761"/>
                  </a:cubicBezTo>
                  <a:cubicBezTo>
                    <a:pt x="2001" y="7820"/>
                    <a:pt x="2094" y="7877"/>
                    <a:pt x="2188" y="7928"/>
                  </a:cubicBezTo>
                  <a:cubicBezTo>
                    <a:pt x="2226" y="7859"/>
                    <a:pt x="2226" y="7859"/>
                    <a:pt x="2226" y="7859"/>
                  </a:cubicBezTo>
                  <a:cubicBezTo>
                    <a:pt x="2135" y="7808"/>
                    <a:pt x="2043" y="7753"/>
                    <a:pt x="1954" y="7695"/>
                  </a:cubicBezTo>
                  <a:moveTo>
                    <a:pt x="6969" y="7339"/>
                  </a:moveTo>
                  <a:cubicBezTo>
                    <a:pt x="6890" y="7409"/>
                    <a:pt x="6807" y="7476"/>
                    <a:pt x="6723" y="7540"/>
                  </a:cubicBezTo>
                  <a:cubicBezTo>
                    <a:pt x="6771" y="7603"/>
                    <a:pt x="6771" y="7603"/>
                    <a:pt x="6771" y="7603"/>
                  </a:cubicBezTo>
                  <a:cubicBezTo>
                    <a:pt x="6857" y="7538"/>
                    <a:pt x="6941" y="7469"/>
                    <a:pt x="7022" y="7399"/>
                  </a:cubicBezTo>
                  <a:cubicBezTo>
                    <a:pt x="6969" y="7339"/>
                    <a:pt x="6969" y="7339"/>
                    <a:pt x="6969" y="7339"/>
                  </a:cubicBezTo>
                  <a:moveTo>
                    <a:pt x="1452" y="7307"/>
                  </a:moveTo>
                  <a:cubicBezTo>
                    <a:pt x="1399" y="7366"/>
                    <a:pt x="1399" y="7366"/>
                    <a:pt x="1399" y="7366"/>
                  </a:cubicBezTo>
                  <a:cubicBezTo>
                    <a:pt x="1478" y="7438"/>
                    <a:pt x="1562" y="7508"/>
                    <a:pt x="1647" y="7573"/>
                  </a:cubicBezTo>
                  <a:cubicBezTo>
                    <a:pt x="1696" y="7510"/>
                    <a:pt x="1696" y="7510"/>
                    <a:pt x="1696" y="7510"/>
                  </a:cubicBezTo>
                  <a:cubicBezTo>
                    <a:pt x="1612" y="7445"/>
                    <a:pt x="1530" y="7377"/>
                    <a:pt x="1452" y="7307"/>
                  </a:cubicBezTo>
                  <a:moveTo>
                    <a:pt x="7413" y="6885"/>
                  </a:moveTo>
                  <a:cubicBezTo>
                    <a:pt x="7345" y="6966"/>
                    <a:pt x="7273" y="7045"/>
                    <a:pt x="7199" y="7120"/>
                  </a:cubicBezTo>
                  <a:cubicBezTo>
                    <a:pt x="7256" y="7176"/>
                    <a:pt x="7256" y="7176"/>
                    <a:pt x="7256" y="7176"/>
                  </a:cubicBezTo>
                  <a:cubicBezTo>
                    <a:pt x="7332" y="7098"/>
                    <a:pt x="7405" y="7018"/>
                    <a:pt x="7474" y="6936"/>
                  </a:cubicBezTo>
                  <a:cubicBezTo>
                    <a:pt x="7413" y="6885"/>
                    <a:pt x="7413" y="6885"/>
                    <a:pt x="7413" y="6885"/>
                  </a:cubicBezTo>
                  <a:moveTo>
                    <a:pt x="1014" y="6847"/>
                  </a:moveTo>
                  <a:cubicBezTo>
                    <a:pt x="953" y="6897"/>
                    <a:pt x="953" y="6897"/>
                    <a:pt x="953" y="6897"/>
                  </a:cubicBezTo>
                  <a:cubicBezTo>
                    <a:pt x="1020" y="6980"/>
                    <a:pt x="1092" y="7062"/>
                    <a:pt x="1167" y="7140"/>
                  </a:cubicBezTo>
                  <a:cubicBezTo>
                    <a:pt x="1224" y="7086"/>
                    <a:pt x="1224" y="7086"/>
                    <a:pt x="1224" y="7086"/>
                  </a:cubicBezTo>
                  <a:cubicBezTo>
                    <a:pt x="1151" y="7009"/>
                    <a:pt x="1081" y="6928"/>
                    <a:pt x="1014" y="6847"/>
                  </a:cubicBezTo>
                  <a:moveTo>
                    <a:pt x="7782" y="6369"/>
                  </a:moveTo>
                  <a:cubicBezTo>
                    <a:pt x="7727" y="6459"/>
                    <a:pt x="7669" y="6547"/>
                    <a:pt x="7607" y="6634"/>
                  </a:cubicBezTo>
                  <a:cubicBezTo>
                    <a:pt x="7672" y="6680"/>
                    <a:pt x="7672" y="6680"/>
                    <a:pt x="7672" y="6680"/>
                  </a:cubicBezTo>
                  <a:cubicBezTo>
                    <a:pt x="7734" y="6592"/>
                    <a:pt x="7794" y="6502"/>
                    <a:pt x="7850" y="6409"/>
                  </a:cubicBezTo>
                  <a:cubicBezTo>
                    <a:pt x="7782" y="6369"/>
                    <a:pt x="7782" y="6369"/>
                    <a:pt x="7782" y="6369"/>
                  </a:cubicBezTo>
                  <a:moveTo>
                    <a:pt x="651" y="6327"/>
                  </a:moveTo>
                  <a:cubicBezTo>
                    <a:pt x="583" y="6367"/>
                    <a:pt x="583" y="6367"/>
                    <a:pt x="583" y="6367"/>
                  </a:cubicBezTo>
                  <a:cubicBezTo>
                    <a:pt x="637" y="6460"/>
                    <a:pt x="696" y="6550"/>
                    <a:pt x="758" y="6639"/>
                  </a:cubicBezTo>
                  <a:cubicBezTo>
                    <a:pt x="823" y="6593"/>
                    <a:pt x="823" y="6593"/>
                    <a:pt x="823" y="6593"/>
                  </a:cubicBezTo>
                  <a:cubicBezTo>
                    <a:pt x="762" y="6507"/>
                    <a:pt x="705" y="6417"/>
                    <a:pt x="651" y="6327"/>
                  </a:cubicBezTo>
                  <a:moveTo>
                    <a:pt x="8068" y="5801"/>
                  </a:moveTo>
                  <a:cubicBezTo>
                    <a:pt x="8028" y="5898"/>
                    <a:pt x="7984" y="5995"/>
                    <a:pt x="7936" y="6090"/>
                  </a:cubicBezTo>
                  <a:cubicBezTo>
                    <a:pt x="8007" y="6126"/>
                    <a:pt x="8007" y="6126"/>
                    <a:pt x="8007" y="6126"/>
                  </a:cubicBezTo>
                  <a:cubicBezTo>
                    <a:pt x="8055" y="6030"/>
                    <a:pt x="8101" y="5931"/>
                    <a:pt x="8141" y="5831"/>
                  </a:cubicBezTo>
                  <a:cubicBezTo>
                    <a:pt x="8068" y="5801"/>
                    <a:pt x="8068" y="5801"/>
                    <a:pt x="8068" y="5801"/>
                  </a:cubicBezTo>
                  <a:moveTo>
                    <a:pt x="372" y="5756"/>
                  </a:moveTo>
                  <a:cubicBezTo>
                    <a:pt x="298" y="5786"/>
                    <a:pt x="298" y="5786"/>
                    <a:pt x="298" y="5786"/>
                  </a:cubicBezTo>
                  <a:cubicBezTo>
                    <a:pt x="338" y="5886"/>
                    <a:pt x="382" y="5986"/>
                    <a:pt x="429" y="6082"/>
                  </a:cubicBezTo>
                  <a:cubicBezTo>
                    <a:pt x="501" y="6047"/>
                    <a:pt x="501" y="6047"/>
                    <a:pt x="501" y="6047"/>
                  </a:cubicBezTo>
                  <a:cubicBezTo>
                    <a:pt x="455" y="5952"/>
                    <a:pt x="411" y="5855"/>
                    <a:pt x="372" y="5756"/>
                  </a:cubicBezTo>
                  <a:moveTo>
                    <a:pt x="8262" y="5198"/>
                  </a:moveTo>
                  <a:cubicBezTo>
                    <a:pt x="8238" y="5300"/>
                    <a:pt x="8209" y="5403"/>
                    <a:pt x="8177" y="5503"/>
                  </a:cubicBezTo>
                  <a:cubicBezTo>
                    <a:pt x="8253" y="5528"/>
                    <a:pt x="8253" y="5528"/>
                    <a:pt x="8253" y="5528"/>
                  </a:cubicBezTo>
                  <a:cubicBezTo>
                    <a:pt x="8286" y="5425"/>
                    <a:pt x="8315" y="5320"/>
                    <a:pt x="8340" y="5216"/>
                  </a:cubicBezTo>
                  <a:cubicBezTo>
                    <a:pt x="8262" y="5198"/>
                    <a:pt x="8262" y="5198"/>
                    <a:pt x="8262" y="5198"/>
                  </a:cubicBezTo>
                  <a:moveTo>
                    <a:pt x="184" y="5152"/>
                  </a:moveTo>
                  <a:cubicBezTo>
                    <a:pt x="106" y="5169"/>
                    <a:pt x="106" y="5169"/>
                    <a:pt x="106" y="5169"/>
                  </a:cubicBezTo>
                  <a:cubicBezTo>
                    <a:pt x="130" y="5274"/>
                    <a:pt x="158" y="5378"/>
                    <a:pt x="190" y="5481"/>
                  </a:cubicBezTo>
                  <a:cubicBezTo>
                    <a:pt x="266" y="5458"/>
                    <a:pt x="266" y="5458"/>
                    <a:pt x="266" y="5458"/>
                  </a:cubicBezTo>
                  <a:cubicBezTo>
                    <a:pt x="235" y="5357"/>
                    <a:pt x="207" y="5254"/>
                    <a:pt x="184" y="5152"/>
                  </a:cubicBezTo>
                  <a:moveTo>
                    <a:pt x="8365" y="4555"/>
                  </a:moveTo>
                  <a:cubicBezTo>
                    <a:pt x="8363" y="4571"/>
                    <a:pt x="8363" y="4571"/>
                    <a:pt x="8363" y="4571"/>
                  </a:cubicBezTo>
                  <a:cubicBezTo>
                    <a:pt x="8354" y="4677"/>
                    <a:pt x="8342" y="4783"/>
                    <a:pt x="8325" y="4886"/>
                  </a:cubicBezTo>
                  <a:cubicBezTo>
                    <a:pt x="8403" y="4899"/>
                    <a:pt x="8403" y="4899"/>
                    <a:pt x="8403" y="4899"/>
                  </a:cubicBezTo>
                  <a:cubicBezTo>
                    <a:pt x="8420" y="4793"/>
                    <a:pt x="8433" y="4685"/>
                    <a:pt x="8443" y="4578"/>
                  </a:cubicBezTo>
                  <a:cubicBezTo>
                    <a:pt x="8444" y="4561"/>
                    <a:pt x="8444" y="4561"/>
                    <a:pt x="8444" y="4561"/>
                  </a:cubicBezTo>
                  <a:cubicBezTo>
                    <a:pt x="8365" y="4555"/>
                    <a:pt x="8365" y="4555"/>
                    <a:pt x="8365" y="4555"/>
                  </a:cubicBezTo>
                  <a:moveTo>
                    <a:pt x="91" y="4524"/>
                  </a:moveTo>
                  <a:cubicBezTo>
                    <a:pt x="11" y="4530"/>
                    <a:pt x="11" y="4530"/>
                    <a:pt x="11" y="4530"/>
                  </a:cubicBezTo>
                  <a:cubicBezTo>
                    <a:pt x="19" y="4637"/>
                    <a:pt x="30" y="4745"/>
                    <a:pt x="46" y="4851"/>
                  </a:cubicBezTo>
                  <a:cubicBezTo>
                    <a:pt x="125" y="4839"/>
                    <a:pt x="125" y="4839"/>
                    <a:pt x="125" y="4839"/>
                  </a:cubicBezTo>
                  <a:cubicBezTo>
                    <a:pt x="109" y="4736"/>
                    <a:pt x="98" y="4629"/>
                    <a:pt x="91" y="4524"/>
                  </a:cubicBezTo>
                  <a:moveTo>
                    <a:pt x="8446" y="3915"/>
                  </a:moveTo>
                  <a:cubicBezTo>
                    <a:pt x="8367" y="3920"/>
                    <a:pt x="8367" y="3920"/>
                    <a:pt x="8367" y="3920"/>
                  </a:cubicBezTo>
                  <a:cubicBezTo>
                    <a:pt x="8374" y="4020"/>
                    <a:pt x="8378" y="4121"/>
                    <a:pt x="8378" y="4221"/>
                  </a:cubicBezTo>
                  <a:cubicBezTo>
                    <a:pt x="8378" y="4238"/>
                    <a:pt x="8378" y="4238"/>
                    <a:pt x="8378" y="4238"/>
                  </a:cubicBezTo>
                  <a:cubicBezTo>
                    <a:pt x="8457" y="4238"/>
                    <a:pt x="8457" y="4238"/>
                    <a:pt x="8457" y="4238"/>
                  </a:cubicBezTo>
                  <a:cubicBezTo>
                    <a:pt x="8457" y="4221"/>
                    <a:pt x="8457" y="4221"/>
                    <a:pt x="8457" y="4221"/>
                  </a:cubicBezTo>
                  <a:cubicBezTo>
                    <a:pt x="8457" y="4119"/>
                    <a:pt x="8454" y="4016"/>
                    <a:pt x="8446" y="3915"/>
                  </a:cubicBezTo>
                  <a:moveTo>
                    <a:pt x="15" y="3884"/>
                  </a:moveTo>
                  <a:cubicBezTo>
                    <a:pt x="6" y="3991"/>
                    <a:pt x="1" y="4099"/>
                    <a:pt x="0" y="4206"/>
                  </a:cubicBezTo>
                  <a:cubicBezTo>
                    <a:pt x="80" y="4207"/>
                    <a:pt x="80" y="4207"/>
                    <a:pt x="80" y="4207"/>
                  </a:cubicBezTo>
                  <a:cubicBezTo>
                    <a:pt x="81" y="4101"/>
                    <a:pt x="85" y="3995"/>
                    <a:pt x="94" y="3889"/>
                  </a:cubicBezTo>
                  <a:cubicBezTo>
                    <a:pt x="15" y="3884"/>
                    <a:pt x="15" y="3884"/>
                    <a:pt x="15" y="3884"/>
                  </a:cubicBezTo>
                  <a:moveTo>
                    <a:pt x="8350" y="3275"/>
                  </a:moveTo>
                  <a:cubicBezTo>
                    <a:pt x="8272" y="3293"/>
                    <a:pt x="8272" y="3293"/>
                    <a:pt x="8272" y="3293"/>
                  </a:cubicBezTo>
                  <a:cubicBezTo>
                    <a:pt x="8296" y="3395"/>
                    <a:pt x="8316" y="3501"/>
                    <a:pt x="8331" y="3605"/>
                  </a:cubicBezTo>
                  <a:cubicBezTo>
                    <a:pt x="8410" y="3592"/>
                    <a:pt x="8410" y="3592"/>
                    <a:pt x="8410" y="3592"/>
                  </a:cubicBezTo>
                  <a:cubicBezTo>
                    <a:pt x="8394" y="3486"/>
                    <a:pt x="8374" y="3379"/>
                    <a:pt x="8350" y="3275"/>
                  </a:cubicBezTo>
                  <a:moveTo>
                    <a:pt x="115" y="3245"/>
                  </a:moveTo>
                  <a:cubicBezTo>
                    <a:pt x="91" y="3349"/>
                    <a:pt x="70" y="3456"/>
                    <a:pt x="53" y="3563"/>
                  </a:cubicBezTo>
                  <a:cubicBezTo>
                    <a:pt x="132" y="3575"/>
                    <a:pt x="132" y="3575"/>
                    <a:pt x="132" y="3575"/>
                  </a:cubicBezTo>
                  <a:cubicBezTo>
                    <a:pt x="148" y="3471"/>
                    <a:pt x="168" y="3366"/>
                    <a:pt x="193" y="3263"/>
                  </a:cubicBezTo>
                  <a:cubicBezTo>
                    <a:pt x="115" y="3245"/>
                    <a:pt x="115" y="3245"/>
                    <a:pt x="115" y="3245"/>
                  </a:cubicBezTo>
                  <a:moveTo>
                    <a:pt x="8156" y="2658"/>
                  </a:moveTo>
                  <a:cubicBezTo>
                    <a:pt x="8082" y="2688"/>
                    <a:pt x="8082" y="2688"/>
                    <a:pt x="8082" y="2688"/>
                  </a:cubicBezTo>
                  <a:cubicBezTo>
                    <a:pt x="8122" y="2786"/>
                    <a:pt x="8157" y="2886"/>
                    <a:pt x="8189" y="2987"/>
                  </a:cubicBezTo>
                  <a:cubicBezTo>
                    <a:pt x="8265" y="2962"/>
                    <a:pt x="8265" y="2962"/>
                    <a:pt x="8265" y="2962"/>
                  </a:cubicBezTo>
                  <a:cubicBezTo>
                    <a:pt x="8233" y="2860"/>
                    <a:pt x="8196" y="2758"/>
                    <a:pt x="8156" y="2658"/>
                  </a:cubicBezTo>
                  <a:moveTo>
                    <a:pt x="313" y="2629"/>
                  </a:moveTo>
                  <a:cubicBezTo>
                    <a:pt x="272" y="2728"/>
                    <a:pt x="235" y="2830"/>
                    <a:pt x="202" y="2933"/>
                  </a:cubicBezTo>
                  <a:cubicBezTo>
                    <a:pt x="278" y="2958"/>
                    <a:pt x="278" y="2958"/>
                    <a:pt x="278" y="2958"/>
                  </a:cubicBezTo>
                  <a:cubicBezTo>
                    <a:pt x="311" y="2857"/>
                    <a:pt x="347" y="2756"/>
                    <a:pt x="387" y="2659"/>
                  </a:cubicBezTo>
                  <a:cubicBezTo>
                    <a:pt x="313" y="2629"/>
                    <a:pt x="313" y="2629"/>
                    <a:pt x="313" y="2629"/>
                  </a:cubicBezTo>
                  <a:moveTo>
                    <a:pt x="7871" y="2078"/>
                  </a:moveTo>
                  <a:cubicBezTo>
                    <a:pt x="7802" y="2120"/>
                    <a:pt x="7802" y="2120"/>
                    <a:pt x="7802" y="2120"/>
                  </a:cubicBezTo>
                  <a:cubicBezTo>
                    <a:pt x="7856" y="2210"/>
                    <a:pt x="7906" y="2305"/>
                    <a:pt x="7953" y="2399"/>
                  </a:cubicBezTo>
                  <a:cubicBezTo>
                    <a:pt x="8024" y="2363"/>
                    <a:pt x="8024" y="2363"/>
                    <a:pt x="8024" y="2363"/>
                  </a:cubicBezTo>
                  <a:cubicBezTo>
                    <a:pt x="7977" y="2267"/>
                    <a:pt x="7925" y="2171"/>
                    <a:pt x="7871" y="2078"/>
                  </a:cubicBezTo>
                  <a:moveTo>
                    <a:pt x="603" y="2051"/>
                  </a:moveTo>
                  <a:cubicBezTo>
                    <a:pt x="548" y="2142"/>
                    <a:pt x="495" y="2238"/>
                    <a:pt x="447" y="2334"/>
                  </a:cubicBezTo>
                  <a:cubicBezTo>
                    <a:pt x="518" y="2370"/>
                    <a:pt x="518" y="2370"/>
                    <a:pt x="518" y="2370"/>
                  </a:cubicBezTo>
                  <a:cubicBezTo>
                    <a:pt x="565" y="2275"/>
                    <a:pt x="617" y="2182"/>
                    <a:pt x="671" y="2092"/>
                  </a:cubicBezTo>
                  <a:cubicBezTo>
                    <a:pt x="603" y="2051"/>
                    <a:pt x="603" y="2051"/>
                    <a:pt x="603" y="2051"/>
                  </a:cubicBezTo>
                  <a:moveTo>
                    <a:pt x="7500" y="1549"/>
                  </a:moveTo>
                  <a:cubicBezTo>
                    <a:pt x="7438" y="1600"/>
                    <a:pt x="7438" y="1600"/>
                    <a:pt x="7438" y="1600"/>
                  </a:cubicBezTo>
                  <a:cubicBezTo>
                    <a:pt x="7505" y="1681"/>
                    <a:pt x="7569" y="1766"/>
                    <a:pt x="7630" y="1852"/>
                  </a:cubicBezTo>
                  <a:cubicBezTo>
                    <a:pt x="7696" y="1806"/>
                    <a:pt x="7696" y="1806"/>
                    <a:pt x="7696" y="1806"/>
                  </a:cubicBezTo>
                  <a:cubicBezTo>
                    <a:pt x="7634" y="1719"/>
                    <a:pt x="7568" y="1632"/>
                    <a:pt x="7500" y="1549"/>
                  </a:cubicBezTo>
                  <a:moveTo>
                    <a:pt x="979" y="1523"/>
                  </a:moveTo>
                  <a:cubicBezTo>
                    <a:pt x="909" y="1606"/>
                    <a:pt x="843" y="1692"/>
                    <a:pt x="781" y="1779"/>
                  </a:cubicBezTo>
                  <a:cubicBezTo>
                    <a:pt x="846" y="1825"/>
                    <a:pt x="846" y="1825"/>
                    <a:pt x="846" y="1825"/>
                  </a:cubicBezTo>
                  <a:cubicBezTo>
                    <a:pt x="907" y="1740"/>
                    <a:pt x="972" y="1655"/>
                    <a:pt x="1040" y="1574"/>
                  </a:cubicBezTo>
                  <a:cubicBezTo>
                    <a:pt x="979" y="1523"/>
                    <a:pt x="979" y="1523"/>
                    <a:pt x="979" y="1523"/>
                  </a:cubicBezTo>
                  <a:moveTo>
                    <a:pt x="7053" y="1081"/>
                  </a:moveTo>
                  <a:cubicBezTo>
                    <a:pt x="7000" y="1140"/>
                    <a:pt x="7000" y="1140"/>
                    <a:pt x="7000" y="1140"/>
                  </a:cubicBezTo>
                  <a:cubicBezTo>
                    <a:pt x="7078" y="1211"/>
                    <a:pt x="7155" y="1285"/>
                    <a:pt x="7227" y="1361"/>
                  </a:cubicBezTo>
                  <a:cubicBezTo>
                    <a:pt x="7285" y="1306"/>
                    <a:pt x="7285" y="1306"/>
                    <a:pt x="7285" y="1306"/>
                  </a:cubicBezTo>
                  <a:cubicBezTo>
                    <a:pt x="7211" y="1229"/>
                    <a:pt x="7133" y="1153"/>
                    <a:pt x="7053" y="1081"/>
                  </a:cubicBezTo>
                  <a:moveTo>
                    <a:pt x="1429" y="1060"/>
                  </a:moveTo>
                  <a:cubicBezTo>
                    <a:pt x="1349" y="1131"/>
                    <a:pt x="1270" y="1206"/>
                    <a:pt x="1195" y="1283"/>
                  </a:cubicBezTo>
                  <a:cubicBezTo>
                    <a:pt x="1252" y="1338"/>
                    <a:pt x="1252" y="1338"/>
                    <a:pt x="1252" y="1338"/>
                  </a:cubicBezTo>
                  <a:cubicBezTo>
                    <a:pt x="1326" y="1262"/>
                    <a:pt x="1403" y="1190"/>
                    <a:pt x="1482" y="1119"/>
                  </a:cubicBezTo>
                  <a:cubicBezTo>
                    <a:pt x="1429" y="1060"/>
                    <a:pt x="1429" y="1060"/>
                    <a:pt x="1429" y="1060"/>
                  </a:cubicBezTo>
                  <a:moveTo>
                    <a:pt x="6540" y="686"/>
                  </a:moveTo>
                  <a:cubicBezTo>
                    <a:pt x="6496" y="753"/>
                    <a:pt x="6496" y="753"/>
                    <a:pt x="6496" y="753"/>
                  </a:cubicBezTo>
                  <a:cubicBezTo>
                    <a:pt x="6584" y="811"/>
                    <a:pt x="6672" y="872"/>
                    <a:pt x="6755" y="937"/>
                  </a:cubicBezTo>
                  <a:cubicBezTo>
                    <a:pt x="6804" y="874"/>
                    <a:pt x="6804" y="874"/>
                    <a:pt x="6804" y="874"/>
                  </a:cubicBezTo>
                  <a:cubicBezTo>
                    <a:pt x="6718" y="808"/>
                    <a:pt x="6629" y="745"/>
                    <a:pt x="6540" y="686"/>
                  </a:cubicBezTo>
                  <a:moveTo>
                    <a:pt x="1945" y="670"/>
                  </a:moveTo>
                  <a:cubicBezTo>
                    <a:pt x="1855" y="728"/>
                    <a:pt x="1766" y="791"/>
                    <a:pt x="1680" y="855"/>
                  </a:cubicBezTo>
                  <a:cubicBezTo>
                    <a:pt x="1728" y="918"/>
                    <a:pt x="1728" y="918"/>
                    <a:pt x="1728" y="918"/>
                  </a:cubicBezTo>
                  <a:cubicBezTo>
                    <a:pt x="1812" y="855"/>
                    <a:pt x="1900" y="794"/>
                    <a:pt x="1989" y="736"/>
                  </a:cubicBezTo>
                  <a:cubicBezTo>
                    <a:pt x="1945" y="670"/>
                    <a:pt x="1945" y="670"/>
                    <a:pt x="1945" y="670"/>
                  </a:cubicBezTo>
                  <a:moveTo>
                    <a:pt x="5972" y="376"/>
                  </a:moveTo>
                  <a:cubicBezTo>
                    <a:pt x="5939" y="448"/>
                    <a:pt x="5939" y="448"/>
                    <a:pt x="5939" y="448"/>
                  </a:cubicBezTo>
                  <a:cubicBezTo>
                    <a:pt x="6036" y="492"/>
                    <a:pt x="6131" y="540"/>
                    <a:pt x="6224" y="590"/>
                  </a:cubicBezTo>
                  <a:cubicBezTo>
                    <a:pt x="6262" y="520"/>
                    <a:pt x="6262" y="520"/>
                    <a:pt x="6262" y="520"/>
                  </a:cubicBezTo>
                  <a:cubicBezTo>
                    <a:pt x="6168" y="469"/>
                    <a:pt x="6070" y="420"/>
                    <a:pt x="5972" y="376"/>
                  </a:cubicBezTo>
                  <a:moveTo>
                    <a:pt x="2515" y="363"/>
                  </a:moveTo>
                  <a:cubicBezTo>
                    <a:pt x="2417" y="407"/>
                    <a:pt x="2319" y="454"/>
                    <a:pt x="2224" y="505"/>
                  </a:cubicBezTo>
                  <a:cubicBezTo>
                    <a:pt x="2262" y="575"/>
                    <a:pt x="2262" y="575"/>
                    <a:pt x="2262" y="575"/>
                  </a:cubicBezTo>
                  <a:cubicBezTo>
                    <a:pt x="2355" y="526"/>
                    <a:pt x="2451" y="478"/>
                    <a:pt x="2547" y="436"/>
                  </a:cubicBezTo>
                  <a:cubicBezTo>
                    <a:pt x="2515" y="363"/>
                    <a:pt x="2515" y="363"/>
                    <a:pt x="2515" y="363"/>
                  </a:cubicBezTo>
                  <a:moveTo>
                    <a:pt x="5364" y="155"/>
                  </a:moveTo>
                  <a:cubicBezTo>
                    <a:pt x="5343" y="232"/>
                    <a:pt x="5343" y="232"/>
                    <a:pt x="5343" y="232"/>
                  </a:cubicBezTo>
                  <a:cubicBezTo>
                    <a:pt x="5444" y="261"/>
                    <a:pt x="5546" y="293"/>
                    <a:pt x="5645" y="328"/>
                  </a:cubicBezTo>
                  <a:cubicBezTo>
                    <a:pt x="5673" y="253"/>
                    <a:pt x="5673" y="253"/>
                    <a:pt x="5673" y="253"/>
                  </a:cubicBezTo>
                  <a:cubicBezTo>
                    <a:pt x="5571" y="217"/>
                    <a:pt x="5468" y="184"/>
                    <a:pt x="5364" y="155"/>
                  </a:cubicBezTo>
                  <a:moveTo>
                    <a:pt x="3124" y="146"/>
                  </a:moveTo>
                  <a:cubicBezTo>
                    <a:pt x="3021" y="174"/>
                    <a:pt x="2917" y="207"/>
                    <a:pt x="2815" y="243"/>
                  </a:cubicBezTo>
                  <a:cubicBezTo>
                    <a:pt x="2842" y="318"/>
                    <a:pt x="2842" y="318"/>
                    <a:pt x="2842" y="318"/>
                  </a:cubicBezTo>
                  <a:cubicBezTo>
                    <a:pt x="2941" y="283"/>
                    <a:pt x="3044" y="250"/>
                    <a:pt x="3145" y="223"/>
                  </a:cubicBezTo>
                  <a:cubicBezTo>
                    <a:pt x="3124" y="146"/>
                    <a:pt x="3124" y="146"/>
                    <a:pt x="3124" y="146"/>
                  </a:cubicBezTo>
                  <a:moveTo>
                    <a:pt x="4729" y="31"/>
                  </a:moveTo>
                  <a:cubicBezTo>
                    <a:pt x="4720" y="110"/>
                    <a:pt x="4720" y="110"/>
                    <a:pt x="4720" y="110"/>
                  </a:cubicBezTo>
                  <a:cubicBezTo>
                    <a:pt x="4825" y="122"/>
                    <a:pt x="4930" y="138"/>
                    <a:pt x="5034" y="159"/>
                  </a:cubicBezTo>
                  <a:cubicBezTo>
                    <a:pt x="5049" y="81"/>
                    <a:pt x="5049" y="81"/>
                    <a:pt x="5049" y="81"/>
                  </a:cubicBezTo>
                  <a:cubicBezTo>
                    <a:pt x="4944" y="60"/>
                    <a:pt x="4836" y="43"/>
                    <a:pt x="4729" y="31"/>
                  </a:cubicBezTo>
                  <a:moveTo>
                    <a:pt x="3760" y="26"/>
                  </a:moveTo>
                  <a:cubicBezTo>
                    <a:pt x="3653" y="38"/>
                    <a:pt x="3545" y="54"/>
                    <a:pt x="3440" y="74"/>
                  </a:cubicBezTo>
                  <a:cubicBezTo>
                    <a:pt x="3455" y="152"/>
                    <a:pt x="3455" y="152"/>
                    <a:pt x="3455" y="152"/>
                  </a:cubicBezTo>
                  <a:cubicBezTo>
                    <a:pt x="3558" y="133"/>
                    <a:pt x="3663" y="117"/>
                    <a:pt x="3769" y="106"/>
                  </a:cubicBezTo>
                  <a:cubicBezTo>
                    <a:pt x="3760" y="26"/>
                    <a:pt x="3760" y="26"/>
                    <a:pt x="3760" y="26"/>
                  </a:cubicBezTo>
                  <a:moveTo>
                    <a:pt x="4221" y="0"/>
                  </a:moveTo>
                  <a:cubicBezTo>
                    <a:pt x="4175" y="0"/>
                    <a:pt x="4129" y="1"/>
                    <a:pt x="4083" y="3"/>
                  </a:cubicBezTo>
                  <a:cubicBezTo>
                    <a:pt x="4085" y="83"/>
                    <a:pt x="4085" y="83"/>
                    <a:pt x="4085" y="83"/>
                  </a:cubicBezTo>
                  <a:cubicBezTo>
                    <a:pt x="4131" y="81"/>
                    <a:pt x="4178" y="80"/>
                    <a:pt x="4224" y="80"/>
                  </a:cubicBezTo>
                  <a:cubicBezTo>
                    <a:pt x="4283" y="80"/>
                    <a:pt x="4343" y="81"/>
                    <a:pt x="4403" y="84"/>
                  </a:cubicBezTo>
                  <a:cubicBezTo>
                    <a:pt x="4407" y="4"/>
                    <a:pt x="4407" y="4"/>
                    <a:pt x="4407" y="4"/>
                  </a:cubicBezTo>
                  <a:cubicBezTo>
                    <a:pt x="4344" y="2"/>
                    <a:pt x="4282" y="0"/>
                    <a:pt x="4221" y="0"/>
                  </a:cubicBezTo>
                </a:path>
              </a:pathLst>
            </a:custGeom>
            <a:solidFill>
              <a:srgbClr val="FFFFFF">
                <a:alpha val="5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1" name="Freeform 382"/>
            <p:cNvSpPr>
              <a:spLocks noEditPoints="1"/>
            </p:cNvSpPr>
            <p:nvPr/>
          </p:nvSpPr>
          <p:spPr bwMode="auto">
            <a:xfrm>
              <a:off x="5784950" y="1262627"/>
              <a:ext cx="3847851" cy="3386645"/>
            </a:xfrm>
            <a:custGeom>
              <a:avLst/>
              <a:gdLst>
                <a:gd name="T0" fmla="*/ 1774 w 16153"/>
                <a:gd name="T1" fmla="*/ 4463 h 14217"/>
                <a:gd name="T2" fmla="*/ 8086 w 16153"/>
                <a:gd name="T3" fmla="*/ 277 h 14217"/>
                <a:gd name="T4" fmla="*/ 10725 w 16153"/>
                <a:gd name="T5" fmla="*/ 810 h 14217"/>
                <a:gd name="T6" fmla="*/ 14380 w 16153"/>
                <a:gd name="T7" fmla="*/ 9755 h 14217"/>
                <a:gd name="T8" fmla="*/ 8068 w 16153"/>
                <a:gd name="T9" fmla="*/ 13940 h 14217"/>
                <a:gd name="T10" fmla="*/ 5429 w 16153"/>
                <a:gd name="T11" fmla="*/ 13406 h 14217"/>
                <a:gd name="T12" fmla="*/ 1774 w 16153"/>
                <a:gd name="T13" fmla="*/ 4463 h 14217"/>
                <a:gd name="T14" fmla="*/ 1774 w 16153"/>
                <a:gd name="T15" fmla="*/ 4463 h 14217"/>
                <a:gd name="T16" fmla="*/ 1774 w 16153"/>
                <a:gd name="T17" fmla="*/ 4463 h 14217"/>
                <a:gd name="T18" fmla="*/ 8086 w 16153"/>
                <a:gd name="T19" fmla="*/ 0 h 14217"/>
                <a:gd name="T20" fmla="*/ 1519 w 16153"/>
                <a:gd name="T21" fmla="*/ 4355 h 14217"/>
                <a:gd name="T22" fmla="*/ 5322 w 16153"/>
                <a:gd name="T23" fmla="*/ 13662 h 14217"/>
                <a:gd name="T24" fmla="*/ 8066 w 16153"/>
                <a:gd name="T25" fmla="*/ 14217 h 14217"/>
                <a:gd name="T26" fmla="*/ 14634 w 16153"/>
                <a:gd name="T27" fmla="*/ 9862 h 14217"/>
                <a:gd name="T28" fmla="*/ 10832 w 16153"/>
                <a:gd name="T29" fmla="*/ 555 h 14217"/>
                <a:gd name="T30" fmla="*/ 8086 w 16153"/>
                <a:gd name="T31" fmla="*/ 0 h 14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153" h="14217">
                  <a:moveTo>
                    <a:pt x="1774" y="4463"/>
                  </a:moveTo>
                  <a:cubicBezTo>
                    <a:pt x="2872" y="1851"/>
                    <a:pt x="5414" y="277"/>
                    <a:pt x="8086" y="277"/>
                  </a:cubicBezTo>
                  <a:cubicBezTo>
                    <a:pt x="8967" y="277"/>
                    <a:pt x="9863" y="448"/>
                    <a:pt x="10725" y="810"/>
                  </a:cubicBezTo>
                  <a:cubicBezTo>
                    <a:pt x="14200" y="2269"/>
                    <a:pt x="15840" y="6281"/>
                    <a:pt x="14380" y="9755"/>
                  </a:cubicBezTo>
                  <a:cubicBezTo>
                    <a:pt x="13282" y="12366"/>
                    <a:pt x="10740" y="13940"/>
                    <a:pt x="8068" y="13940"/>
                  </a:cubicBezTo>
                  <a:cubicBezTo>
                    <a:pt x="7187" y="13940"/>
                    <a:pt x="6291" y="13769"/>
                    <a:pt x="5429" y="13406"/>
                  </a:cubicBezTo>
                  <a:cubicBezTo>
                    <a:pt x="1954" y="11948"/>
                    <a:pt x="314" y="7935"/>
                    <a:pt x="1774" y="4463"/>
                  </a:cubicBezTo>
                  <a:cubicBezTo>
                    <a:pt x="1774" y="4463"/>
                    <a:pt x="1774" y="4463"/>
                    <a:pt x="1774" y="4463"/>
                  </a:cubicBezTo>
                  <a:cubicBezTo>
                    <a:pt x="1774" y="4463"/>
                    <a:pt x="1774" y="4463"/>
                    <a:pt x="1774" y="4463"/>
                  </a:cubicBezTo>
                  <a:moveTo>
                    <a:pt x="8086" y="0"/>
                  </a:moveTo>
                  <a:cubicBezTo>
                    <a:pt x="5307" y="0"/>
                    <a:pt x="2662" y="1638"/>
                    <a:pt x="1519" y="4355"/>
                  </a:cubicBezTo>
                  <a:cubicBezTo>
                    <a:pt x="0" y="7969"/>
                    <a:pt x="1706" y="12143"/>
                    <a:pt x="5322" y="13662"/>
                  </a:cubicBezTo>
                  <a:cubicBezTo>
                    <a:pt x="6218" y="14039"/>
                    <a:pt x="7150" y="14217"/>
                    <a:pt x="8066" y="14217"/>
                  </a:cubicBezTo>
                  <a:cubicBezTo>
                    <a:pt x="10846" y="14217"/>
                    <a:pt x="13492" y="12579"/>
                    <a:pt x="14634" y="9862"/>
                  </a:cubicBezTo>
                  <a:cubicBezTo>
                    <a:pt x="16153" y="6248"/>
                    <a:pt x="14447" y="2074"/>
                    <a:pt x="10832" y="555"/>
                  </a:cubicBezTo>
                  <a:cubicBezTo>
                    <a:pt x="9935" y="179"/>
                    <a:pt x="9003" y="0"/>
                    <a:pt x="808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2" name="Freeform 383"/>
            <p:cNvSpPr/>
            <p:nvPr/>
          </p:nvSpPr>
          <p:spPr bwMode="auto">
            <a:xfrm>
              <a:off x="7830933" y="1267366"/>
              <a:ext cx="25511" cy="2118"/>
            </a:xfrm>
            <a:custGeom>
              <a:avLst/>
              <a:gdLst>
                <a:gd name="T0" fmla="*/ 107 w 107"/>
                <a:gd name="T1" fmla="*/ 9 h 9"/>
                <a:gd name="T2" fmla="*/ 80 w 107"/>
                <a:gd name="T3" fmla="*/ 5 h 9"/>
                <a:gd name="T4" fmla="*/ 0 w 107"/>
                <a:gd name="T5" fmla="*/ 0 h 9"/>
                <a:gd name="T6" fmla="*/ 107 w 107"/>
                <a:gd name="T7" fmla="*/ 9 h 9"/>
              </a:gdLst>
              <a:ahLst/>
              <a:cxnLst>
                <a:cxn ang="0">
                  <a:pos x="T0" y="T1"/>
                </a:cxn>
                <a:cxn ang="0">
                  <a:pos x="T2" y="T3"/>
                </a:cxn>
                <a:cxn ang="0">
                  <a:pos x="T4" y="T5"/>
                </a:cxn>
                <a:cxn ang="0">
                  <a:pos x="T6" y="T7"/>
                </a:cxn>
              </a:cxnLst>
              <a:rect l="0" t="0" r="r" b="b"/>
              <a:pathLst>
                <a:path w="107" h="9">
                  <a:moveTo>
                    <a:pt x="107" y="9"/>
                  </a:moveTo>
                  <a:cubicBezTo>
                    <a:pt x="98" y="7"/>
                    <a:pt x="89" y="6"/>
                    <a:pt x="80" y="5"/>
                  </a:cubicBezTo>
                  <a:cubicBezTo>
                    <a:pt x="53" y="3"/>
                    <a:pt x="27" y="2"/>
                    <a:pt x="0" y="0"/>
                  </a:cubicBezTo>
                  <a:cubicBezTo>
                    <a:pt x="36" y="3"/>
                    <a:pt x="71" y="5"/>
                    <a:pt x="107"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3" name="Freeform 384"/>
            <p:cNvSpPr>
              <a:spLocks noEditPoints="1"/>
            </p:cNvSpPr>
            <p:nvPr/>
          </p:nvSpPr>
          <p:spPr bwMode="auto">
            <a:xfrm>
              <a:off x="6189891" y="1329983"/>
              <a:ext cx="3113895" cy="3044622"/>
            </a:xfrm>
            <a:custGeom>
              <a:avLst/>
              <a:gdLst>
                <a:gd name="T0" fmla="*/ 6381 w 13072"/>
                <a:gd name="T1" fmla="*/ 12488 h 12781"/>
                <a:gd name="T2" fmla="*/ 5906 w 13072"/>
                <a:gd name="T3" fmla="*/ 12468 h 12781"/>
                <a:gd name="T4" fmla="*/ 730 w 13072"/>
                <a:gd name="T5" fmla="*/ 6354 h 12781"/>
                <a:gd name="T6" fmla="*/ 6372 w 13072"/>
                <a:gd name="T7" fmla="*/ 1163 h 12781"/>
                <a:gd name="T8" fmla="*/ 6848 w 13072"/>
                <a:gd name="T9" fmla="*/ 1183 h 12781"/>
                <a:gd name="T10" fmla="*/ 12023 w 13072"/>
                <a:gd name="T11" fmla="*/ 7296 h 12781"/>
                <a:gd name="T12" fmla="*/ 6381 w 13072"/>
                <a:gd name="T13" fmla="*/ 12488 h 12781"/>
                <a:gd name="T14" fmla="*/ 6660 w 13072"/>
                <a:gd name="T15" fmla="*/ 0 h 12781"/>
                <a:gd name="T16" fmla="*/ 6582 w 13072"/>
                <a:gd name="T17" fmla="*/ 938 h 12781"/>
                <a:gd name="T18" fmla="*/ 6586 w 13072"/>
                <a:gd name="T19" fmla="*/ 939 h 12781"/>
                <a:gd name="T20" fmla="*/ 6372 w 13072"/>
                <a:gd name="T21" fmla="*/ 935 h 12781"/>
                <a:gd name="T22" fmla="*/ 1097 w 13072"/>
                <a:gd name="T23" fmla="*/ 4209 h 12781"/>
                <a:gd name="T24" fmla="*/ 226 w 13072"/>
                <a:gd name="T25" fmla="*/ 3843 h 12781"/>
                <a:gd name="T26" fmla="*/ 74 w 13072"/>
                <a:gd name="T27" fmla="*/ 4180 h 12781"/>
                <a:gd name="T28" fmla="*/ 74 w 13072"/>
                <a:gd name="T29" fmla="*/ 4180 h 12781"/>
                <a:gd name="T30" fmla="*/ 74 w 13072"/>
                <a:gd name="T31" fmla="*/ 4180 h 12781"/>
                <a:gd name="T32" fmla="*/ 0 w 13072"/>
                <a:gd name="T33" fmla="*/ 4369 h 12781"/>
                <a:gd name="T34" fmla="*/ 868 w 13072"/>
                <a:gd name="T35" fmla="*/ 4732 h 12781"/>
                <a:gd name="T36" fmla="*/ 502 w 13072"/>
                <a:gd name="T37" fmla="*/ 6335 h 12781"/>
                <a:gd name="T38" fmla="*/ 2279 w 13072"/>
                <a:gd name="T39" fmla="*/ 11057 h 12781"/>
                <a:gd name="T40" fmla="*/ 1663 w 13072"/>
                <a:gd name="T41" fmla="*/ 11771 h 12781"/>
                <a:gd name="T42" fmla="*/ 2093 w 13072"/>
                <a:gd name="T43" fmla="*/ 12148 h 12781"/>
                <a:gd name="T44" fmla="*/ 2709 w 13072"/>
                <a:gd name="T45" fmla="*/ 11435 h 12781"/>
                <a:gd name="T46" fmla="*/ 5887 w 13072"/>
                <a:gd name="T47" fmla="*/ 12696 h 12781"/>
                <a:gd name="T48" fmla="*/ 6381 w 13072"/>
                <a:gd name="T49" fmla="*/ 12717 h 12781"/>
                <a:gd name="T50" fmla="*/ 9230 w 13072"/>
                <a:gd name="T51" fmla="*/ 11977 h 12781"/>
                <a:gd name="T52" fmla="*/ 9717 w 13072"/>
                <a:gd name="T53" fmla="*/ 12781 h 12781"/>
                <a:gd name="T54" fmla="*/ 10204 w 13072"/>
                <a:gd name="T55" fmla="*/ 12481 h 12781"/>
                <a:gd name="T56" fmla="*/ 9716 w 13072"/>
                <a:gd name="T57" fmla="*/ 11676 h 12781"/>
                <a:gd name="T58" fmla="*/ 12252 w 13072"/>
                <a:gd name="T59" fmla="*/ 7315 h 12781"/>
                <a:gd name="T60" fmla="*/ 12158 w 13072"/>
                <a:gd name="T61" fmla="*/ 5674 h 12781"/>
                <a:gd name="T62" fmla="*/ 13072 w 13072"/>
                <a:gd name="T63" fmla="*/ 5459 h 12781"/>
                <a:gd name="T64" fmla="*/ 12933 w 13072"/>
                <a:gd name="T65" fmla="*/ 4905 h 12781"/>
                <a:gd name="T66" fmla="*/ 12018 w 13072"/>
                <a:gd name="T67" fmla="*/ 5119 h 12781"/>
                <a:gd name="T68" fmla="*/ 7147 w 13072"/>
                <a:gd name="T69" fmla="*/ 985 h 12781"/>
                <a:gd name="T70" fmla="*/ 7152 w 13072"/>
                <a:gd name="T71" fmla="*/ 985 h 12781"/>
                <a:gd name="T72" fmla="*/ 7230 w 13072"/>
                <a:gd name="T73" fmla="*/ 48 h 12781"/>
                <a:gd name="T74" fmla="*/ 6660 w 13072"/>
                <a:gd name="T75" fmla="*/ 0 h 12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72" h="12781">
                  <a:moveTo>
                    <a:pt x="6381" y="12488"/>
                  </a:moveTo>
                  <a:cubicBezTo>
                    <a:pt x="6224" y="12488"/>
                    <a:pt x="6065" y="12481"/>
                    <a:pt x="5906" y="12468"/>
                  </a:cubicBezTo>
                  <a:cubicBezTo>
                    <a:pt x="2792" y="12209"/>
                    <a:pt x="471" y="9466"/>
                    <a:pt x="730" y="6354"/>
                  </a:cubicBezTo>
                  <a:cubicBezTo>
                    <a:pt x="977" y="3403"/>
                    <a:pt x="3459" y="1163"/>
                    <a:pt x="6372" y="1163"/>
                  </a:cubicBezTo>
                  <a:cubicBezTo>
                    <a:pt x="6529" y="1163"/>
                    <a:pt x="6688" y="1169"/>
                    <a:pt x="6848" y="1183"/>
                  </a:cubicBezTo>
                  <a:cubicBezTo>
                    <a:pt x="9962" y="1442"/>
                    <a:pt x="12283" y="4184"/>
                    <a:pt x="12023" y="7296"/>
                  </a:cubicBezTo>
                  <a:cubicBezTo>
                    <a:pt x="11777" y="10248"/>
                    <a:pt x="9293" y="12488"/>
                    <a:pt x="6381" y="12488"/>
                  </a:cubicBezTo>
                  <a:moveTo>
                    <a:pt x="6660" y="0"/>
                  </a:moveTo>
                  <a:cubicBezTo>
                    <a:pt x="6582" y="938"/>
                    <a:pt x="6582" y="938"/>
                    <a:pt x="6582" y="938"/>
                  </a:cubicBezTo>
                  <a:cubicBezTo>
                    <a:pt x="6583" y="938"/>
                    <a:pt x="6584" y="939"/>
                    <a:pt x="6586" y="939"/>
                  </a:cubicBezTo>
                  <a:cubicBezTo>
                    <a:pt x="6515" y="936"/>
                    <a:pt x="6443" y="935"/>
                    <a:pt x="6372" y="935"/>
                  </a:cubicBezTo>
                  <a:cubicBezTo>
                    <a:pt x="4095" y="935"/>
                    <a:pt x="2071" y="2251"/>
                    <a:pt x="1097" y="4209"/>
                  </a:cubicBezTo>
                  <a:cubicBezTo>
                    <a:pt x="226" y="3843"/>
                    <a:pt x="226" y="3843"/>
                    <a:pt x="226" y="3843"/>
                  </a:cubicBezTo>
                  <a:cubicBezTo>
                    <a:pt x="173" y="3953"/>
                    <a:pt x="122" y="4065"/>
                    <a:pt x="74" y="4180"/>
                  </a:cubicBezTo>
                  <a:cubicBezTo>
                    <a:pt x="74" y="4180"/>
                    <a:pt x="74" y="4180"/>
                    <a:pt x="74" y="4180"/>
                  </a:cubicBezTo>
                  <a:cubicBezTo>
                    <a:pt x="74" y="4180"/>
                    <a:pt x="74" y="4180"/>
                    <a:pt x="74" y="4180"/>
                  </a:cubicBezTo>
                  <a:cubicBezTo>
                    <a:pt x="48" y="4242"/>
                    <a:pt x="24" y="4306"/>
                    <a:pt x="0" y="4369"/>
                  </a:cubicBezTo>
                  <a:cubicBezTo>
                    <a:pt x="868" y="4732"/>
                    <a:pt x="868" y="4732"/>
                    <a:pt x="868" y="4732"/>
                  </a:cubicBezTo>
                  <a:cubicBezTo>
                    <a:pt x="676" y="5236"/>
                    <a:pt x="549" y="5773"/>
                    <a:pt x="502" y="6335"/>
                  </a:cubicBezTo>
                  <a:cubicBezTo>
                    <a:pt x="349" y="8164"/>
                    <a:pt x="1054" y="9869"/>
                    <a:pt x="2279" y="11057"/>
                  </a:cubicBezTo>
                  <a:cubicBezTo>
                    <a:pt x="1663" y="11771"/>
                    <a:pt x="1663" y="11771"/>
                    <a:pt x="1663" y="11771"/>
                  </a:cubicBezTo>
                  <a:cubicBezTo>
                    <a:pt x="1800" y="11902"/>
                    <a:pt x="1944" y="12028"/>
                    <a:pt x="2093" y="12148"/>
                  </a:cubicBezTo>
                  <a:cubicBezTo>
                    <a:pt x="2709" y="11435"/>
                    <a:pt x="2709" y="11435"/>
                    <a:pt x="2709" y="11435"/>
                  </a:cubicBezTo>
                  <a:cubicBezTo>
                    <a:pt x="3591" y="12137"/>
                    <a:pt x="4681" y="12596"/>
                    <a:pt x="5887" y="12696"/>
                  </a:cubicBezTo>
                  <a:cubicBezTo>
                    <a:pt x="6053" y="12710"/>
                    <a:pt x="6217" y="12717"/>
                    <a:pt x="6381" y="12717"/>
                  </a:cubicBezTo>
                  <a:cubicBezTo>
                    <a:pt x="7406" y="12717"/>
                    <a:pt x="8379" y="12450"/>
                    <a:pt x="9230" y="11977"/>
                  </a:cubicBezTo>
                  <a:cubicBezTo>
                    <a:pt x="9717" y="12781"/>
                    <a:pt x="9717" y="12781"/>
                    <a:pt x="9717" y="12781"/>
                  </a:cubicBezTo>
                  <a:cubicBezTo>
                    <a:pt x="9883" y="12688"/>
                    <a:pt x="10045" y="12588"/>
                    <a:pt x="10204" y="12481"/>
                  </a:cubicBezTo>
                  <a:cubicBezTo>
                    <a:pt x="9716" y="11676"/>
                    <a:pt x="9716" y="11676"/>
                    <a:pt x="9716" y="11676"/>
                  </a:cubicBezTo>
                  <a:cubicBezTo>
                    <a:pt x="11121" y="10708"/>
                    <a:pt x="12099" y="9144"/>
                    <a:pt x="12252" y="7315"/>
                  </a:cubicBezTo>
                  <a:cubicBezTo>
                    <a:pt x="12298" y="6753"/>
                    <a:pt x="12263" y="6203"/>
                    <a:pt x="12158" y="5674"/>
                  </a:cubicBezTo>
                  <a:cubicBezTo>
                    <a:pt x="13072" y="5459"/>
                    <a:pt x="13072" y="5459"/>
                    <a:pt x="13072" y="5459"/>
                  </a:cubicBezTo>
                  <a:cubicBezTo>
                    <a:pt x="13033" y="5272"/>
                    <a:pt x="12988" y="5087"/>
                    <a:pt x="12933" y="4905"/>
                  </a:cubicBezTo>
                  <a:cubicBezTo>
                    <a:pt x="12018" y="5119"/>
                    <a:pt x="12018" y="5119"/>
                    <a:pt x="12018" y="5119"/>
                  </a:cubicBezTo>
                  <a:cubicBezTo>
                    <a:pt x="11362" y="2962"/>
                    <a:pt x="9492" y="1292"/>
                    <a:pt x="7147" y="985"/>
                  </a:cubicBezTo>
                  <a:cubicBezTo>
                    <a:pt x="7148" y="985"/>
                    <a:pt x="7150" y="985"/>
                    <a:pt x="7152" y="985"/>
                  </a:cubicBezTo>
                  <a:cubicBezTo>
                    <a:pt x="7230" y="48"/>
                    <a:pt x="7230" y="48"/>
                    <a:pt x="7230" y="48"/>
                  </a:cubicBezTo>
                  <a:cubicBezTo>
                    <a:pt x="7040" y="24"/>
                    <a:pt x="6849" y="7"/>
                    <a:pt x="66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54" name="组合 53"/>
          <p:cNvGrpSpPr/>
          <p:nvPr/>
        </p:nvGrpSpPr>
        <p:grpSpPr>
          <a:xfrm>
            <a:off x="-679615" y="462049"/>
            <a:ext cx="13394593" cy="6868152"/>
            <a:chOff x="-479848" y="87142"/>
            <a:chExt cx="13174640" cy="6884213"/>
          </a:xfrm>
          <a:gradFill flip="none" rotWithShape="1">
            <a:gsLst>
              <a:gs pos="100000">
                <a:srgbClr val="11ABE2">
                  <a:alpha val="0"/>
                </a:srgbClr>
              </a:gs>
              <a:gs pos="0">
                <a:srgbClr val="11ABE2">
                  <a:alpha val="30000"/>
                </a:srgbClr>
              </a:gs>
            </a:gsLst>
            <a:lin ang="8100000" scaled="1"/>
            <a:tileRect/>
          </a:gradFill>
        </p:grpSpPr>
        <p:sp>
          <p:nvSpPr>
            <p:cNvPr id="55" name="Freeform 576"/>
            <p:cNvSpPr/>
            <p:nvPr/>
          </p:nvSpPr>
          <p:spPr bwMode="auto">
            <a:xfrm>
              <a:off x="-385484" y="159177"/>
              <a:ext cx="12985912" cy="6812178"/>
            </a:xfrm>
            <a:custGeom>
              <a:avLst/>
              <a:gdLst>
                <a:gd name="T0" fmla="*/ 35780 w 35780"/>
                <a:gd name="T1" fmla="*/ 0 h 18142"/>
                <a:gd name="T2" fmla="*/ 34275 w 35780"/>
                <a:gd name="T3" fmla="*/ 0 h 18142"/>
                <a:gd name="T4" fmla="*/ 30937 w 35780"/>
                <a:gd name="T5" fmla="*/ 2845 h 18142"/>
                <a:gd name="T6" fmla="*/ 0 w 35780"/>
                <a:gd name="T7" fmla="*/ 18142 h 18142"/>
                <a:gd name="T8" fmla="*/ 7315 w 35780"/>
                <a:gd name="T9" fmla="*/ 18142 h 18142"/>
                <a:gd name="T10" fmla="*/ 35780 w 35780"/>
                <a:gd name="T11" fmla="*/ 0 h 18142"/>
              </a:gdLst>
              <a:ahLst/>
              <a:cxnLst>
                <a:cxn ang="0">
                  <a:pos x="T0" y="T1"/>
                </a:cxn>
                <a:cxn ang="0">
                  <a:pos x="T2" y="T3"/>
                </a:cxn>
                <a:cxn ang="0">
                  <a:pos x="T4" y="T5"/>
                </a:cxn>
                <a:cxn ang="0">
                  <a:pos x="T6" y="T7"/>
                </a:cxn>
                <a:cxn ang="0">
                  <a:pos x="T8" y="T9"/>
                </a:cxn>
                <a:cxn ang="0">
                  <a:pos x="T10" y="T11"/>
                </a:cxn>
              </a:cxnLst>
              <a:rect l="0" t="0" r="r" b="b"/>
              <a:pathLst>
                <a:path w="35780" h="18142">
                  <a:moveTo>
                    <a:pt x="35780" y="0"/>
                  </a:moveTo>
                  <a:lnTo>
                    <a:pt x="34275" y="0"/>
                  </a:lnTo>
                  <a:lnTo>
                    <a:pt x="30937" y="2845"/>
                  </a:lnTo>
                  <a:lnTo>
                    <a:pt x="0" y="18142"/>
                  </a:lnTo>
                  <a:lnTo>
                    <a:pt x="7315" y="18142"/>
                  </a:lnTo>
                  <a:lnTo>
                    <a:pt x="35780" y="0"/>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56" name="Freeform 577"/>
            <p:cNvSpPr/>
            <p:nvPr/>
          </p:nvSpPr>
          <p:spPr bwMode="auto">
            <a:xfrm>
              <a:off x="-479848" y="170818"/>
              <a:ext cx="13174640" cy="6788897"/>
            </a:xfrm>
            <a:custGeom>
              <a:avLst/>
              <a:gdLst>
                <a:gd name="T0" fmla="*/ 36300 w 36300"/>
                <a:gd name="T1" fmla="*/ 2070 h 18080"/>
                <a:gd name="T2" fmla="*/ 36300 w 36300"/>
                <a:gd name="T3" fmla="*/ 0 h 18080"/>
                <a:gd name="T4" fmla="*/ 31457 w 36300"/>
                <a:gd name="T5" fmla="*/ 2845 h 18080"/>
                <a:gd name="T6" fmla="*/ 0 w 36300"/>
                <a:gd name="T7" fmla="*/ 14554 h 18080"/>
                <a:gd name="T8" fmla="*/ 0 w 36300"/>
                <a:gd name="T9" fmla="*/ 18080 h 18080"/>
                <a:gd name="T10" fmla="*/ 31660 w 36300"/>
                <a:gd name="T11" fmla="*/ 2956 h 18080"/>
                <a:gd name="T12" fmla="*/ 36300 w 36300"/>
                <a:gd name="T13" fmla="*/ 2070 h 18080"/>
              </a:gdLst>
              <a:ahLst/>
              <a:cxnLst>
                <a:cxn ang="0">
                  <a:pos x="T0" y="T1"/>
                </a:cxn>
                <a:cxn ang="0">
                  <a:pos x="T2" y="T3"/>
                </a:cxn>
                <a:cxn ang="0">
                  <a:pos x="T4" y="T5"/>
                </a:cxn>
                <a:cxn ang="0">
                  <a:pos x="T6" y="T7"/>
                </a:cxn>
                <a:cxn ang="0">
                  <a:pos x="T8" y="T9"/>
                </a:cxn>
                <a:cxn ang="0">
                  <a:pos x="T10" y="T11"/>
                </a:cxn>
                <a:cxn ang="0">
                  <a:pos x="T12" y="T13"/>
                </a:cxn>
              </a:cxnLst>
              <a:rect l="0" t="0" r="r" b="b"/>
              <a:pathLst>
                <a:path w="36300" h="18080">
                  <a:moveTo>
                    <a:pt x="36300" y="2070"/>
                  </a:moveTo>
                  <a:lnTo>
                    <a:pt x="36300" y="0"/>
                  </a:lnTo>
                  <a:lnTo>
                    <a:pt x="31457" y="2845"/>
                  </a:lnTo>
                  <a:lnTo>
                    <a:pt x="0" y="14554"/>
                  </a:lnTo>
                  <a:lnTo>
                    <a:pt x="0" y="18080"/>
                  </a:lnTo>
                  <a:lnTo>
                    <a:pt x="31660" y="2956"/>
                  </a:lnTo>
                  <a:lnTo>
                    <a:pt x="36300" y="2070"/>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57" name="Freeform 578"/>
            <p:cNvSpPr/>
            <p:nvPr/>
          </p:nvSpPr>
          <p:spPr bwMode="auto">
            <a:xfrm>
              <a:off x="-479848" y="87142"/>
              <a:ext cx="13174640" cy="6812178"/>
            </a:xfrm>
            <a:custGeom>
              <a:avLst/>
              <a:gdLst>
                <a:gd name="T0" fmla="*/ 36300 w 36300"/>
                <a:gd name="T1" fmla="*/ 756 h 18142"/>
                <a:gd name="T2" fmla="*/ 36300 w 36300"/>
                <a:gd name="T3" fmla="*/ 0 h 18142"/>
                <a:gd name="T4" fmla="*/ 34063 w 36300"/>
                <a:gd name="T5" fmla="*/ 0 h 18142"/>
                <a:gd name="T6" fmla="*/ 31745 w 36300"/>
                <a:gd name="T7" fmla="*/ 2814 h 18142"/>
                <a:gd name="T8" fmla="*/ 0 w 36300"/>
                <a:gd name="T9" fmla="*/ 16055 h 18142"/>
                <a:gd name="T10" fmla="*/ 0 w 36300"/>
                <a:gd name="T11" fmla="*/ 18142 h 18142"/>
                <a:gd name="T12" fmla="*/ 3764 w 36300"/>
                <a:gd name="T13" fmla="*/ 18142 h 18142"/>
                <a:gd name="T14" fmla="*/ 31660 w 36300"/>
                <a:gd name="T15" fmla="*/ 2956 h 18142"/>
                <a:gd name="T16" fmla="*/ 36300 w 36300"/>
                <a:gd name="T17" fmla="*/ 756 h 18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00" h="18142">
                  <a:moveTo>
                    <a:pt x="36300" y="756"/>
                  </a:moveTo>
                  <a:lnTo>
                    <a:pt x="36300" y="0"/>
                  </a:lnTo>
                  <a:lnTo>
                    <a:pt x="34063" y="0"/>
                  </a:lnTo>
                  <a:lnTo>
                    <a:pt x="31745" y="2814"/>
                  </a:lnTo>
                  <a:lnTo>
                    <a:pt x="0" y="16055"/>
                  </a:lnTo>
                  <a:lnTo>
                    <a:pt x="0" y="18142"/>
                  </a:lnTo>
                  <a:lnTo>
                    <a:pt x="3764" y="18142"/>
                  </a:lnTo>
                  <a:lnTo>
                    <a:pt x="31660" y="2956"/>
                  </a:lnTo>
                  <a:lnTo>
                    <a:pt x="36300" y="756"/>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grpSp>
      <p:grpSp>
        <p:nvGrpSpPr>
          <p:cNvPr id="58" name="组合 57"/>
          <p:cNvGrpSpPr/>
          <p:nvPr/>
        </p:nvGrpSpPr>
        <p:grpSpPr>
          <a:xfrm>
            <a:off x="10117908" y="759059"/>
            <a:ext cx="1777076" cy="1777076"/>
            <a:chOff x="2997643" y="2707005"/>
            <a:chExt cx="2124222" cy="2124222"/>
          </a:xfrm>
        </p:grpSpPr>
        <p:sp>
          <p:nvSpPr>
            <p:cNvPr id="59" name="椭圆 58"/>
            <p:cNvSpPr/>
            <p:nvPr/>
          </p:nvSpPr>
          <p:spPr>
            <a:xfrm>
              <a:off x="2997643" y="2707005"/>
              <a:ext cx="2124222" cy="2124222"/>
            </a:xfrm>
            <a:prstGeom prst="ellipse">
              <a:avLst/>
            </a:prstGeom>
            <a:solidFill>
              <a:srgbClr val="00FDFF"/>
            </a:solidFill>
            <a:ln>
              <a:noFill/>
            </a:ln>
            <a:effectLst>
              <a:softEdge rad="152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椭圆 59"/>
            <p:cNvSpPr/>
            <p:nvPr/>
          </p:nvSpPr>
          <p:spPr>
            <a:xfrm>
              <a:off x="3265471" y="2974839"/>
              <a:ext cx="1588565" cy="1588560"/>
            </a:xfrm>
            <a:prstGeom prst="ellipse">
              <a:avLst/>
            </a:prstGeom>
            <a:solidFill>
              <a:srgbClr val="0026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1" name="组合 60"/>
          <p:cNvGrpSpPr/>
          <p:nvPr/>
        </p:nvGrpSpPr>
        <p:grpSpPr>
          <a:xfrm>
            <a:off x="8265133" y="-1079507"/>
            <a:ext cx="5403600" cy="5403598"/>
            <a:chOff x="8074634" y="-1390649"/>
            <a:chExt cx="5213098" cy="5213096"/>
          </a:xfrm>
          <a:effectLst>
            <a:glow rad="25400">
              <a:schemeClr val="accent1">
                <a:satMod val="175000"/>
                <a:alpha val="9000"/>
              </a:schemeClr>
            </a:glow>
          </a:effectLst>
        </p:grpSpPr>
        <p:sp>
          <p:nvSpPr>
            <p:cNvPr id="62" name="椭圆 61"/>
            <p:cNvSpPr/>
            <p:nvPr/>
          </p:nvSpPr>
          <p:spPr>
            <a:xfrm>
              <a:off x="8074634" y="-1390649"/>
              <a:ext cx="5213098" cy="5213096"/>
            </a:xfrm>
            <a:prstGeom prst="ellipse">
              <a:avLst/>
            </a:prstGeom>
            <a:noFill/>
            <a:ln w="9525">
              <a:solidFill>
                <a:srgbClr val="85DFFF">
                  <a:alpha val="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椭圆 62"/>
            <p:cNvSpPr/>
            <p:nvPr/>
          </p:nvSpPr>
          <p:spPr>
            <a:xfrm>
              <a:off x="8096966" y="-1368317"/>
              <a:ext cx="5168435" cy="516843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4" name="椭圆 63"/>
            <p:cNvSpPr/>
            <p:nvPr/>
          </p:nvSpPr>
          <p:spPr>
            <a:xfrm>
              <a:off x="8119297" y="-1345986"/>
              <a:ext cx="5123771" cy="512376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5" name="椭圆 64"/>
            <p:cNvSpPr/>
            <p:nvPr/>
          </p:nvSpPr>
          <p:spPr>
            <a:xfrm>
              <a:off x="8141629" y="-1323654"/>
              <a:ext cx="5079108" cy="507910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椭圆 65"/>
            <p:cNvSpPr/>
            <p:nvPr/>
          </p:nvSpPr>
          <p:spPr>
            <a:xfrm>
              <a:off x="8163961" y="-1301322"/>
              <a:ext cx="5034444" cy="503444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椭圆 66"/>
            <p:cNvSpPr/>
            <p:nvPr/>
          </p:nvSpPr>
          <p:spPr>
            <a:xfrm>
              <a:off x="8186293" y="-1278991"/>
              <a:ext cx="4989781" cy="4989780"/>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椭圆 67"/>
            <p:cNvSpPr/>
            <p:nvPr/>
          </p:nvSpPr>
          <p:spPr>
            <a:xfrm>
              <a:off x="8208625" y="-1256659"/>
              <a:ext cx="4945118" cy="494511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椭圆 68"/>
            <p:cNvSpPr/>
            <p:nvPr/>
          </p:nvSpPr>
          <p:spPr>
            <a:xfrm>
              <a:off x="8230957" y="-1234327"/>
              <a:ext cx="4900454" cy="490045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椭圆 69"/>
            <p:cNvSpPr/>
            <p:nvPr/>
          </p:nvSpPr>
          <p:spPr>
            <a:xfrm>
              <a:off x="8253288" y="-1211995"/>
              <a:ext cx="4855791" cy="485578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椭圆 70"/>
            <p:cNvSpPr/>
            <p:nvPr/>
          </p:nvSpPr>
          <p:spPr>
            <a:xfrm>
              <a:off x="8275620" y="-1189664"/>
              <a:ext cx="4811127" cy="481112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椭圆 71"/>
            <p:cNvSpPr/>
            <p:nvPr/>
          </p:nvSpPr>
          <p:spPr>
            <a:xfrm>
              <a:off x="8297952" y="-1167332"/>
              <a:ext cx="4766464" cy="476646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3" name="椭圆 72"/>
            <p:cNvSpPr/>
            <p:nvPr/>
          </p:nvSpPr>
          <p:spPr>
            <a:xfrm>
              <a:off x="8320284" y="-1145000"/>
              <a:ext cx="4721801" cy="472179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4" name="椭圆 73"/>
            <p:cNvSpPr/>
            <p:nvPr/>
          </p:nvSpPr>
          <p:spPr>
            <a:xfrm>
              <a:off x="8342615" y="-1122669"/>
              <a:ext cx="4677137" cy="467713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5" name="椭圆 74"/>
            <p:cNvSpPr/>
            <p:nvPr/>
          </p:nvSpPr>
          <p:spPr>
            <a:xfrm>
              <a:off x="8364947" y="-1100337"/>
              <a:ext cx="4632474" cy="463247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6" name="椭圆 75"/>
            <p:cNvSpPr/>
            <p:nvPr/>
          </p:nvSpPr>
          <p:spPr>
            <a:xfrm>
              <a:off x="8387279" y="-1078005"/>
              <a:ext cx="4587810" cy="458780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椭圆 76"/>
            <p:cNvSpPr/>
            <p:nvPr/>
          </p:nvSpPr>
          <p:spPr>
            <a:xfrm>
              <a:off x="8409610" y="-1055674"/>
              <a:ext cx="4543147" cy="454314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椭圆 77"/>
            <p:cNvSpPr/>
            <p:nvPr/>
          </p:nvSpPr>
          <p:spPr>
            <a:xfrm>
              <a:off x="8431942" y="-1033342"/>
              <a:ext cx="4498484" cy="449848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椭圆 78"/>
            <p:cNvSpPr/>
            <p:nvPr/>
          </p:nvSpPr>
          <p:spPr>
            <a:xfrm>
              <a:off x="8454274" y="-1011010"/>
              <a:ext cx="4453820" cy="445381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0" name="椭圆 79"/>
            <p:cNvSpPr/>
            <p:nvPr/>
          </p:nvSpPr>
          <p:spPr>
            <a:xfrm>
              <a:off x="8476605" y="-988679"/>
              <a:ext cx="4409156" cy="440915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椭圆 80"/>
            <p:cNvSpPr/>
            <p:nvPr/>
          </p:nvSpPr>
          <p:spPr>
            <a:xfrm>
              <a:off x="8498937" y="-966347"/>
              <a:ext cx="4364493" cy="436449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椭圆 81"/>
            <p:cNvSpPr/>
            <p:nvPr/>
          </p:nvSpPr>
          <p:spPr>
            <a:xfrm>
              <a:off x="8521269" y="-944015"/>
              <a:ext cx="4319830" cy="431982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3" name="椭圆 82"/>
            <p:cNvSpPr/>
            <p:nvPr/>
          </p:nvSpPr>
          <p:spPr>
            <a:xfrm>
              <a:off x="8543601" y="-921683"/>
              <a:ext cx="4275166" cy="427516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4" name="椭圆 83"/>
            <p:cNvSpPr/>
            <p:nvPr/>
          </p:nvSpPr>
          <p:spPr>
            <a:xfrm>
              <a:off x="8565932" y="-899352"/>
              <a:ext cx="4230503" cy="423050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5" name="椭圆 84"/>
            <p:cNvSpPr/>
            <p:nvPr/>
          </p:nvSpPr>
          <p:spPr>
            <a:xfrm>
              <a:off x="8588264" y="-877020"/>
              <a:ext cx="4185839" cy="418583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6" name="椭圆 85"/>
            <p:cNvSpPr/>
            <p:nvPr/>
          </p:nvSpPr>
          <p:spPr>
            <a:xfrm>
              <a:off x="8610596" y="-854688"/>
              <a:ext cx="4141176" cy="414117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7" name="椭圆 86"/>
            <p:cNvSpPr/>
            <p:nvPr/>
          </p:nvSpPr>
          <p:spPr>
            <a:xfrm>
              <a:off x="8632927" y="-832357"/>
              <a:ext cx="4096513" cy="409651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8" name="椭圆 87"/>
            <p:cNvSpPr/>
            <p:nvPr/>
          </p:nvSpPr>
          <p:spPr>
            <a:xfrm>
              <a:off x="8096966" y="-1368317"/>
              <a:ext cx="5168435" cy="516843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9" name="椭圆 88"/>
            <p:cNvSpPr/>
            <p:nvPr/>
          </p:nvSpPr>
          <p:spPr>
            <a:xfrm>
              <a:off x="8119297" y="-1345986"/>
              <a:ext cx="5123771" cy="512376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0" name="椭圆 89"/>
            <p:cNvSpPr/>
            <p:nvPr/>
          </p:nvSpPr>
          <p:spPr>
            <a:xfrm>
              <a:off x="8141629" y="-1323654"/>
              <a:ext cx="5079108" cy="507910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1" name="椭圆 90"/>
            <p:cNvSpPr/>
            <p:nvPr/>
          </p:nvSpPr>
          <p:spPr>
            <a:xfrm>
              <a:off x="8163961" y="-1301322"/>
              <a:ext cx="5034444" cy="503444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2" name="椭圆 91"/>
            <p:cNvSpPr/>
            <p:nvPr/>
          </p:nvSpPr>
          <p:spPr>
            <a:xfrm>
              <a:off x="8186293" y="-1278991"/>
              <a:ext cx="4989781" cy="4989780"/>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3" name="椭圆 92"/>
            <p:cNvSpPr/>
            <p:nvPr/>
          </p:nvSpPr>
          <p:spPr>
            <a:xfrm>
              <a:off x="8208625" y="-1256659"/>
              <a:ext cx="4945118" cy="494511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4" name="椭圆 93"/>
            <p:cNvSpPr/>
            <p:nvPr/>
          </p:nvSpPr>
          <p:spPr>
            <a:xfrm>
              <a:off x="8230957" y="-1234327"/>
              <a:ext cx="4900454" cy="490045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5" name="椭圆 94"/>
            <p:cNvSpPr/>
            <p:nvPr/>
          </p:nvSpPr>
          <p:spPr>
            <a:xfrm>
              <a:off x="8253288" y="-1211995"/>
              <a:ext cx="4855791" cy="485578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6" name="椭圆 95"/>
            <p:cNvSpPr/>
            <p:nvPr/>
          </p:nvSpPr>
          <p:spPr>
            <a:xfrm>
              <a:off x="8275620" y="-1189664"/>
              <a:ext cx="4811127" cy="481112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7" name="椭圆 96"/>
            <p:cNvSpPr/>
            <p:nvPr/>
          </p:nvSpPr>
          <p:spPr>
            <a:xfrm>
              <a:off x="8297952" y="-1167332"/>
              <a:ext cx="4766464" cy="476646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8" name="椭圆 97"/>
            <p:cNvSpPr/>
            <p:nvPr/>
          </p:nvSpPr>
          <p:spPr>
            <a:xfrm>
              <a:off x="8320284" y="-1145000"/>
              <a:ext cx="4721801" cy="472179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9" name="椭圆 98"/>
            <p:cNvSpPr/>
            <p:nvPr/>
          </p:nvSpPr>
          <p:spPr>
            <a:xfrm>
              <a:off x="8342615" y="-1122669"/>
              <a:ext cx="4677137" cy="467713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0" name="椭圆 99"/>
            <p:cNvSpPr/>
            <p:nvPr/>
          </p:nvSpPr>
          <p:spPr>
            <a:xfrm>
              <a:off x="8364947" y="-1100337"/>
              <a:ext cx="4632474" cy="463247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1" name="椭圆 100"/>
            <p:cNvSpPr/>
            <p:nvPr/>
          </p:nvSpPr>
          <p:spPr>
            <a:xfrm>
              <a:off x="8387279" y="-1078005"/>
              <a:ext cx="4587810" cy="458780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2" name="椭圆 101"/>
            <p:cNvSpPr/>
            <p:nvPr/>
          </p:nvSpPr>
          <p:spPr>
            <a:xfrm>
              <a:off x="8409610" y="-1055674"/>
              <a:ext cx="4543147" cy="454314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3" name="椭圆 102"/>
            <p:cNvSpPr/>
            <p:nvPr/>
          </p:nvSpPr>
          <p:spPr>
            <a:xfrm>
              <a:off x="8431942" y="-1033342"/>
              <a:ext cx="4498484" cy="449848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4" name="椭圆 103"/>
            <p:cNvSpPr/>
            <p:nvPr/>
          </p:nvSpPr>
          <p:spPr>
            <a:xfrm>
              <a:off x="8454274" y="-1011010"/>
              <a:ext cx="4453820" cy="445381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5" name="椭圆 104"/>
            <p:cNvSpPr/>
            <p:nvPr/>
          </p:nvSpPr>
          <p:spPr>
            <a:xfrm>
              <a:off x="8476605" y="-988679"/>
              <a:ext cx="4409156" cy="440915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6" name="椭圆 105"/>
            <p:cNvSpPr/>
            <p:nvPr/>
          </p:nvSpPr>
          <p:spPr>
            <a:xfrm>
              <a:off x="8498937" y="-966347"/>
              <a:ext cx="4364493" cy="436449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7" name="椭圆 106"/>
            <p:cNvSpPr/>
            <p:nvPr/>
          </p:nvSpPr>
          <p:spPr>
            <a:xfrm>
              <a:off x="8521269" y="-944015"/>
              <a:ext cx="4319830" cy="431982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8" name="椭圆 107"/>
            <p:cNvSpPr/>
            <p:nvPr/>
          </p:nvSpPr>
          <p:spPr>
            <a:xfrm>
              <a:off x="8543601" y="-921683"/>
              <a:ext cx="4275166" cy="427516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9" name="椭圆 108"/>
            <p:cNvSpPr/>
            <p:nvPr/>
          </p:nvSpPr>
          <p:spPr>
            <a:xfrm>
              <a:off x="8565932" y="-899352"/>
              <a:ext cx="4230503" cy="423050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0" name="椭圆 109"/>
            <p:cNvSpPr/>
            <p:nvPr/>
          </p:nvSpPr>
          <p:spPr>
            <a:xfrm>
              <a:off x="8588264" y="-877020"/>
              <a:ext cx="4185839" cy="418583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1" name="椭圆 110"/>
            <p:cNvSpPr/>
            <p:nvPr/>
          </p:nvSpPr>
          <p:spPr>
            <a:xfrm>
              <a:off x="8610596" y="-854688"/>
              <a:ext cx="4141176" cy="414117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2" name="椭圆 111"/>
            <p:cNvSpPr/>
            <p:nvPr/>
          </p:nvSpPr>
          <p:spPr>
            <a:xfrm>
              <a:off x="8632927" y="-832357"/>
              <a:ext cx="4096513" cy="409651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3" name="椭圆 112"/>
            <p:cNvSpPr/>
            <p:nvPr/>
          </p:nvSpPr>
          <p:spPr>
            <a:xfrm>
              <a:off x="8096966" y="-1368317"/>
              <a:ext cx="5168435" cy="516843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4" name="椭圆 113"/>
            <p:cNvSpPr/>
            <p:nvPr/>
          </p:nvSpPr>
          <p:spPr>
            <a:xfrm>
              <a:off x="8119297" y="-1345986"/>
              <a:ext cx="5123771" cy="512376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5" name="椭圆 114"/>
            <p:cNvSpPr/>
            <p:nvPr/>
          </p:nvSpPr>
          <p:spPr>
            <a:xfrm>
              <a:off x="8141629" y="-1323654"/>
              <a:ext cx="5079108" cy="507910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6" name="椭圆 115"/>
            <p:cNvSpPr/>
            <p:nvPr/>
          </p:nvSpPr>
          <p:spPr>
            <a:xfrm>
              <a:off x="8163961" y="-1301322"/>
              <a:ext cx="5034444" cy="503444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7" name="椭圆 116"/>
            <p:cNvSpPr/>
            <p:nvPr/>
          </p:nvSpPr>
          <p:spPr>
            <a:xfrm>
              <a:off x="8186293" y="-1278991"/>
              <a:ext cx="4989781" cy="4989780"/>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8" name="椭圆 117"/>
            <p:cNvSpPr/>
            <p:nvPr/>
          </p:nvSpPr>
          <p:spPr>
            <a:xfrm>
              <a:off x="8208625" y="-1256659"/>
              <a:ext cx="4945118" cy="494511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9" name="椭圆 118"/>
            <p:cNvSpPr/>
            <p:nvPr/>
          </p:nvSpPr>
          <p:spPr>
            <a:xfrm>
              <a:off x="8230957" y="-1234327"/>
              <a:ext cx="4900454" cy="490045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0" name="椭圆 119"/>
            <p:cNvSpPr/>
            <p:nvPr/>
          </p:nvSpPr>
          <p:spPr>
            <a:xfrm>
              <a:off x="8253288" y="-1211995"/>
              <a:ext cx="4855791" cy="485578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1" name="椭圆 120"/>
            <p:cNvSpPr/>
            <p:nvPr/>
          </p:nvSpPr>
          <p:spPr>
            <a:xfrm>
              <a:off x="8275620" y="-1189664"/>
              <a:ext cx="4811127" cy="481112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2" name="椭圆 121"/>
            <p:cNvSpPr/>
            <p:nvPr/>
          </p:nvSpPr>
          <p:spPr>
            <a:xfrm>
              <a:off x="8297952" y="-1167332"/>
              <a:ext cx="4766464" cy="476646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3" name="椭圆 122"/>
            <p:cNvSpPr/>
            <p:nvPr/>
          </p:nvSpPr>
          <p:spPr>
            <a:xfrm>
              <a:off x="8320284" y="-1145000"/>
              <a:ext cx="4721801" cy="472179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4" name="椭圆 123"/>
            <p:cNvSpPr/>
            <p:nvPr/>
          </p:nvSpPr>
          <p:spPr>
            <a:xfrm>
              <a:off x="8342615" y="-1122669"/>
              <a:ext cx="4677137" cy="467713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5" name="椭圆 124"/>
            <p:cNvSpPr/>
            <p:nvPr/>
          </p:nvSpPr>
          <p:spPr>
            <a:xfrm>
              <a:off x="8364947" y="-1100337"/>
              <a:ext cx="4632474" cy="463247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6" name="椭圆 125"/>
            <p:cNvSpPr/>
            <p:nvPr/>
          </p:nvSpPr>
          <p:spPr>
            <a:xfrm>
              <a:off x="8387279" y="-1078005"/>
              <a:ext cx="4587810" cy="458780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7" name="椭圆 126"/>
            <p:cNvSpPr/>
            <p:nvPr/>
          </p:nvSpPr>
          <p:spPr>
            <a:xfrm>
              <a:off x="8409610" y="-1055674"/>
              <a:ext cx="4543147" cy="454314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8" name="椭圆 127"/>
            <p:cNvSpPr/>
            <p:nvPr/>
          </p:nvSpPr>
          <p:spPr>
            <a:xfrm>
              <a:off x="8431942" y="-1033342"/>
              <a:ext cx="4498484" cy="449848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9" name="椭圆 128"/>
            <p:cNvSpPr/>
            <p:nvPr/>
          </p:nvSpPr>
          <p:spPr>
            <a:xfrm>
              <a:off x="8454274" y="-1011010"/>
              <a:ext cx="4453820" cy="445381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0" name="椭圆 129"/>
            <p:cNvSpPr/>
            <p:nvPr/>
          </p:nvSpPr>
          <p:spPr>
            <a:xfrm>
              <a:off x="8476605" y="-988679"/>
              <a:ext cx="4409156" cy="440915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1" name="椭圆 130"/>
            <p:cNvSpPr/>
            <p:nvPr/>
          </p:nvSpPr>
          <p:spPr>
            <a:xfrm>
              <a:off x="8498937" y="-966347"/>
              <a:ext cx="4364493" cy="436449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2" name="椭圆 131"/>
            <p:cNvSpPr/>
            <p:nvPr/>
          </p:nvSpPr>
          <p:spPr>
            <a:xfrm>
              <a:off x="8521269" y="-944015"/>
              <a:ext cx="4319830" cy="431982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3" name="椭圆 132"/>
            <p:cNvSpPr/>
            <p:nvPr/>
          </p:nvSpPr>
          <p:spPr>
            <a:xfrm>
              <a:off x="8543601" y="-921683"/>
              <a:ext cx="4275166" cy="427516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4" name="椭圆 133"/>
            <p:cNvSpPr/>
            <p:nvPr/>
          </p:nvSpPr>
          <p:spPr>
            <a:xfrm>
              <a:off x="8565932" y="-899352"/>
              <a:ext cx="4230503" cy="423050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5" name="椭圆 134"/>
            <p:cNvSpPr/>
            <p:nvPr/>
          </p:nvSpPr>
          <p:spPr>
            <a:xfrm>
              <a:off x="8588264" y="-877020"/>
              <a:ext cx="4185839" cy="4185839"/>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6" name="椭圆 135"/>
            <p:cNvSpPr/>
            <p:nvPr/>
          </p:nvSpPr>
          <p:spPr>
            <a:xfrm>
              <a:off x="8610596" y="-854688"/>
              <a:ext cx="4141176" cy="4141176"/>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7" name="椭圆 136"/>
            <p:cNvSpPr/>
            <p:nvPr/>
          </p:nvSpPr>
          <p:spPr>
            <a:xfrm>
              <a:off x="8632927" y="-832357"/>
              <a:ext cx="4096513" cy="4096513"/>
            </a:xfrm>
            <a:prstGeom prst="ellipse">
              <a:avLst/>
            </a:prstGeom>
            <a:noFill/>
            <a:ln w="9525" cap="flat" cmpd="sng" algn="ctr">
              <a:solidFill>
                <a:srgbClr val="85DFFF">
                  <a:alpha val="7000"/>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8" name="椭圆 137"/>
            <p:cNvSpPr/>
            <p:nvPr/>
          </p:nvSpPr>
          <p:spPr>
            <a:xfrm>
              <a:off x="8655259" y="-810025"/>
              <a:ext cx="4051849" cy="4051849"/>
            </a:xfrm>
            <a:prstGeom prst="ellipse">
              <a:avLst/>
            </a:prstGeom>
            <a:noFill/>
            <a:ln w="9525">
              <a:solidFill>
                <a:srgbClr val="85DFFF">
                  <a:alpha val="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39" name="组合 138"/>
          <p:cNvGrpSpPr/>
          <p:nvPr/>
        </p:nvGrpSpPr>
        <p:grpSpPr>
          <a:xfrm>
            <a:off x="3874568" y="4692219"/>
            <a:ext cx="3068103" cy="2948803"/>
            <a:chOff x="461963" y="-1987550"/>
            <a:chExt cx="11268075" cy="10829925"/>
          </a:xfrm>
          <a:solidFill>
            <a:srgbClr val="85DFFF">
              <a:alpha val="29804"/>
            </a:srgbClr>
          </a:solidFill>
        </p:grpSpPr>
        <p:sp>
          <p:nvSpPr>
            <p:cNvPr id="140" name="Freeform 388"/>
            <p:cNvSpPr>
              <a:spLocks noEditPoints="1"/>
            </p:cNvSpPr>
            <p:nvPr/>
          </p:nvSpPr>
          <p:spPr bwMode="auto">
            <a:xfrm>
              <a:off x="461963" y="-1533525"/>
              <a:ext cx="11268075" cy="9917113"/>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1" name="Freeform 389"/>
            <p:cNvSpPr>
              <a:spLocks noEditPoints="1"/>
            </p:cNvSpPr>
            <p:nvPr/>
          </p:nvSpPr>
          <p:spPr bwMode="auto">
            <a:xfrm>
              <a:off x="2022475" y="-158750"/>
              <a:ext cx="8150225" cy="7172325"/>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2" name="Freeform 390"/>
            <p:cNvSpPr>
              <a:spLocks noEditPoints="1"/>
            </p:cNvSpPr>
            <p:nvPr/>
          </p:nvSpPr>
          <p:spPr bwMode="auto">
            <a:xfrm>
              <a:off x="3813175" y="1146175"/>
              <a:ext cx="4565650" cy="4560888"/>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3" name="Freeform 391"/>
            <p:cNvSpPr>
              <a:spLocks noEditPoints="1"/>
            </p:cNvSpPr>
            <p:nvPr/>
          </p:nvSpPr>
          <p:spPr bwMode="auto">
            <a:xfrm>
              <a:off x="2214563" y="-452438"/>
              <a:ext cx="7762875" cy="7759700"/>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4" name="Freeform 392"/>
            <p:cNvSpPr>
              <a:spLocks noEditPoints="1"/>
            </p:cNvSpPr>
            <p:nvPr/>
          </p:nvSpPr>
          <p:spPr bwMode="auto">
            <a:xfrm>
              <a:off x="4102100" y="1431925"/>
              <a:ext cx="3990975" cy="3986213"/>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5" name="Freeform 393"/>
            <p:cNvSpPr>
              <a:spLocks noEditPoints="1"/>
            </p:cNvSpPr>
            <p:nvPr/>
          </p:nvSpPr>
          <p:spPr bwMode="auto">
            <a:xfrm>
              <a:off x="679450" y="-1987550"/>
              <a:ext cx="10836275" cy="10829925"/>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6" name="Freeform 394"/>
            <p:cNvSpPr>
              <a:spLocks noEditPoints="1"/>
            </p:cNvSpPr>
            <p:nvPr/>
          </p:nvSpPr>
          <p:spPr bwMode="auto">
            <a:xfrm>
              <a:off x="2286000" y="73025"/>
              <a:ext cx="7620000" cy="6708775"/>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7" name="Freeform 395"/>
            <p:cNvSpPr/>
            <p:nvPr/>
          </p:nvSpPr>
          <p:spPr bwMode="auto">
            <a:xfrm>
              <a:off x="6340475" y="80963"/>
              <a:ext cx="47625" cy="7938"/>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8" name="Freeform 396"/>
            <p:cNvSpPr>
              <a:spLocks noEditPoints="1"/>
            </p:cNvSpPr>
            <p:nvPr/>
          </p:nvSpPr>
          <p:spPr bwMode="auto">
            <a:xfrm>
              <a:off x="3089275" y="207963"/>
              <a:ext cx="6167438" cy="6029325"/>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9" name="Freeform 397"/>
            <p:cNvSpPr>
              <a:spLocks noEditPoints="1"/>
            </p:cNvSpPr>
            <p:nvPr/>
          </p:nvSpPr>
          <p:spPr bwMode="auto">
            <a:xfrm>
              <a:off x="3111500" y="2020888"/>
              <a:ext cx="6145213" cy="762000"/>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50" name="组合 149"/>
          <p:cNvGrpSpPr/>
          <p:nvPr/>
        </p:nvGrpSpPr>
        <p:grpSpPr>
          <a:xfrm>
            <a:off x="2610288" y="2982893"/>
            <a:ext cx="2105074" cy="2023571"/>
            <a:chOff x="2038351" y="-471488"/>
            <a:chExt cx="8118475" cy="7804151"/>
          </a:xfrm>
          <a:solidFill>
            <a:srgbClr val="FFFFFF">
              <a:alpha val="20000"/>
            </a:srgbClr>
          </a:solidFill>
        </p:grpSpPr>
        <p:sp>
          <p:nvSpPr>
            <p:cNvPr id="151" name="Freeform 401"/>
            <p:cNvSpPr>
              <a:spLocks noEditPoints="1"/>
            </p:cNvSpPr>
            <p:nvPr/>
          </p:nvSpPr>
          <p:spPr bwMode="auto">
            <a:xfrm>
              <a:off x="2038351" y="-139700"/>
              <a:ext cx="8118475" cy="7142163"/>
            </a:xfrm>
            <a:custGeom>
              <a:avLst/>
              <a:gdLst>
                <a:gd name="T0" fmla="*/ 1080 w 2162"/>
                <a:gd name="T1" fmla="*/ 1879 h 1902"/>
                <a:gd name="T2" fmla="*/ 721 w 2162"/>
                <a:gd name="T3" fmla="*/ 1806 h 1902"/>
                <a:gd name="T4" fmla="*/ 225 w 2162"/>
                <a:gd name="T5" fmla="*/ 592 h 1902"/>
                <a:gd name="T6" fmla="*/ 1082 w 2162"/>
                <a:gd name="T7" fmla="*/ 23 h 1902"/>
                <a:gd name="T8" fmla="*/ 1441 w 2162"/>
                <a:gd name="T9" fmla="*/ 96 h 1902"/>
                <a:gd name="T10" fmla="*/ 1937 w 2162"/>
                <a:gd name="T11" fmla="*/ 1310 h 1902"/>
                <a:gd name="T12" fmla="*/ 1080 w 2162"/>
                <a:gd name="T13" fmla="*/ 1879 h 1902"/>
                <a:gd name="T14" fmla="*/ 1082 w 2162"/>
                <a:gd name="T15" fmla="*/ 0 h 1902"/>
                <a:gd name="T16" fmla="*/ 204 w 2162"/>
                <a:gd name="T17" fmla="*/ 582 h 1902"/>
                <a:gd name="T18" fmla="*/ 712 w 2162"/>
                <a:gd name="T19" fmla="*/ 1828 h 1902"/>
                <a:gd name="T20" fmla="*/ 1080 w 2162"/>
                <a:gd name="T21" fmla="*/ 1902 h 1902"/>
                <a:gd name="T22" fmla="*/ 1959 w 2162"/>
                <a:gd name="T23" fmla="*/ 1319 h 1902"/>
                <a:gd name="T24" fmla="*/ 1450 w 2162"/>
                <a:gd name="T25" fmla="*/ 74 h 1902"/>
                <a:gd name="T26" fmla="*/ 1082 w 2162"/>
                <a:gd name="T27" fmla="*/ 0 h 1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62" h="1902">
                  <a:moveTo>
                    <a:pt x="1080" y="1879"/>
                  </a:moveTo>
                  <a:cubicBezTo>
                    <a:pt x="960" y="1879"/>
                    <a:pt x="839" y="1855"/>
                    <a:pt x="721" y="1806"/>
                  </a:cubicBezTo>
                  <a:cubicBezTo>
                    <a:pt x="250" y="1608"/>
                    <a:pt x="27" y="1063"/>
                    <a:pt x="225" y="592"/>
                  </a:cubicBezTo>
                  <a:cubicBezTo>
                    <a:pt x="374" y="237"/>
                    <a:pt x="720" y="23"/>
                    <a:pt x="1082" y="23"/>
                  </a:cubicBezTo>
                  <a:cubicBezTo>
                    <a:pt x="1202" y="23"/>
                    <a:pt x="1324" y="46"/>
                    <a:pt x="1441" y="96"/>
                  </a:cubicBezTo>
                  <a:cubicBezTo>
                    <a:pt x="1913" y="294"/>
                    <a:pt x="2135" y="839"/>
                    <a:pt x="1937" y="1310"/>
                  </a:cubicBezTo>
                  <a:cubicBezTo>
                    <a:pt x="1788" y="1665"/>
                    <a:pt x="1443" y="1879"/>
                    <a:pt x="1080" y="1879"/>
                  </a:cubicBezTo>
                  <a:moveTo>
                    <a:pt x="1082" y="0"/>
                  </a:moveTo>
                  <a:cubicBezTo>
                    <a:pt x="710" y="0"/>
                    <a:pt x="356" y="219"/>
                    <a:pt x="204" y="582"/>
                  </a:cubicBezTo>
                  <a:cubicBezTo>
                    <a:pt x="0" y="1066"/>
                    <a:pt x="228" y="1625"/>
                    <a:pt x="712" y="1828"/>
                  </a:cubicBezTo>
                  <a:cubicBezTo>
                    <a:pt x="832" y="1878"/>
                    <a:pt x="957" y="1902"/>
                    <a:pt x="1080" y="1902"/>
                  </a:cubicBezTo>
                  <a:cubicBezTo>
                    <a:pt x="1452" y="1902"/>
                    <a:pt x="1806" y="1683"/>
                    <a:pt x="1959" y="1319"/>
                  </a:cubicBezTo>
                  <a:cubicBezTo>
                    <a:pt x="2162" y="836"/>
                    <a:pt x="1934" y="277"/>
                    <a:pt x="1450" y="74"/>
                  </a:cubicBezTo>
                  <a:cubicBezTo>
                    <a:pt x="1330" y="23"/>
                    <a:pt x="1205" y="0"/>
                    <a:pt x="108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2" name="Freeform 402"/>
            <p:cNvSpPr>
              <a:spLocks noEditPoints="1"/>
            </p:cNvSpPr>
            <p:nvPr/>
          </p:nvSpPr>
          <p:spPr bwMode="auto">
            <a:xfrm>
              <a:off x="3160713" y="847725"/>
              <a:ext cx="5873750" cy="5167313"/>
            </a:xfrm>
            <a:custGeom>
              <a:avLst/>
              <a:gdLst>
                <a:gd name="T0" fmla="*/ 781 w 1564"/>
                <a:gd name="T1" fmla="*/ 1346 h 1376"/>
                <a:gd name="T2" fmla="*/ 527 w 1564"/>
                <a:gd name="T3" fmla="*/ 1295 h 1376"/>
                <a:gd name="T4" fmla="*/ 175 w 1564"/>
                <a:gd name="T5" fmla="*/ 433 h 1376"/>
                <a:gd name="T6" fmla="*/ 783 w 1564"/>
                <a:gd name="T7" fmla="*/ 30 h 1376"/>
                <a:gd name="T8" fmla="*/ 1037 w 1564"/>
                <a:gd name="T9" fmla="*/ 81 h 1376"/>
                <a:gd name="T10" fmla="*/ 1389 w 1564"/>
                <a:gd name="T11" fmla="*/ 943 h 1376"/>
                <a:gd name="T12" fmla="*/ 781 w 1564"/>
                <a:gd name="T13" fmla="*/ 1346 h 1376"/>
                <a:gd name="T14" fmla="*/ 783 w 1564"/>
                <a:gd name="T15" fmla="*/ 0 h 1376"/>
                <a:gd name="T16" fmla="*/ 147 w 1564"/>
                <a:gd name="T17" fmla="*/ 421 h 1376"/>
                <a:gd name="T18" fmla="*/ 515 w 1564"/>
                <a:gd name="T19" fmla="*/ 1322 h 1376"/>
                <a:gd name="T20" fmla="*/ 781 w 1564"/>
                <a:gd name="T21" fmla="*/ 1376 h 1376"/>
                <a:gd name="T22" fmla="*/ 1417 w 1564"/>
                <a:gd name="T23" fmla="*/ 955 h 1376"/>
                <a:gd name="T24" fmla="*/ 1049 w 1564"/>
                <a:gd name="T25" fmla="*/ 53 h 1376"/>
                <a:gd name="T26" fmla="*/ 783 w 1564"/>
                <a:gd name="T27" fmla="*/ 0 h 1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64" h="1376">
                  <a:moveTo>
                    <a:pt x="781" y="1346"/>
                  </a:moveTo>
                  <a:cubicBezTo>
                    <a:pt x="696" y="1346"/>
                    <a:pt x="610" y="1330"/>
                    <a:pt x="527" y="1295"/>
                  </a:cubicBezTo>
                  <a:cubicBezTo>
                    <a:pt x="192" y="1154"/>
                    <a:pt x="34" y="768"/>
                    <a:pt x="175" y="433"/>
                  </a:cubicBezTo>
                  <a:cubicBezTo>
                    <a:pt x="281" y="181"/>
                    <a:pt x="526" y="30"/>
                    <a:pt x="783" y="30"/>
                  </a:cubicBezTo>
                  <a:cubicBezTo>
                    <a:pt x="868" y="30"/>
                    <a:pt x="954" y="46"/>
                    <a:pt x="1037" y="81"/>
                  </a:cubicBezTo>
                  <a:cubicBezTo>
                    <a:pt x="1372" y="222"/>
                    <a:pt x="1530" y="608"/>
                    <a:pt x="1389" y="943"/>
                  </a:cubicBezTo>
                  <a:cubicBezTo>
                    <a:pt x="1284" y="1195"/>
                    <a:pt x="1039" y="1346"/>
                    <a:pt x="781" y="1346"/>
                  </a:cubicBezTo>
                  <a:moveTo>
                    <a:pt x="783" y="0"/>
                  </a:moveTo>
                  <a:cubicBezTo>
                    <a:pt x="514" y="0"/>
                    <a:pt x="258" y="158"/>
                    <a:pt x="147" y="421"/>
                  </a:cubicBezTo>
                  <a:cubicBezTo>
                    <a:pt x="0" y="771"/>
                    <a:pt x="165" y="1175"/>
                    <a:pt x="515" y="1322"/>
                  </a:cubicBezTo>
                  <a:cubicBezTo>
                    <a:pt x="602" y="1359"/>
                    <a:pt x="692" y="1376"/>
                    <a:pt x="781" y="1376"/>
                  </a:cubicBezTo>
                  <a:cubicBezTo>
                    <a:pt x="1050" y="1376"/>
                    <a:pt x="1306" y="1218"/>
                    <a:pt x="1417" y="955"/>
                  </a:cubicBezTo>
                  <a:cubicBezTo>
                    <a:pt x="1564" y="605"/>
                    <a:pt x="1399" y="200"/>
                    <a:pt x="1049" y="53"/>
                  </a:cubicBezTo>
                  <a:cubicBezTo>
                    <a:pt x="962" y="17"/>
                    <a:pt x="872" y="0"/>
                    <a:pt x="78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3" name="Freeform 403"/>
            <p:cNvSpPr>
              <a:spLocks noEditPoints="1"/>
            </p:cNvSpPr>
            <p:nvPr/>
          </p:nvSpPr>
          <p:spPr bwMode="auto">
            <a:xfrm>
              <a:off x="4452938" y="1785937"/>
              <a:ext cx="3289300" cy="3289300"/>
            </a:xfrm>
            <a:custGeom>
              <a:avLst/>
              <a:gdLst>
                <a:gd name="T0" fmla="*/ 446 w 876"/>
                <a:gd name="T1" fmla="*/ 876 h 876"/>
                <a:gd name="T2" fmla="*/ 503 w 876"/>
                <a:gd name="T3" fmla="*/ 864 h 876"/>
                <a:gd name="T4" fmla="*/ 503 w 876"/>
                <a:gd name="T5" fmla="*/ 864 h 876"/>
                <a:gd name="T6" fmla="*/ 388 w 876"/>
                <a:gd name="T7" fmla="*/ 865 h 876"/>
                <a:gd name="T8" fmla="*/ 533 w 876"/>
                <a:gd name="T9" fmla="*/ 865 h 876"/>
                <a:gd name="T10" fmla="*/ 302 w 876"/>
                <a:gd name="T11" fmla="*/ 854 h 876"/>
                <a:gd name="T12" fmla="*/ 613 w 876"/>
                <a:gd name="T13" fmla="*/ 831 h 876"/>
                <a:gd name="T14" fmla="*/ 613 w 876"/>
                <a:gd name="T15" fmla="*/ 831 h 876"/>
                <a:gd name="T16" fmla="*/ 277 w 876"/>
                <a:gd name="T17" fmla="*/ 837 h 876"/>
                <a:gd name="T18" fmla="*/ 643 w 876"/>
                <a:gd name="T19" fmla="*/ 825 h 876"/>
                <a:gd name="T20" fmla="*/ 197 w 876"/>
                <a:gd name="T21" fmla="*/ 803 h 876"/>
                <a:gd name="T22" fmla="*/ 711 w 876"/>
                <a:gd name="T23" fmla="*/ 771 h 876"/>
                <a:gd name="T24" fmla="*/ 711 w 876"/>
                <a:gd name="T25" fmla="*/ 771 h 876"/>
                <a:gd name="T26" fmla="*/ 177 w 876"/>
                <a:gd name="T27" fmla="*/ 781 h 876"/>
                <a:gd name="T28" fmla="*/ 738 w 876"/>
                <a:gd name="T29" fmla="*/ 757 h 876"/>
                <a:gd name="T30" fmla="*/ 109 w 876"/>
                <a:gd name="T31" fmla="*/ 726 h 876"/>
                <a:gd name="T32" fmla="*/ 789 w 876"/>
                <a:gd name="T33" fmla="*/ 687 h 876"/>
                <a:gd name="T34" fmla="*/ 789 w 876"/>
                <a:gd name="T35" fmla="*/ 687 h 876"/>
                <a:gd name="T36" fmla="*/ 96 w 876"/>
                <a:gd name="T37" fmla="*/ 700 h 876"/>
                <a:gd name="T38" fmla="*/ 811 w 876"/>
                <a:gd name="T39" fmla="*/ 667 h 876"/>
                <a:gd name="T40" fmla="*/ 44 w 876"/>
                <a:gd name="T41" fmla="*/ 630 h 876"/>
                <a:gd name="T42" fmla="*/ 843 w 876"/>
                <a:gd name="T43" fmla="*/ 586 h 876"/>
                <a:gd name="T44" fmla="*/ 843 w 876"/>
                <a:gd name="T45" fmla="*/ 586 h 876"/>
                <a:gd name="T46" fmla="*/ 39 w 876"/>
                <a:gd name="T47" fmla="*/ 600 h 876"/>
                <a:gd name="T48" fmla="*/ 859 w 876"/>
                <a:gd name="T49" fmla="*/ 560 h 876"/>
                <a:gd name="T50" fmla="*/ 8 w 876"/>
                <a:gd name="T51" fmla="*/ 519 h 876"/>
                <a:gd name="T52" fmla="*/ 867 w 876"/>
                <a:gd name="T53" fmla="*/ 472 h 876"/>
                <a:gd name="T54" fmla="*/ 875 w 876"/>
                <a:gd name="T55" fmla="*/ 474 h 876"/>
                <a:gd name="T56" fmla="*/ 1 w 876"/>
                <a:gd name="T57" fmla="*/ 461 h 876"/>
                <a:gd name="T58" fmla="*/ 875 w 876"/>
                <a:gd name="T59" fmla="*/ 414 h 876"/>
                <a:gd name="T60" fmla="*/ 876 w 876"/>
                <a:gd name="T61" fmla="*/ 443 h 876"/>
                <a:gd name="T62" fmla="*/ 0 w 876"/>
                <a:gd name="T63" fmla="*/ 432 h 876"/>
                <a:gd name="T64" fmla="*/ 868 w 876"/>
                <a:gd name="T65" fmla="*/ 356 h 876"/>
                <a:gd name="T66" fmla="*/ 868 w 876"/>
                <a:gd name="T67" fmla="*/ 356 h 876"/>
                <a:gd name="T68" fmla="*/ 17 w 876"/>
                <a:gd name="T69" fmla="*/ 346 h 876"/>
                <a:gd name="T70" fmla="*/ 855 w 876"/>
                <a:gd name="T71" fmla="*/ 329 h 876"/>
                <a:gd name="T72" fmla="*/ 17 w 876"/>
                <a:gd name="T73" fmla="*/ 316 h 876"/>
                <a:gd name="T74" fmla="*/ 832 w 876"/>
                <a:gd name="T75" fmla="*/ 246 h 876"/>
                <a:gd name="T76" fmla="*/ 832 w 876"/>
                <a:gd name="T77" fmla="*/ 246 h 876"/>
                <a:gd name="T78" fmla="*/ 56 w 876"/>
                <a:gd name="T79" fmla="*/ 238 h 876"/>
                <a:gd name="T80" fmla="*/ 812 w 876"/>
                <a:gd name="T81" fmla="*/ 223 h 876"/>
                <a:gd name="T82" fmla="*/ 64 w 876"/>
                <a:gd name="T83" fmla="*/ 209 h 876"/>
                <a:gd name="T84" fmla="*/ 767 w 876"/>
                <a:gd name="T85" fmla="*/ 149 h 876"/>
                <a:gd name="T86" fmla="*/ 767 w 876"/>
                <a:gd name="T87" fmla="*/ 149 h 876"/>
                <a:gd name="T88" fmla="*/ 123 w 876"/>
                <a:gd name="T89" fmla="*/ 145 h 876"/>
                <a:gd name="T90" fmla="*/ 742 w 876"/>
                <a:gd name="T91" fmla="*/ 132 h 876"/>
                <a:gd name="T92" fmla="*/ 138 w 876"/>
                <a:gd name="T93" fmla="*/ 119 h 876"/>
                <a:gd name="T94" fmla="*/ 679 w 876"/>
                <a:gd name="T95" fmla="*/ 72 h 876"/>
                <a:gd name="T96" fmla="*/ 679 w 876"/>
                <a:gd name="T97" fmla="*/ 72 h 876"/>
                <a:gd name="T98" fmla="*/ 212 w 876"/>
                <a:gd name="T99" fmla="*/ 72 h 876"/>
                <a:gd name="T100" fmla="*/ 650 w 876"/>
                <a:gd name="T101" fmla="*/ 63 h 876"/>
                <a:gd name="T102" fmla="*/ 233 w 876"/>
                <a:gd name="T103" fmla="*/ 51 h 876"/>
                <a:gd name="T104" fmla="*/ 573 w 876"/>
                <a:gd name="T105" fmla="*/ 21 h 876"/>
                <a:gd name="T106" fmla="*/ 573 w 876"/>
                <a:gd name="T107" fmla="*/ 21 h 876"/>
                <a:gd name="T108" fmla="*/ 316 w 876"/>
                <a:gd name="T109" fmla="*/ 25 h 876"/>
                <a:gd name="T110" fmla="*/ 544 w 876"/>
                <a:gd name="T111" fmla="*/ 21 h 876"/>
                <a:gd name="T112" fmla="*/ 342 w 876"/>
                <a:gd name="T113" fmla="*/ 11 h 876"/>
                <a:gd name="T114" fmla="*/ 459 w 876"/>
                <a:gd name="T115" fmla="*/ 1 h 876"/>
                <a:gd name="T116" fmla="*/ 488 w 876"/>
                <a:gd name="T117" fmla="*/ 3 h 876"/>
                <a:gd name="T118" fmla="*/ 400 w 876"/>
                <a:gd name="T119" fmla="*/ 2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76" h="876">
                  <a:moveTo>
                    <a:pt x="417" y="868"/>
                  </a:moveTo>
                  <a:cubicBezTo>
                    <a:pt x="417" y="875"/>
                    <a:pt x="417" y="875"/>
                    <a:pt x="417" y="875"/>
                  </a:cubicBezTo>
                  <a:cubicBezTo>
                    <a:pt x="425" y="875"/>
                    <a:pt x="433" y="876"/>
                    <a:pt x="441" y="876"/>
                  </a:cubicBezTo>
                  <a:cubicBezTo>
                    <a:pt x="443" y="876"/>
                    <a:pt x="444" y="876"/>
                    <a:pt x="446" y="876"/>
                  </a:cubicBezTo>
                  <a:cubicBezTo>
                    <a:pt x="446" y="868"/>
                    <a:pt x="446" y="868"/>
                    <a:pt x="446" y="868"/>
                  </a:cubicBezTo>
                  <a:cubicBezTo>
                    <a:pt x="444" y="868"/>
                    <a:pt x="442" y="868"/>
                    <a:pt x="441" y="868"/>
                  </a:cubicBezTo>
                  <a:cubicBezTo>
                    <a:pt x="433" y="868"/>
                    <a:pt x="425" y="868"/>
                    <a:pt x="417" y="868"/>
                  </a:cubicBezTo>
                  <a:moveTo>
                    <a:pt x="503" y="864"/>
                  </a:moveTo>
                  <a:cubicBezTo>
                    <a:pt x="494" y="865"/>
                    <a:pt x="484" y="866"/>
                    <a:pt x="475" y="867"/>
                  </a:cubicBezTo>
                  <a:cubicBezTo>
                    <a:pt x="475" y="874"/>
                    <a:pt x="475" y="874"/>
                    <a:pt x="475" y="874"/>
                  </a:cubicBezTo>
                  <a:cubicBezTo>
                    <a:pt x="485" y="873"/>
                    <a:pt x="495" y="872"/>
                    <a:pt x="504" y="871"/>
                  </a:cubicBezTo>
                  <a:cubicBezTo>
                    <a:pt x="503" y="864"/>
                    <a:pt x="503" y="864"/>
                    <a:pt x="503" y="864"/>
                  </a:cubicBezTo>
                  <a:moveTo>
                    <a:pt x="360" y="861"/>
                  </a:moveTo>
                  <a:cubicBezTo>
                    <a:pt x="359" y="868"/>
                    <a:pt x="359" y="868"/>
                    <a:pt x="359" y="868"/>
                  </a:cubicBezTo>
                  <a:cubicBezTo>
                    <a:pt x="368" y="870"/>
                    <a:pt x="378" y="872"/>
                    <a:pt x="388" y="873"/>
                  </a:cubicBezTo>
                  <a:cubicBezTo>
                    <a:pt x="388" y="865"/>
                    <a:pt x="388" y="865"/>
                    <a:pt x="388" y="865"/>
                  </a:cubicBezTo>
                  <a:cubicBezTo>
                    <a:pt x="379" y="864"/>
                    <a:pt x="369" y="863"/>
                    <a:pt x="360" y="861"/>
                  </a:cubicBezTo>
                  <a:moveTo>
                    <a:pt x="559" y="851"/>
                  </a:moveTo>
                  <a:cubicBezTo>
                    <a:pt x="550" y="854"/>
                    <a:pt x="541" y="856"/>
                    <a:pt x="531" y="858"/>
                  </a:cubicBezTo>
                  <a:cubicBezTo>
                    <a:pt x="533" y="865"/>
                    <a:pt x="533" y="865"/>
                    <a:pt x="533" y="865"/>
                  </a:cubicBezTo>
                  <a:cubicBezTo>
                    <a:pt x="543" y="863"/>
                    <a:pt x="552" y="861"/>
                    <a:pt x="561" y="858"/>
                  </a:cubicBezTo>
                  <a:cubicBezTo>
                    <a:pt x="559" y="851"/>
                    <a:pt x="559" y="851"/>
                    <a:pt x="559" y="851"/>
                  </a:cubicBezTo>
                  <a:moveTo>
                    <a:pt x="304" y="847"/>
                  </a:moveTo>
                  <a:cubicBezTo>
                    <a:pt x="302" y="854"/>
                    <a:pt x="302" y="854"/>
                    <a:pt x="302" y="854"/>
                  </a:cubicBezTo>
                  <a:cubicBezTo>
                    <a:pt x="311" y="857"/>
                    <a:pt x="321" y="860"/>
                    <a:pt x="330" y="862"/>
                  </a:cubicBezTo>
                  <a:cubicBezTo>
                    <a:pt x="332" y="855"/>
                    <a:pt x="332" y="855"/>
                    <a:pt x="332" y="855"/>
                  </a:cubicBezTo>
                  <a:cubicBezTo>
                    <a:pt x="323" y="853"/>
                    <a:pt x="313" y="850"/>
                    <a:pt x="304" y="847"/>
                  </a:cubicBezTo>
                  <a:moveTo>
                    <a:pt x="613" y="831"/>
                  </a:moveTo>
                  <a:cubicBezTo>
                    <a:pt x="604" y="835"/>
                    <a:pt x="596" y="839"/>
                    <a:pt x="587" y="842"/>
                  </a:cubicBezTo>
                  <a:cubicBezTo>
                    <a:pt x="589" y="849"/>
                    <a:pt x="589" y="849"/>
                    <a:pt x="589" y="849"/>
                  </a:cubicBezTo>
                  <a:cubicBezTo>
                    <a:pt x="598" y="846"/>
                    <a:pt x="607" y="842"/>
                    <a:pt x="616" y="838"/>
                  </a:cubicBezTo>
                  <a:cubicBezTo>
                    <a:pt x="613" y="831"/>
                    <a:pt x="613" y="831"/>
                    <a:pt x="613" y="831"/>
                  </a:cubicBezTo>
                  <a:moveTo>
                    <a:pt x="251" y="826"/>
                  </a:moveTo>
                  <a:cubicBezTo>
                    <a:pt x="248" y="832"/>
                    <a:pt x="248" y="832"/>
                    <a:pt x="248" y="832"/>
                  </a:cubicBezTo>
                  <a:cubicBezTo>
                    <a:pt x="256" y="836"/>
                    <a:pt x="265" y="840"/>
                    <a:pt x="274" y="844"/>
                  </a:cubicBezTo>
                  <a:cubicBezTo>
                    <a:pt x="277" y="837"/>
                    <a:pt x="277" y="837"/>
                    <a:pt x="277" y="837"/>
                  </a:cubicBezTo>
                  <a:cubicBezTo>
                    <a:pt x="268" y="834"/>
                    <a:pt x="259" y="830"/>
                    <a:pt x="251" y="826"/>
                  </a:cubicBezTo>
                  <a:moveTo>
                    <a:pt x="664" y="804"/>
                  </a:moveTo>
                  <a:cubicBezTo>
                    <a:pt x="656" y="810"/>
                    <a:pt x="648" y="814"/>
                    <a:pt x="639" y="819"/>
                  </a:cubicBezTo>
                  <a:cubicBezTo>
                    <a:pt x="643" y="825"/>
                    <a:pt x="643" y="825"/>
                    <a:pt x="643" y="825"/>
                  </a:cubicBezTo>
                  <a:cubicBezTo>
                    <a:pt x="651" y="820"/>
                    <a:pt x="660" y="816"/>
                    <a:pt x="668" y="811"/>
                  </a:cubicBezTo>
                  <a:cubicBezTo>
                    <a:pt x="664" y="804"/>
                    <a:pt x="664" y="804"/>
                    <a:pt x="664" y="804"/>
                  </a:cubicBezTo>
                  <a:moveTo>
                    <a:pt x="201" y="797"/>
                  </a:moveTo>
                  <a:cubicBezTo>
                    <a:pt x="197" y="803"/>
                    <a:pt x="197" y="803"/>
                    <a:pt x="197" y="803"/>
                  </a:cubicBezTo>
                  <a:cubicBezTo>
                    <a:pt x="205" y="808"/>
                    <a:pt x="213" y="814"/>
                    <a:pt x="222" y="818"/>
                  </a:cubicBezTo>
                  <a:cubicBezTo>
                    <a:pt x="225" y="812"/>
                    <a:pt x="225" y="812"/>
                    <a:pt x="225" y="812"/>
                  </a:cubicBezTo>
                  <a:cubicBezTo>
                    <a:pt x="217" y="808"/>
                    <a:pt x="209" y="803"/>
                    <a:pt x="201" y="797"/>
                  </a:cubicBezTo>
                  <a:moveTo>
                    <a:pt x="711" y="771"/>
                  </a:moveTo>
                  <a:cubicBezTo>
                    <a:pt x="704" y="777"/>
                    <a:pt x="696" y="783"/>
                    <a:pt x="688" y="788"/>
                  </a:cubicBezTo>
                  <a:cubicBezTo>
                    <a:pt x="692" y="794"/>
                    <a:pt x="692" y="794"/>
                    <a:pt x="692" y="794"/>
                  </a:cubicBezTo>
                  <a:cubicBezTo>
                    <a:pt x="700" y="789"/>
                    <a:pt x="708" y="783"/>
                    <a:pt x="715" y="777"/>
                  </a:cubicBezTo>
                  <a:cubicBezTo>
                    <a:pt x="711" y="771"/>
                    <a:pt x="711" y="771"/>
                    <a:pt x="711" y="771"/>
                  </a:cubicBezTo>
                  <a:moveTo>
                    <a:pt x="155" y="762"/>
                  </a:moveTo>
                  <a:cubicBezTo>
                    <a:pt x="150" y="768"/>
                    <a:pt x="150" y="768"/>
                    <a:pt x="150" y="768"/>
                  </a:cubicBezTo>
                  <a:cubicBezTo>
                    <a:pt x="158" y="774"/>
                    <a:pt x="165" y="780"/>
                    <a:pt x="173" y="786"/>
                  </a:cubicBezTo>
                  <a:cubicBezTo>
                    <a:pt x="177" y="781"/>
                    <a:pt x="177" y="781"/>
                    <a:pt x="177" y="781"/>
                  </a:cubicBezTo>
                  <a:cubicBezTo>
                    <a:pt x="170" y="775"/>
                    <a:pt x="162" y="769"/>
                    <a:pt x="155" y="762"/>
                  </a:cubicBezTo>
                  <a:moveTo>
                    <a:pt x="753" y="732"/>
                  </a:moveTo>
                  <a:cubicBezTo>
                    <a:pt x="746" y="739"/>
                    <a:pt x="740" y="746"/>
                    <a:pt x="733" y="752"/>
                  </a:cubicBezTo>
                  <a:cubicBezTo>
                    <a:pt x="738" y="757"/>
                    <a:pt x="738" y="757"/>
                    <a:pt x="738" y="757"/>
                  </a:cubicBezTo>
                  <a:cubicBezTo>
                    <a:pt x="745" y="751"/>
                    <a:pt x="752" y="744"/>
                    <a:pt x="758" y="737"/>
                  </a:cubicBezTo>
                  <a:cubicBezTo>
                    <a:pt x="753" y="732"/>
                    <a:pt x="753" y="732"/>
                    <a:pt x="753" y="732"/>
                  </a:cubicBezTo>
                  <a:moveTo>
                    <a:pt x="114" y="722"/>
                  </a:moveTo>
                  <a:cubicBezTo>
                    <a:pt x="109" y="726"/>
                    <a:pt x="109" y="726"/>
                    <a:pt x="109" y="726"/>
                  </a:cubicBezTo>
                  <a:cubicBezTo>
                    <a:pt x="115" y="734"/>
                    <a:pt x="122" y="741"/>
                    <a:pt x="129" y="748"/>
                  </a:cubicBezTo>
                  <a:cubicBezTo>
                    <a:pt x="134" y="743"/>
                    <a:pt x="134" y="743"/>
                    <a:pt x="134" y="743"/>
                  </a:cubicBezTo>
                  <a:cubicBezTo>
                    <a:pt x="127" y="736"/>
                    <a:pt x="121" y="729"/>
                    <a:pt x="114" y="722"/>
                  </a:cubicBezTo>
                  <a:moveTo>
                    <a:pt x="789" y="687"/>
                  </a:moveTo>
                  <a:cubicBezTo>
                    <a:pt x="784" y="695"/>
                    <a:pt x="778" y="703"/>
                    <a:pt x="772" y="710"/>
                  </a:cubicBezTo>
                  <a:cubicBezTo>
                    <a:pt x="777" y="715"/>
                    <a:pt x="777" y="715"/>
                    <a:pt x="777" y="715"/>
                  </a:cubicBezTo>
                  <a:cubicBezTo>
                    <a:pt x="784" y="707"/>
                    <a:pt x="790" y="699"/>
                    <a:pt x="795" y="692"/>
                  </a:cubicBezTo>
                  <a:cubicBezTo>
                    <a:pt x="789" y="687"/>
                    <a:pt x="789" y="687"/>
                    <a:pt x="789" y="687"/>
                  </a:cubicBezTo>
                  <a:moveTo>
                    <a:pt x="79" y="676"/>
                  </a:moveTo>
                  <a:cubicBezTo>
                    <a:pt x="73" y="680"/>
                    <a:pt x="73" y="680"/>
                    <a:pt x="73" y="680"/>
                  </a:cubicBezTo>
                  <a:cubicBezTo>
                    <a:pt x="79" y="688"/>
                    <a:pt x="84" y="696"/>
                    <a:pt x="90" y="704"/>
                  </a:cubicBezTo>
                  <a:cubicBezTo>
                    <a:pt x="96" y="700"/>
                    <a:pt x="96" y="700"/>
                    <a:pt x="96" y="700"/>
                  </a:cubicBezTo>
                  <a:cubicBezTo>
                    <a:pt x="90" y="692"/>
                    <a:pt x="85" y="684"/>
                    <a:pt x="79" y="676"/>
                  </a:cubicBezTo>
                  <a:moveTo>
                    <a:pt x="819" y="638"/>
                  </a:moveTo>
                  <a:cubicBezTo>
                    <a:pt x="815" y="647"/>
                    <a:pt x="810" y="655"/>
                    <a:pt x="805" y="663"/>
                  </a:cubicBezTo>
                  <a:cubicBezTo>
                    <a:pt x="811" y="667"/>
                    <a:pt x="811" y="667"/>
                    <a:pt x="811" y="667"/>
                  </a:cubicBezTo>
                  <a:cubicBezTo>
                    <a:pt x="816" y="659"/>
                    <a:pt x="821" y="650"/>
                    <a:pt x="826" y="641"/>
                  </a:cubicBezTo>
                  <a:cubicBezTo>
                    <a:pt x="819" y="638"/>
                    <a:pt x="819" y="638"/>
                    <a:pt x="819" y="638"/>
                  </a:cubicBezTo>
                  <a:moveTo>
                    <a:pt x="51" y="626"/>
                  </a:moveTo>
                  <a:cubicBezTo>
                    <a:pt x="44" y="630"/>
                    <a:pt x="44" y="630"/>
                    <a:pt x="44" y="630"/>
                  </a:cubicBezTo>
                  <a:cubicBezTo>
                    <a:pt x="49" y="638"/>
                    <a:pt x="53" y="647"/>
                    <a:pt x="58" y="655"/>
                  </a:cubicBezTo>
                  <a:cubicBezTo>
                    <a:pt x="64" y="651"/>
                    <a:pt x="64" y="651"/>
                    <a:pt x="64" y="651"/>
                  </a:cubicBezTo>
                  <a:cubicBezTo>
                    <a:pt x="60" y="644"/>
                    <a:pt x="55" y="635"/>
                    <a:pt x="51" y="626"/>
                  </a:cubicBezTo>
                  <a:moveTo>
                    <a:pt x="843" y="586"/>
                  </a:moveTo>
                  <a:cubicBezTo>
                    <a:pt x="840" y="595"/>
                    <a:pt x="836" y="603"/>
                    <a:pt x="832" y="613"/>
                  </a:cubicBezTo>
                  <a:cubicBezTo>
                    <a:pt x="839" y="615"/>
                    <a:pt x="839" y="615"/>
                    <a:pt x="839" y="615"/>
                  </a:cubicBezTo>
                  <a:cubicBezTo>
                    <a:pt x="843" y="606"/>
                    <a:pt x="846" y="597"/>
                    <a:pt x="850" y="588"/>
                  </a:cubicBezTo>
                  <a:cubicBezTo>
                    <a:pt x="843" y="586"/>
                    <a:pt x="843" y="586"/>
                    <a:pt x="843" y="586"/>
                  </a:cubicBezTo>
                  <a:moveTo>
                    <a:pt x="29" y="573"/>
                  </a:moveTo>
                  <a:cubicBezTo>
                    <a:pt x="22" y="575"/>
                    <a:pt x="22" y="575"/>
                    <a:pt x="22" y="575"/>
                  </a:cubicBezTo>
                  <a:cubicBezTo>
                    <a:pt x="25" y="585"/>
                    <a:pt x="29" y="594"/>
                    <a:pt x="32" y="603"/>
                  </a:cubicBezTo>
                  <a:cubicBezTo>
                    <a:pt x="39" y="600"/>
                    <a:pt x="39" y="600"/>
                    <a:pt x="39" y="600"/>
                  </a:cubicBezTo>
                  <a:cubicBezTo>
                    <a:pt x="35" y="591"/>
                    <a:pt x="32" y="582"/>
                    <a:pt x="29" y="573"/>
                  </a:cubicBezTo>
                  <a:moveTo>
                    <a:pt x="859" y="530"/>
                  </a:moveTo>
                  <a:cubicBezTo>
                    <a:pt x="857" y="540"/>
                    <a:pt x="854" y="549"/>
                    <a:pt x="852" y="558"/>
                  </a:cubicBezTo>
                  <a:cubicBezTo>
                    <a:pt x="859" y="560"/>
                    <a:pt x="859" y="560"/>
                    <a:pt x="859" y="560"/>
                  </a:cubicBezTo>
                  <a:cubicBezTo>
                    <a:pt x="861" y="551"/>
                    <a:pt x="864" y="542"/>
                    <a:pt x="866" y="532"/>
                  </a:cubicBezTo>
                  <a:cubicBezTo>
                    <a:pt x="859" y="530"/>
                    <a:pt x="859" y="530"/>
                    <a:pt x="859" y="530"/>
                  </a:cubicBezTo>
                  <a:moveTo>
                    <a:pt x="15" y="518"/>
                  </a:moveTo>
                  <a:cubicBezTo>
                    <a:pt x="8" y="519"/>
                    <a:pt x="8" y="519"/>
                    <a:pt x="8" y="519"/>
                  </a:cubicBezTo>
                  <a:cubicBezTo>
                    <a:pt x="9" y="528"/>
                    <a:pt x="12" y="538"/>
                    <a:pt x="14" y="547"/>
                  </a:cubicBezTo>
                  <a:cubicBezTo>
                    <a:pt x="21" y="545"/>
                    <a:pt x="21" y="545"/>
                    <a:pt x="21" y="545"/>
                  </a:cubicBezTo>
                  <a:cubicBezTo>
                    <a:pt x="19" y="536"/>
                    <a:pt x="16" y="527"/>
                    <a:pt x="15" y="518"/>
                  </a:cubicBezTo>
                  <a:moveTo>
                    <a:pt x="867" y="472"/>
                  </a:moveTo>
                  <a:cubicBezTo>
                    <a:pt x="867" y="474"/>
                    <a:pt x="867" y="474"/>
                    <a:pt x="867" y="474"/>
                  </a:cubicBezTo>
                  <a:cubicBezTo>
                    <a:pt x="867" y="483"/>
                    <a:pt x="865" y="493"/>
                    <a:pt x="864" y="502"/>
                  </a:cubicBezTo>
                  <a:cubicBezTo>
                    <a:pt x="871" y="503"/>
                    <a:pt x="871" y="503"/>
                    <a:pt x="871" y="503"/>
                  </a:cubicBezTo>
                  <a:cubicBezTo>
                    <a:pt x="873" y="494"/>
                    <a:pt x="874" y="484"/>
                    <a:pt x="875" y="474"/>
                  </a:cubicBezTo>
                  <a:cubicBezTo>
                    <a:pt x="875" y="473"/>
                    <a:pt x="875" y="473"/>
                    <a:pt x="875" y="473"/>
                  </a:cubicBezTo>
                  <a:cubicBezTo>
                    <a:pt x="867" y="472"/>
                    <a:pt x="867" y="472"/>
                    <a:pt x="867" y="472"/>
                  </a:cubicBezTo>
                  <a:moveTo>
                    <a:pt x="8" y="460"/>
                  </a:moveTo>
                  <a:cubicBezTo>
                    <a:pt x="1" y="461"/>
                    <a:pt x="1" y="461"/>
                    <a:pt x="1" y="461"/>
                  </a:cubicBezTo>
                  <a:cubicBezTo>
                    <a:pt x="1" y="470"/>
                    <a:pt x="2" y="480"/>
                    <a:pt x="3" y="490"/>
                  </a:cubicBezTo>
                  <a:cubicBezTo>
                    <a:pt x="10" y="489"/>
                    <a:pt x="10" y="489"/>
                    <a:pt x="10" y="489"/>
                  </a:cubicBezTo>
                  <a:cubicBezTo>
                    <a:pt x="9" y="480"/>
                    <a:pt x="9" y="470"/>
                    <a:pt x="8" y="460"/>
                  </a:cubicBezTo>
                  <a:moveTo>
                    <a:pt x="875" y="414"/>
                  </a:moveTo>
                  <a:cubicBezTo>
                    <a:pt x="868" y="415"/>
                    <a:pt x="868" y="415"/>
                    <a:pt x="868" y="415"/>
                  </a:cubicBezTo>
                  <a:cubicBezTo>
                    <a:pt x="869" y="422"/>
                    <a:pt x="869" y="430"/>
                    <a:pt x="869" y="437"/>
                  </a:cubicBezTo>
                  <a:cubicBezTo>
                    <a:pt x="869" y="443"/>
                    <a:pt x="869" y="443"/>
                    <a:pt x="869" y="443"/>
                  </a:cubicBezTo>
                  <a:cubicBezTo>
                    <a:pt x="876" y="443"/>
                    <a:pt x="876" y="443"/>
                    <a:pt x="876" y="443"/>
                  </a:cubicBezTo>
                  <a:cubicBezTo>
                    <a:pt x="876" y="437"/>
                    <a:pt x="876" y="437"/>
                    <a:pt x="876" y="437"/>
                  </a:cubicBezTo>
                  <a:cubicBezTo>
                    <a:pt x="876" y="429"/>
                    <a:pt x="876" y="422"/>
                    <a:pt x="875" y="414"/>
                  </a:cubicBezTo>
                  <a:moveTo>
                    <a:pt x="2" y="402"/>
                  </a:moveTo>
                  <a:cubicBezTo>
                    <a:pt x="1" y="412"/>
                    <a:pt x="0" y="422"/>
                    <a:pt x="0" y="432"/>
                  </a:cubicBezTo>
                  <a:cubicBezTo>
                    <a:pt x="7" y="432"/>
                    <a:pt x="7" y="432"/>
                    <a:pt x="7" y="432"/>
                  </a:cubicBezTo>
                  <a:cubicBezTo>
                    <a:pt x="8" y="422"/>
                    <a:pt x="8" y="412"/>
                    <a:pt x="9" y="403"/>
                  </a:cubicBezTo>
                  <a:cubicBezTo>
                    <a:pt x="2" y="402"/>
                    <a:pt x="2" y="402"/>
                    <a:pt x="2" y="402"/>
                  </a:cubicBezTo>
                  <a:moveTo>
                    <a:pt x="868" y="356"/>
                  </a:moveTo>
                  <a:cubicBezTo>
                    <a:pt x="861" y="357"/>
                    <a:pt x="861" y="357"/>
                    <a:pt x="861" y="357"/>
                  </a:cubicBezTo>
                  <a:cubicBezTo>
                    <a:pt x="863" y="367"/>
                    <a:pt x="865" y="376"/>
                    <a:pt x="866" y="386"/>
                  </a:cubicBezTo>
                  <a:cubicBezTo>
                    <a:pt x="873" y="385"/>
                    <a:pt x="873" y="385"/>
                    <a:pt x="873" y="385"/>
                  </a:cubicBezTo>
                  <a:cubicBezTo>
                    <a:pt x="872" y="376"/>
                    <a:pt x="870" y="366"/>
                    <a:pt x="868" y="356"/>
                  </a:cubicBezTo>
                  <a:moveTo>
                    <a:pt x="10" y="344"/>
                  </a:moveTo>
                  <a:cubicBezTo>
                    <a:pt x="8" y="354"/>
                    <a:pt x="6" y="364"/>
                    <a:pt x="5" y="373"/>
                  </a:cubicBezTo>
                  <a:cubicBezTo>
                    <a:pt x="12" y="374"/>
                    <a:pt x="12" y="374"/>
                    <a:pt x="12" y="374"/>
                  </a:cubicBezTo>
                  <a:cubicBezTo>
                    <a:pt x="14" y="365"/>
                    <a:pt x="15" y="355"/>
                    <a:pt x="17" y="346"/>
                  </a:cubicBezTo>
                  <a:cubicBezTo>
                    <a:pt x="10" y="344"/>
                    <a:pt x="10" y="344"/>
                    <a:pt x="10" y="344"/>
                  </a:cubicBezTo>
                  <a:moveTo>
                    <a:pt x="854" y="300"/>
                  </a:moveTo>
                  <a:cubicBezTo>
                    <a:pt x="847" y="302"/>
                    <a:pt x="847" y="302"/>
                    <a:pt x="847" y="302"/>
                  </a:cubicBezTo>
                  <a:cubicBezTo>
                    <a:pt x="850" y="311"/>
                    <a:pt x="853" y="320"/>
                    <a:pt x="855" y="329"/>
                  </a:cubicBezTo>
                  <a:cubicBezTo>
                    <a:pt x="862" y="328"/>
                    <a:pt x="862" y="328"/>
                    <a:pt x="862" y="328"/>
                  </a:cubicBezTo>
                  <a:cubicBezTo>
                    <a:pt x="860" y="318"/>
                    <a:pt x="857" y="309"/>
                    <a:pt x="854" y="300"/>
                  </a:cubicBezTo>
                  <a:moveTo>
                    <a:pt x="26" y="288"/>
                  </a:moveTo>
                  <a:cubicBezTo>
                    <a:pt x="23" y="298"/>
                    <a:pt x="20" y="307"/>
                    <a:pt x="17" y="316"/>
                  </a:cubicBezTo>
                  <a:cubicBezTo>
                    <a:pt x="24" y="318"/>
                    <a:pt x="24" y="318"/>
                    <a:pt x="24" y="318"/>
                  </a:cubicBezTo>
                  <a:cubicBezTo>
                    <a:pt x="27" y="309"/>
                    <a:pt x="30" y="300"/>
                    <a:pt x="33" y="291"/>
                  </a:cubicBezTo>
                  <a:cubicBezTo>
                    <a:pt x="26" y="288"/>
                    <a:pt x="26" y="288"/>
                    <a:pt x="26" y="288"/>
                  </a:cubicBezTo>
                  <a:moveTo>
                    <a:pt x="832" y="246"/>
                  </a:moveTo>
                  <a:cubicBezTo>
                    <a:pt x="825" y="249"/>
                    <a:pt x="825" y="249"/>
                    <a:pt x="825" y="249"/>
                  </a:cubicBezTo>
                  <a:cubicBezTo>
                    <a:pt x="829" y="257"/>
                    <a:pt x="833" y="266"/>
                    <a:pt x="837" y="275"/>
                  </a:cubicBezTo>
                  <a:cubicBezTo>
                    <a:pt x="844" y="272"/>
                    <a:pt x="844" y="272"/>
                    <a:pt x="844" y="272"/>
                  </a:cubicBezTo>
                  <a:cubicBezTo>
                    <a:pt x="840" y="263"/>
                    <a:pt x="836" y="254"/>
                    <a:pt x="832" y="246"/>
                  </a:cubicBezTo>
                  <a:moveTo>
                    <a:pt x="50" y="235"/>
                  </a:moveTo>
                  <a:cubicBezTo>
                    <a:pt x="45" y="243"/>
                    <a:pt x="41" y="253"/>
                    <a:pt x="37" y="261"/>
                  </a:cubicBezTo>
                  <a:cubicBezTo>
                    <a:pt x="44" y="264"/>
                    <a:pt x="44" y="264"/>
                    <a:pt x="44" y="264"/>
                  </a:cubicBezTo>
                  <a:cubicBezTo>
                    <a:pt x="48" y="255"/>
                    <a:pt x="52" y="247"/>
                    <a:pt x="56" y="238"/>
                  </a:cubicBezTo>
                  <a:cubicBezTo>
                    <a:pt x="50" y="235"/>
                    <a:pt x="50" y="235"/>
                    <a:pt x="50" y="235"/>
                  </a:cubicBezTo>
                  <a:moveTo>
                    <a:pt x="803" y="195"/>
                  </a:moveTo>
                  <a:cubicBezTo>
                    <a:pt x="797" y="199"/>
                    <a:pt x="797" y="199"/>
                    <a:pt x="797" y="199"/>
                  </a:cubicBezTo>
                  <a:cubicBezTo>
                    <a:pt x="802" y="207"/>
                    <a:pt x="807" y="215"/>
                    <a:pt x="812" y="223"/>
                  </a:cubicBezTo>
                  <a:cubicBezTo>
                    <a:pt x="818" y="220"/>
                    <a:pt x="818" y="220"/>
                    <a:pt x="818" y="220"/>
                  </a:cubicBezTo>
                  <a:cubicBezTo>
                    <a:pt x="813" y="211"/>
                    <a:pt x="808" y="203"/>
                    <a:pt x="803" y="195"/>
                  </a:cubicBezTo>
                  <a:moveTo>
                    <a:pt x="81" y="185"/>
                  </a:moveTo>
                  <a:cubicBezTo>
                    <a:pt x="75" y="193"/>
                    <a:pt x="69" y="201"/>
                    <a:pt x="64" y="209"/>
                  </a:cubicBezTo>
                  <a:cubicBezTo>
                    <a:pt x="71" y="213"/>
                    <a:pt x="71" y="213"/>
                    <a:pt x="71" y="213"/>
                  </a:cubicBezTo>
                  <a:cubicBezTo>
                    <a:pt x="75" y="205"/>
                    <a:pt x="81" y="197"/>
                    <a:pt x="86" y="189"/>
                  </a:cubicBezTo>
                  <a:cubicBezTo>
                    <a:pt x="81" y="185"/>
                    <a:pt x="81" y="185"/>
                    <a:pt x="81" y="185"/>
                  </a:cubicBezTo>
                  <a:moveTo>
                    <a:pt x="767" y="149"/>
                  </a:moveTo>
                  <a:cubicBezTo>
                    <a:pt x="761" y="153"/>
                    <a:pt x="761" y="153"/>
                    <a:pt x="761" y="153"/>
                  </a:cubicBezTo>
                  <a:cubicBezTo>
                    <a:pt x="768" y="161"/>
                    <a:pt x="774" y="168"/>
                    <a:pt x="780" y="175"/>
                  </a:cubicBezTo>
                  <a:cubicBezTo>
                    <a:pt x="786" y="171"/>
                    <a:pt x="786" y="171"/>
                    <a:pt x="786" y="171"/>
                  </a:cubicBezTo>
                  <a:cubicBezTo>
                    <a:pt x="780" y="163"/>
                    <a:pt x="773" y="156"/>
                    <a:pt x="767" y="149"/>
                  </a:cubicBezTo>
                  <a:moveTo>
                    <a:pt x="117" y="140"/>
                  </a:moveTo>
                  <a:cubicBezTo>
                    <a:pt x="111" y="147"/>
                    <a:pt x="104" y="154"/>
                    <a:pt x="98" y="162"/>
                  </a:cubicBezTo>
                  <a:cubicBezTo>
                    <a:pt x="104" y="166"/>
                    <a:pt x="104" y="166"/>
                    <a:pt x="104" y="166"/>
                  </a:cubicBezTo>
                  <a:cubicBezTo>
                    <a:pt x="110" y="159"/>
                    <a:pt x="116" y="152"/>
                    <a:pt x="123" y="145"/>
                  </a:cubicBezTo>
                  <a:cubicBezTo>
                    <a:pt x="117" y="140"/>
                    <a:pt x="117" y="140"/>
                    <a:pt x="117" y="140"/>
                  </a:cubicBezTo>
                  <a:moveTo>
                    <a:pt x="725" y="107"/>
                  </a:moveTo>
                  <a:cubicBezTo>
                    <a:pt x="721" y="113"/>
                    <a:pt x="721" y="113"/>
                    <a:pt x="721" y="113"/>
                  </a:cubicBezTo>
                  <a:cubicBezTo>
                    <a:pt x="728" y="119"/>
                    <a:pt x="735" y="126"/>
                    <a:pt x="742" y="132"/>
                  </a:cubicBezTo>
                  <a:cubicBezTo>
                    <a:pt x="747" y="127"/>
                    <a:pt x="747" y="127"/>
                    <a:pt x="747" y="127"/>
                  </a:cubicBezTo>
                  <a:cubicBezTo>
                    <a:pt x="740" y="120"/>
                    <a:pt x="733" y="114"/>
                    <a:pt x="725" y="107"/>
                  </a:cubicBezTo>
                  <a:moveTo>
                    <a:pt x="160" y="100"/>
                  </a:moveTo>
                  <a:cubicBezTo>
                    <a:pt x="153" y="106"/>
                    <a:pt x="145" y="113"/>
                    <a:pt x="138" y="119"/>
                  </a:cubicBezTo>
                  <a:cubicBezTo>
                    <a:pt x="143" y="124"/>
                    <a:pt x="143" y="124"/>
                    <a:pt x="143" y="124"/>
                  </a:cubicBezTo>
                  <a:cubicBezTo>
                    <a:pt x="150" y="118"/>
                    <a:pt x="157" y="112"/>
                    <a:pt x="165" y="105"/>
                  </a:cubicBezTo>
                  <a:cubicBezTo>
                    <a:pt x="160" y="100"/>
                    <a:pt x="160" y="100"/>
                    <a:pt x="160" y="100"/>
                  </a:cubicBezTo>
                  <a:moveTo>
                    <a:pt x="679" y="72"/>
                  </a:moveTo>
                  <a:cubicBezTo>
                    <a:pt x="675" y="78"/>
                    <a:pt x="675" y="78"/>
                    <a:pt x="675" y="78"/>
                  </a:cubicBezTo>
                  <a:cubicBezTo>
                    <a:pt x="683" y="83"/>
                    <a:pt x="691" y="89"/>
                    <a:pt x="698" y="95"/>
                  </a:cubicBezTo>
                  <a:cubicBezTo>
                    <a:pt x="703" y="89"/>
                    <a:pt x="703" y="89"/>
                    <a:pt x="703" y="89"/>
                  </a:cubicBezTo>
                  <a:cubicBezTo>
                    <a:pt x="695" y="83"/>
                    <a:pt x="687" y="77"/>
                    <a:pt x="679" y="72"/>
                  </a:cubicBezTo>
                  <a:moveTo>
                    <a:pt x="208" y="66"/>
                  </a:moveTo>
                  <a:cubicBezTo>
                    <a:pt x="199" y="71"/>
                    <a:pt x="191" y="76"/>
                    <a:pt x="183" y="82"/>
                  </a:cubicBezTo>
                  <a:cubicBezTo>
                    <a:pt x="188" y="88"/>
                    <a:pt x="188" y="88"/>
                    <a:pt x="188" y="88"/>
                  </a:cubicBezTo>
                  <a:cubicBezTo>
                    <a:pt x="195" y="82"/>
                    <a:pt x="203" y="77"/>
                    <a:pt x="212" y="72"/>
                  </a:cubicBezTo>
                  <a:cubicBezTo>
                    <a:pt x="208" y="66"/>
                    <a:pt x="208" y="66"/>
                    <a:pt x="208" y="66"/>
                  </a:cubicBezTo>
                  <a:moveTo>
                    <a:pt x="628" y="43"/>
                  </a:moveTo>
                  <a:cubicBezTo>
                    <a:pt x="625" y="50"/>
                    <a:pt x="625" y="50"/>
                    <a:pt x="625" y="50"/>
                  </a:cubicBezTo>
                  <a:cubicBezTo>
                    <a:pt x="633" y="54"/>
                    <a:pt x="642" y="58"/>
                    <a:pt x="650" y="63"/>
                  </a:cubicBezTo>
                  <a:cubicBezTo>
                    <a:pt x="654" y="57"/>
                    <a:pt x="654" y="57"/>
                    <a:pt x="654" y="57"/>
                  </a:cubicBezTo>
                  <a:cubicBezTo>
                    <a:pt x="645" y="52"/>
                    <a:pt x="636" y="48"/>
                    <a:pt x="628" y="43"/>
                  </a:cubicBezTo>
                  <a:moveTo>
                    <a:pt x="259" y="38"/>
                  </a:moveTo>
                  <a:cubicBezTo>
                    <a:pt x="250" y="42"/>
                    <a:pt x="242" y="46"/>
                    <a:pt x="233" y="51"/>
                  </a:cubicBezTo>
                  <a:cubicBezTo>
                    <a:pt x="236" y="57"/>
                    <a:pt x="236" y="57"/>
                    <a:pt x="236" y="57"/>
                  </a:cubicBezTo>
                  <a:cubicBezTo>
                    <a:pt x="245" y="53"/>
                    <a:pt x="254" y="49"/>
                    <a:pt x="262" y="45"/>
                  </a:cubicBezTo>
                  <a:cubicBezTo>
                    <a:pt x="259" y="38"/>
                    <a:pt x="259" y="38"/>
                    <a:pt x="259" y="38"/>
                  </a:cubicBezTo>
                  <a:moveTo>
                    <a:pt x="573" y="21"/>
                  </a:moveTo>
                  <a:cubicBezTo>
                    <a:pt x="571" y="28"/>
                    <a:pt x="571" y="28"/>
                    <a:pt x="571" y="28"/>
                  </a:cubicBezTo>
                  <a:cubicBezTo>
                    <a:pt x="580" y="31"/>
                    <a:pt x="589" y="35"/>
                    <a:pt x="598" y="38"/>
                  </a:cubicBezTo>
                  <a:cubicBezTo>
                    <a:pt x="601" y="32"/>
                    <a:pt x="601" y="32"/>
                    <a:pt x="601" y="32"/>
                  </a:cubicBezTo>
                  <a:cubicBezTo>
                    <a:pt x="592" y="28"/>
                    <a:pt x="583" y="24"/>
                    <a:pt x="573" y="21"/>
                  </a:cubicBezTo>
                  <a:moveTo>
                    <a:pt x="314" y="18"/>
                  </a:moveTo>
                  <a:cubicBezTo>
                    <a:pt x="305" y="21"/>
                    <a:pt x="295" y="24"/>
                    <a:pt x="286" y="27"/>
                  </a:cubicBezTo>
                  <a:cubicBezTo>
                    <a:pt x="289" y="34"/>
                    <a:pt x="289" y="34"/>
                    <a:pt x="289" y="34"/>
                  </a:cubicBezTo>
                  <a:cubicBezTo>
                    <a:pt x="298" y="31"/>
                    <a:pt x="307" y="28"/>
                    <a:pt x="316" y="25"/>
                  </a:cubicBezTo>
                  <a:cubicBezTo>
                    <a:pt x="314" y="18"/>
                    <a:pt x="314" y="18"/>
                    <a:pt x="314" y="18"/>
                  </a:cubicBezTo>
                  <a:moveTo>
                    <a:pt x="517" y="7"/>
                  </a:moveTo>
                  <a:cubicBezTo>
                    <a:pt x="516" y="14"/>
                    <a:pt x="516" y="14"/>
                    <a:pt x="516" y="14"/>
                  </a:cubicBezTo>
                  <a:cubicBezTo>
                    <a:pt x="525" y="16"/>
                    <a:pt x="534" y="18"/>
                    <a:pt x="544" y="21"/>
                  </a:cubicBezTo>
                  <a:cubicBezTo>
                    <a:pt x="545" y="13"/>
                    <a:pt x="545" y="13"/>
                    <a:pt x="545" y="13"/>
                  </a:cubicBezTo>
                  <a:cubicBezTo>
                    <a:pt x="536" y="11"/>
                    <a:pt x="526" y="9"/>
                    <a:pt x="517" y="7"/>
                  </a:cubicBezTo>
                  <a:moveTo>
                    <a:pt x="371" y="5"/>
                  </a:moveTo>
                  <a:cubicBezTo>
                    <a:pt x="362" y="7"/>
                    <a:pt x="352" y="9"/>
                    <a:pt x="342" y="11"/>
                  </a:cubicBezTo>
                  <a:cubicBezTo>
                    <a:pt x="344" y="18"/>
                    <a:pt x="344" y="18"/>
                    <a:pt x="344" y="18"/>
                  </a:cubicBezTo>
                  <a:cubicBezTo>
                    <a:pt x="353" y="15"/>
                    <a:pt x="363" y="14"/>
                    <a:pt x="372" y="12"/>
                  </a:cubicBezTo>
                  <a:cubicBezTo>
                    <a:pt x="371" y="5"/>
                    <a:pt x="371" y="5"/>
                    <a:pt x="371" y="5"/>
                  </a:cubicBezTo>
                  <a:moveTo>
                    <a:pt x="459" y="1"/>
                  </a:moveTo>
                  <a:cubicBezTo>
                    <a:pt x="458" y="8"/>
                    <a:pt x="458" y="8"/>
                    <a:pt x="458" y="8"/>
                  </a:cubicBezTo>
                  <a:cubicBezTo>
                    <a:pt x="464" y="8"/>
                    <a:pt x="469" y="8"/>
                    <a:pt x="474" y="9"/>
                  </a:cubicBezTo>
                  <a:cubicBezTo>
                    <a:pt x="478" y="9"/>
                    <a:pt x="483" y="9"/>
                    <a:pt x="487" y="10"/>
                  </a:cubicBezTo>
                  <a:cubicBezTo>
                    <a:pt x="488" y="3"/>
                    <a:pt x="488" y="3"/>
                    <a:pt x="488" y="3"/>
                  </a:cubicBezTo>
                  <a:cubicBezTo>
                    <a:pt x="483" y="2"/>
                    <a:pt x="479" y="2"/>
                    <a:pt x="475" y="2"/>
                  </a:cubicBezTo>
                  <a:cubicBezTo>
                    <a:pt x="469" y="1"/>
                    <a:pt x="464" y="1"/>
                    <a:pt x="459" y="1"/>
                  </a:cubicBezTo>
                  <a:moveTo>
                    <a:pt x="429" y="0"/>
                  </a:moveTo>
                  <a:cubicBezTo>
                    <a:pt x="420" y="0"/>
                    <a:pt x="410" y="1"/>
                    <a:pt x="400" y="2"/>
                  </a:cubicBezTo>
                  <a:cubicBezTo>
                    <a:pt x="401" y="9"/>
                    <a:pt x="401" y="9"/>
                    <a:pt x="401" y="9"/>
                  </a:cubicBezTo>
                  <a:cubicBezTo>
                    <a:pt x="410" y="8"/>
                    <a:pt x="420" y="8"/>
                    <a:pt x="429" y="7"/>
                  </a:cubicBezTo>
                  <a:cubicBezTo>
                    <a:pt x="429" y="0"/>
                    <a:pt x="429" y="0"/>
                    <a:pt x="42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4" name="Freeform 404"/>
            <p:cNvSpPr>
              <a:spLocks noEditPoints="1"/>
            </p:cNvSpPr>
            <p:nvPr/>
          </p:nvSpPr>
          <p:spPr bwMode="auto">
            <a:xfrm>
              <a:off x="3300413" y="636587"/>
              <a:ext cx="5595938" cy="5588001"/>
            </a:xfrm>
            <a:custGeom>
              <a:avLst/>
              <a:gdLst>
                <a:gd name="T0" fmla="*/ 735 w 1490"/>
                <a:gd name="T1" fmla="*/ 1466 h 1488"/>
                <a:gd name="T2" fmla="*/ 786 w 1490"/>
                <a:gd name="T3" fmla="*/ 1487 h 1488"/>
                <a:gd name="T4" fmla="*/ 584 w 1490"/>
                <a:gd name="T5" fmla="*/ 1470 h 1488"/>
                <a:gd name="T6" fmla="*/ 930 w 1490"/>
                <a:gd name="T7" fmla="*/ 1443 h 1488"/>
                <a:gd name="T8" fmla="*/ 930 w 1490"/>
                <a:gd name="T9" fmla="*/ 1443 h 1488"/>
                <a:gd name="T10" fmla="*/ 540 w 1490"/>
                <a:gd name="T11" fmla="*/ 1437 h 1488"/>
                <a:gd name="T12" fmla="*/ 985 w 1490"/>
                <a:gd name="T13" fmla="*/ 1449 h 1488"/>
                <a:gd name="T14" fmla="*/ 393 w 1490"/>
                <a:gd name="T15" fmla="*/ 1400 h 1488"/>
                <a:gd name="T16" fmla="*/ 1112 w 1490"/>
                <a:gd name="T17" fmla="*/ 1367 h 1488"/>
                <a:gd name="T18" fmla="*/ 1112 w 1490"/>
                <a:gd name="T19" fmla="*/ 1367 h 1488"/>
                <a:gd name="T20" fmla="*/ 361 w 1490"/>
                <a:gd name="T21" fmla="*/ 1356 h 1488"/>
                <a:gd name="T22" fmla="*/ 1165 w 1490"/>
                <a:gd name="T23" fmla="*/ 1358 h 1488"/>
                <a:gd name="T24" fmla="*/ 229 w 1490"/>
                <a:gd name="T25" fmla="*/ 1281 h 1488"/>
                <a:gd name="T26" fmla="*/ 1266 w 1490"/>
                <a:gd name="T27" fmla="*/ 1245 h 1488"/>
                <a:gd name="T28" fmla="*/ 1266 w 1490"/>
                <a:gd name="T29" fmla="*/ 1245 h 1488"/>
                <a:gd name="T30" fmla="*/ 210 w 1490"/>
                <a:gd name="T31" fmla="*/ 1230 h 1488"/>
                <a:gd name="T32" fmla="*/ 1316 w 1490"/>
                <a:gd name="T33" fmla="*/ 1222 h 1488"/>
                <a:gd name="T34" fmla="*/ 104 w 1490"/>
                <a:gd name="T35" fmla="*/ 1122 h 1488"/>
                <a:gd name="T36" fmla="*/ 1382 w 1490"/>
                <a:gd name="T37" fmla="*/ 1086 h 1488"/>
                <a:gd name="T38" fmla="*/ 1382 w 1490"/>
                <a:gd name="T39" fmla="*/ 1086 h 1488"/>
                <a:gd name="T40" fmla="*/ 99 w 1490"/>
                <a:gd name="T41" fmla="*/ 1068 h 1488"/>
                <a:gd name="T42" fmla="*/ 1424 w 1490"/>
                <a:gd name="T43" fmla="*/ 1050 h 1488"/>
                <a:gd name="T44" fmla="*/ 25 w 1490"/>
                <a:gd name="T45" fmla="*/ 935 h 1488"/>
                <a:gd name="T46" fmla="*/ 1451 w 1490"/>
                <a:gd name="T47" fmla="*/ 901 h 1488"/>
                <a:gd name="T48" fmla="*/ 1451 w 1490"/>
                <a:gd name="T49" fmla="*/ 901 h 1488"/>
                <a:gd name="T50" fmla="*/ 35 w 1490"/>
                <a:gd name="T51" fmla="*/ 882 h 1488"/>
                <a:gd name="T52" fmla="*/ 1460 w 1490"/>
                <a:gd name="T53" fmla="*/ 853 h 1488"/>
                <a:gd name="T54" fmla="*/ 1466 w 1490"/>
                <a:gd name="T55" fmla="*/ 801 h 1488"/>
                <a:gd name="T56" fmla="*/ 23 w 1490"/>
                <a:gd name="T57" fmla="*/ 784 h 1488"/>
                <a:gd name="T58" fmla="*/ 1489 w 1490"/>
                <a:gd name="T59" fmla="*/ 701 h 1488"/>
                <a:gd name="T60" fmla="*/ 1490 w 1490"/>
                <a:gd name="T61" fmla="*/ 752 h 1488"/>
                <a:gd name="T62" fmla="*/ 3 w 1490"/>
                <a:gd name="T63" fmla="*/ 682 h 1488"/>
                <a:gd name="T64" fmla="*/ 9 w 1490"/>
                <a:gd name="T65" fmla="*/ 633 h 1488"/>
                <a:gd name="T66" fmla="*/ 1484 w 1490"/>
                <a:gd name="T67" fmla="*/ 651 h 1488"/>
                <a:gd name="T68" fmla="*/ 39 w 1490"/>
                <a:gd name="T69" fmla="*/ 588 h 1488"/>
                <a:gd name="T70" fmla="*/ 1429 w 1490"/>
                <a:gd name="T71" fmla="*/ 510 h 1488"/>
                <a:gd name="T72" fmla="*/ 66 w 1490"/>
                <a:gd name="T73" fmla="*/ 439 h 1488"/>
                <a:gd name="T74" fmla="*/ 66 w 1490"/>
                <a:gd name="T75" fmla="*/ 439 h 1488"/>
                <a:gd name="T76" fmla="*/ 1432 w 1490"/>
                <a:gd name="T77" fmla="*/ 455 h 1488"/>
                <a:gd name="T78" fmla="*/ 107 w 1490"/>
                <a:gd name="T79" fmla="*/ 403 h 1488"/>
                <a:gd name="T80" fmla="*/ 1341 w 1490"/>
                <a:gd name="T81" fmla="*/ 334 h 1488"/>
                <a:gd name="T82" fmla="*/ 173 w 1490"/>
                <a:gd name="T83" fmla="*/ 267 h 1488"/>
                <a:gd name="T84" fmla="*/ 173 w 1490"/>
                <a:gd name="T85" fmla="*/ 267 h 1488"/>
                <a:gd name="T86" fmla="*/ 1328 w 1490"/>
                <a:gd name="T87" fmla="*/ 281 h 1488"/>
                <a:gd name="T88" fmla="*/ 223 w 1490"/>
                <a:gd name="T89" fmla="*/ 244 h 1488"/>
                <a:gd name="T90" fmla="*/ 1208 w 1490"/>
                <a:gd name="T91" fmla="*/ 189 h 1488"/>
                <a:gd name="T92" fmla="*/ 323 w 1490"/>
                <a:gd name="T93" fmla="*/ 131 h 1488"/>
                <a:gd name="T94" fmla="*/ 323 w 1490"/>
                <a:gd name="T95" fmla="*/ 131 h 1488"/>
                <a:gd name="T96" fmla="*/ 1182 w 1490"/>
                <a:gd name="T97" fmla="*/ 141 h 1488"/>
                <a:gd name="T98" fmla="*/ 377 w 1490"/>
                <a:gd name="T99" fmla="*/ 122 h 1488"/>
                <a:gd name="T100" fmla="*/ 1041 w 1490"/>
                <a:gd name="T101" fmla="*/ 84 h 1488"/>
                <a:gd name="T102" fmla="*/ 504 w 1490"/>
                <a:gd name="T103" fmla="*/ 39 h 1488"/>
                <a:gd name="T104" fmla="*/ 504 w 1490"/>
                <a:gd name="T105" fmla="*/ 39 h 1488"/>
                <a:gd name="T106" fmla="*/ 1003 w 1490"/>
                <a:gd name="T107" fmla="*/ 45 h 1488"/>
                <a:gd name="T108" fmla="*/ 559 w 1490"/>
                <a:gd name="T109" fmla="*/ 46 h 1488"/>
                <a:gd name="T110" fmla="*/ 852 w 1490"/>
                <a:gd name="T111" fmla="*/ 29 h 1488"/>
                <a:gd name="T112" fmla="*/ 703 w 1490"/>
                <a:gd name="T113" fmla="*/ 1 h 1488"/>
                <a:gd name="T114" fmla="*/ 703 w 1490"/>
                <a:gd name="T115" fmla="*/ 1 h 1488"/>
                <a:gd name="T116" fmla="*/ 805 w 1490"/>
                <a:gd name="T117" fmla="*/ 2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0" h="1488">
                  <a:moveTo>
                    <a:pt x="686" y="1464"/>
                  </a:moveTo>
                  <a:cubicBezTo>
                    <a:pt x="684" y="1486"/>
                    <a:pt x="684" y="1486"/>
                    <a:pt x="684" y="1486"/>
                  </a:cubicBezTo>
                  <a:cubicBezTo>
                    <a:pt x="701" y="1487"/>
                    <a:pt x="718" y="1488"/>
                    <a:pt x="735" y="1488"/>
                  </a:cubicBezTo>
                  <a:cubicBezTo>
                    <a:pt x="735" y="1466"/>
                    <a:pt x="735" y="1466"/>
                    <a:pt x="735" y="1466"/>
                  </a:cubicBezTo>
                  <a:cubicBezTo>
                    <a:pt x="719" y="1466"/>
                    <a:pt x="702" y="1465"/>
                    <a:pt x="686" y="1464"/>
                  </a:cubicBezTo>
                  <a:moveTo>
                    <a:pt x="833" y="1461"/>
                  </a:moveTo>
                  <a:cubicBezTo>
                    <a:pt x="818" y="1463"/>
                    <a:pt x="801" y="1464"/>
                    <a:pt x="785" y="1466"/>
                  </a:cubicBezTo>
                  <a:cubicBezTo>
                    <a:pt x="786" y="1487"/>
                    <a:pt x="786" y="1487"/>
                    <a:pt x="786" y="1487"/>
                  </a:cubicBezTo>
                  <a:cubicBezTo>
                    <a:pt x="803" y="1486"/>
                    <a:pt x="820" y="1485"/>
                    <a:pt x="836" y="1483"/>
                  </a:cubicBezTo>
                  <a:cubicBezTo>
                    <a:pt x="833" y="1461"/>
                    <a:pt x="833" y="1461"/>
                    <a:pt x="833" y="1461"/>
                  </a:cubicBezTo>
                  <a:moveTo>
                    <a:pt x="588" y="1449"/>
                  </a:moveTo>
                  <a:cubicBezTo>
                    <a:pt x="584" y="1470"/>
                    <a:pt x="584" y="1470"/>
                    <a:pt x="584" y="1470"/>
                  </a:cubicBezTo>
                  <a:cubicBezTo>
                    <a:pt x="600" y="1474"/>
                    <a:pt x="617" y="1477"/>
                    <a:pt x="633" y="1480"/>
                  </a:cubicBezTo>
                  <a:cubicBezTo>
                    <a:pt x="637" y="1458"/>
                    <a:pt x="637" y="1458"/>
                    <a:pt x="637" y="1458"/>
                  </a:cubicBezTo>
                  <a:cubicBezTo>
                    <a:pt x="620" y="1456"/>
                    <a:pt x="604" y="1453"/>
                    <a:pt x="588" y="1449"/>
                  </a:cubicBezTo>
                  <a:moveTo>
                    <a:pt x="930" y="1443"/>
                  </a:moveTo>
                  <a:cubicBezTo>
                    <a:pt x="915" y="1447"/>
                    <a:pt x="899" y="1451"/>
                    <a:pt x="882" y="1454"/>
                  </a:cubicBezTo>
                  <a:cubicBezTo>
                    <a:pt x="886" y="1475"/>
                    <a:pt x="886" y="1475"/>
                    <a:pt x="886" y="1475"/>
                  </a:cubicBezTo>
                  <a:cubicBezTo>
                    <a:pt x="903" y="1472"/>
                    <a:pt x="920" y="1468"/>
                    <a:pt x="936" y="1463"/>
                  </a:cubicBezTo>
                  <a:cubicBezTo>
                    <a:pt x="930" y="1443"/>
                    <a:pt x="930" y="1443"/>
                    <a:pt x="930" y="1443"/>
                  </a:cubicBezTo>
                  <a:moveTo>
                    <a:pt x="494" y="1422"/>
                  </a:moveTo>
                  <a:cubicBezTo>
                    <a:pt x="486" y="1442"/>
                    <a:pt x="486" y="1442"/>
                    <a:pt x="486" y="1442"/>
                  </a:cubicBezTo>
                  <a:cubicBezTo>
                    <a:pt x="502" y="1448"/>
                    <a:pt x="518" y="1453"/>
                    <a:pt x="534" y="1458"/>
                  </a:cubicBezTo>
                  <a:cubicBezTo>
                    <a:pt x="540" y="1437"/>
                    <a:pt x="540" y="1437"/>
                    <a:pt x="540" y="1437"/>
                  </a:cubicBezTo>
                  <a:cubicBezTo>
                    <a:pt x="525" y="1432"/>
                    <a:pt x="509" y="1427"/>
                    <a:pt x="494" y="1422"/>
                  </a:cubicBezTo>
                  <a:moveTo>
                    <a:pt x="1024" y="1411"/>
                  </a:moveTo>
                  <a:cubicBezTo>
                    <a:pt x="1009" y="1417"/>
                    <a:pt x="993" y="1423"/>
                    <a:pt x="978" y="1429"/>
                  </a:cubicBezTo>
                  <a:cubicBezTo>
                    <a:pt x="985" y="1449"/>
                    <a:pt x="985" y="1449"/>
                    <a:pt x="985" y="1449"/>
                  </a:cubicBezTo>
                  <a:cubicBezTo>
                    <a:pt x="1001" y="1443"/>
                    <a:pt x="1017" y="1437"/>
                    <a:pt x="1032" y="1431"/>
                  </a:cubicBezTo>
                  <a:cubicBezTo>
                    <a:pt x="1024" y="1411"/>
                    <a:pt x="1024" y="1411"/>
                    <a:pt x="1024" y="1411"/>
                  </a:cubicBezTo>
                  <a:moveTo>
                    <a:pt x="404" y="1381"/>
                  </a:moveTo>
                  <a:cubicBezTo>
                    <a:pt x="393" y="1400"/>
                    <a:pt x="393" y="1400"/>
                    <a:pt x="393" y="1400"/>
                  </a:cubicBezTo>
                  <a:cubicBezTo>
                    <a:pt x="408" y="1408"/>
                    <a:pt x="424" y="1416"/>
                    <a:pt x="439" y="1422"/>
                  </a:cubicBezTo>
                  <a:cubicBezTo>
                    <a:pt x="448" y="1403"/>
                    <a:pt x="448" y="1403"/>
                    <a:pt x="448" y="1403"/>
                  </a:cubicBezTo>
                  <a:cubicBezTo>
                    <a:pt x="433" y="1396"/>
                    <a:pt x="418" y="1389"/>
                    <a:pt x="404" y="1381"/>
                  </a:cubicBezTo>
                  <a:moveTo>
                    <a:pt x="1112" y="1367"/>
                  </a:moveTo>
                  <a:cubicBezTo>
                    <a:pt x="1098" y="1375"/>
                    <a:pt x="1083" y="1383"/>
                    <a:pt x="1069" y="1390"/>
                  </a:cubicBezTo>
                  <a:cubicBezTo>
                    <a:pt x="1078" y="1410"/>
                    <a:pt x="1078" y="1410"/>
                    <a:pt x="1078" y="1410"/>
                  </a:cubicBezTo>
                  <a:cubicBezTo>
                    <a:pt x="1093" y="1402"/>
                    <a:pt x="1108" y="1394"/>
                    <a:pt x="1123" y="1385"/>
                  </a:cubicBezTo>
                  <a:cubicBezTo>
                    <a:pt x="1112" y="1367"/>
                    <a:pt x="1112" y="1367"/>
                    <a:pt x="1112" y="1367"/>
                  </a:cubicBezTo>
                  <a:moveTo>
                    <a:pt x="320" y="1329"/>
                  </a:moveTo>
                  <a:cubicBezTo>
                    <a:pt x="307" y="1346"/>
                    <a:pt x="307" y="1346"/>
                    <a:pt x="307" y="1346"/>
                  </a:cubicBezTo>
                  <a:cubicBezTo>
                    <a:pt x="321" y="1356"/>
                    <a:pt x="335" y="1365"/>
                    <a:pt x="349" y="1375"/>
                  </a:cubicBezTo>
                  <a:cubicBezTo>
                    <a:pt x="361" y="1356"/>
                    <a:pt x="361" y="1356"/>
                    <a:pt x="361" y="1356"/>
                  </a:cubicBezTo>
                  <a:cubicBezTo>
                    <a:pt x="347" y="1347"/>
                    <a:pt x="333" y="1338"/>
                    <a:pt x="320" y="1329"/>
                  </a:cubicBezTo>
                  <a:moveTo>
                    <a:pt x="1193" y="1311"/>
                  </a:moveTo>
                  <a:cubicBezTo>
                    <a:pt x="1180" y="1321"/>
                    <a:pt x="1167" y="1331"/>
                    <a:pt x="1153" y="1340"/>
                  </a:cubicBezTo>
                  <a:cubicBezTo>
                    <a:pt x="1165" y="1358"/>
                    <a:pt x="1165" y="1358"/>
                    <a:pt x="1165" y="1358"/>
                  </a:cubicBezTo>
                  <a:cubicBezTo>
                    <a:pt x="1179" y="1349"/>
                    <a:pt x="1194" y="1338"/>
                    <a:pt x="1207" y="1328"/>
                  </a:cubicBezTo>
                  <a:cubicBezTo>
                    <a:pt x="1193" y="1311"/>
                    <a:pt x="1193" y="1311"/>
                    <a:pt x="1193" y="1311"/>
                  </a:cubicBezTo>
                  <a:moveTo>
                    <a:pt x="244" y="1265"/>
                  </a:moveTo>
                  <a:cubicBezTo>
                    <a:pt x="229" y="1281"/>
                    <a:pt x="229" y="1281"/>
                    <a:pt x="229" y="1281"/>
                  </a:cubicBezTo>
                  <a:cubicBezTo>
                    <a:pt x="241" y="1292"/>
                    <a:pt x="254" y="1304"/>
                    <a:pt x="267" y="1315"/>
                  </a:cubicBezTo>
                  <a:cubicBezTo>
                    <a:pt x="281" y="1298"/>
                    <a:pt x="281" y="1298"/>
                    <a:pt x="281" y="1298"/>
                  </a:cubicBezTo>
                  <a:cubicBezTo>
                    <a:pt x="268" y="1287"/>
                    <a:pt x="256" y="1276"/>
                    <a:pt x="244" y="1265"/>
                  </a:cubicBezTo>
                  <a:moveTo>
                    <a:pt x="1266" y="1245"/>
                  </a:moveTo>
                  <a:cubicBezTo>
                    <a:pt x="1255" y="1257"/>
                    <a:pt x="1243" y="1268"/>
                    <a:pt x="1231" y="1279"/>
                  </a:cubicBezTo>
                  <a:cubicBezTo>
                    <a:pt x="1245" y="1295"/>
                    <a:pt x="1245" y="1295"/>
                    <a:pt x="1245" y="1295"/>
                  </a:cubicBezTo>
                  <a:cubicBezTo>
                    <a:pt x="1258" y="1284"/>
                    <a:pt x="1270" y="1272"/>
                    <a:pt x="1282" y="1260"/>
                  </a:cubicBezTo>
                  <a:cubicBezTo>
                    <a:pt x="1266" y="1245"/>
                    <a:pt x="1266" y="1245"/>
                    <a:pt x="1266" y="1245"/>
                  </a:cubicBezTo>
                  <a:moveTo>
                    <a:pt x="178" y="1192"/>
                  </a:moveTo>
                  <a:cubicBezTo>
                    <a:pt x="161" y="1205"/>
                    <a:pt x="161" y="1205"/>
                    <a:pt x="161" y="1205"/>
                  </a:cubicBezTo>
                  <a:cubicBezTo>
                    <a:pt x="172" y="1219"/>
                    <a:pt x="183" y="1232"/>
                    <a:pt x="194" y="1244"/>
                  </a:cubicBezTo>
                  <a:cubicBezTo>
                    <a:pt x="210" y="1230"/>
                    <a:pt x="210" y="1230"/>
                    <a:pt x="210" y="1230"/>
                  </a:cubicBezTo>
                  <a:cubicBezTo>
                    <a:pt x="199" y="1218"/>
                    <a:pt x="188" y="1205"/>
                    <a:pt x="178" y="1192"/>
                  </a:cubicBezTo>
                  <a:moveTo>
                    <a:pt x="1330" y="1169"/>
                  </a:moveTo>
                  <a:cubicBezTo>
                    <a:pt x="1320" y="1183"/>
                    <a:pt x="1310" y="1196"/>
                    <a:pt x="1299" y="1208"/>
                  </a:cubicBezTo>
                  <a:cubicBezTo>
                    <a:pt x="1316" y="1222"/>
                    <a:pt x="1316" y="1222"/>
                    <a:pt x="1316" y="1222"/>
                  </a:cubicBezTo>
                  <a:cubicBezTo>
                    <a:pt x="1327" y="1209"/>
                    <a:pt x="1337" y="1196"/>
                    <a:pt x="1347" y="1182"/>
                  </a:cubicBezTo>
                  <a:cubicBezTo>
                    <a:pt x="1330" y="1169"/>
                    <a:pt x="1330" y="1169"/>
                    <a:pt x="1330" y="1169"/>
                  </a:cubicBezTo>
                  <a:moveTo>
                    <a:pt x="122" y="1111"/>
                  </a:moveTo>
                  <a:cubicBezTo>
                    <a:pt x="104" y="1122"/>
                    <a:pt x="104" y="1122"/>
                    <a:pt x="104" y="1122"/>
                  </a:cubicBezTo>
                  <a:cubicBezTo>
                    <a:pt x="112" y="1136"/>
                    <a:pt x="121" y="1151"/>
                    <a:pt x="131" y="1165"/>
                  </a:cubicBezTo>
                  <a:cubicBezTo>
                    <a:pt x="149" y="1152"/>
                    <a:pt x="149" y="1152"/>
                    <a:pt x="149" y="1152"/>
                  </a:cubicBezTo>
                  <a:cubicBezTo>
                    <a:pt x="139" y="1139"/>
                    <a:pt x="131" y="1125"/>
                    <a:pt x="122" y="1111"/>
                  </a:cubicBezTo>
                  <a:moveTo>
                    <a:pt x="1382" y="1086"/>
                  </a:moveTo>
                  <a:cubicBezTo>
                    <a:pt x="1375" y="1100"/>
                    <a:pt x="1366" y="1115"/>
                    <a:pt x="1357" y="1128"/>
                  </a:cubicBezTo>
                  <a:cubicBezTo>
                    <a:pt x="1376" y="1140"/>
                    <a:pt x="1376" y="1140"/>
                    <a:pt x="1376" y="1140"/>
                  </a:cubicBezTo>
                  <a:cubicBezTo>
                    <a:pt x="1385" y="1126"/>
                    <a:pt x="1393" y="1111"/>
                    <a:pt x="1401" y="1096"/>
                  </a:cubicBezTo>
                  <a:cubicBezTo>
                    <a:pt x="1382" y="1086"/>
                    <a:pt x="1382" y="1086"/>
                    <a:pt x="1382" y="1086"/>
                  </a:cubicBezTo>
                  <a:moveTo>
                    <a:pt x="78" y="1023"/>
                  </a:moveTo>
                  <a:cubicBezTo>
                    <a:pt x="58" y="1031"/>
                    <a:pt x="58" y="1031"/>
                    <a:pt x="58" y="1031"/>
                  </a:cubicBezTo>
                  <a:cubicBezTo>
                    <a:pt x="65" y="1047"/>
                    <a:pt x="72" y="1062"/>
                    <a:pt x="79" y="1077"/>
                  </a:cubicBezTo>
                  <a:cubicBezTo>
                    <a:pt x="99" y="1068"/>
                    <a:pt x="99" y="1068"/>
                    <a:pt x="99" y="1068"/>
                  </a:cubicBezTo>
                  <a:cubicBezTo>
                    <a:pt x="91" y="1053"/>
                    <a:pt x="84" y="1038"/>
                    <a:pt x="78" y="1023"/>
                  </a:cubicBezTo>
                  <a:moveTo>
                    <a:pt x="1423" y="996"/>
                  </a:moveTo>
                  <a:cubicBezTo>
                    <a:pt x="1417" y="1012"/>
                    <a:pt x="1411" y="1027"/>
                    <a:pt x="1404" y="1042"/>
                  </a:cubicBezTo>
                  <a:cubicBezTo>
                    <a:pt x="1424" y="1050"/>
                    <a:pt x="1424" y="1050"/>
                    <a:pt x="1424" y="1050"/>
                  </a:cubicBezTo>
                  <a:cubicBezTo>
                    <a:pt x="1431" y="1035"/>
                    <a:pt x="1437" y="1019"/>
                    <a:pt x="1443" y="1003"/>
                  </a:cubicBezTo>
                  <a:cubicBezTo>
                    <a:pt x="1423" y="996"/>
                    <a:pt x="1423" y="996"/>
                    <a:pt x="1423" y="996"/>
                  </a:cubicBezTo>
                  <a:moveTo>
                    <a:pt x="46" y="930"/>
                  </a:moveTo>
                  <a:cubicBezTo>
                    <a:pt x="25" y="935"/>
                    <a:pt x="25" y="935"/>
                    <a:pt x="25" y="935"/>
                  </a:cubicBezTo>
                  <a:cubicBezTo>
                    <a:pt x="30" y="951"/>
                    <a:pt x="34" y="968"/>
                    <a:pt x="40" y="984"/>
                  </a:cubicBezTo>
                  <a:cubicBezTo>
                    <a:pt x="61" y="977"/>
                    <a:pt x="61" y="977"/>
                    <a:pt x="61" y="977"/>
                  </a:cubicBezTo>
                  <a:cubicBezTo>
                    <a:pt x="55" y="961"/>
                    <a:pt x="50" y="945"/>
                    <a:pt x="46" y="930"/>
                  </a:cubicBezTo>
                  <a:moveTo>
                    <a:pt x="1451" y="901"/>
                  </a:moveTo>
                  <a:cubicBezTo>
                    <a:pt x="1447" y="917"/>
                    <a:pt x="1443" y="934"/>
                    <a:pt x="1438" y="949"/>
                  </a:cubicBezTo>
                  <a:cubicBezTo>
                    <a:pt x="1459" y="955"/>
                    <a:pt x="1459" y="955"/>
                    <a:pt x="1459" y="955"/>
                  </a:cubicBezTo>
                  <a:cubicBezTo>
                    <a:pt x="1464" y="939"/>
                    <a:pt x="1468" y="923"/>
                    <a:pt x="1472" y="906"/>
                  </a:cubicBezTo>
                  <a:cubicBezTo>
                    <a:pt x="1451" y="901"/>
                    <a:pt x="1451" y="901"/>
                    <a:pt x="1451" y="901"/>
                  </a:cubicBezTo>
                  <a:moveTo>
                    <a:pt x="27" y="833"/>
                  </a:moveTo>
                  <a:cubicBezTo>
                    <a:pt x="6" y="836"/>
                    <a:pt x="6" y="836"/>
                    <a:pt x="6" y="836"/>
                  </a:cubicBezTo>
                  <a:cubicBezTo>
                    <a:pt x="8" y="852"/>
                    <a:pt x="11" y="869"/>
                    <a:pt x="14" y="886"/>
                  </a:cubicBezTo>
                  <a:cubicBezTo>
                    <a:pt x="35" y="882"/>
                    <a:pt x="35" y="882"/>
                    <a:pt x="35" y="882"/>
                  </a:cubicBezTo>
                  <a:cubicBezTo>
                    <a:pt x="32" y="866"/>
                    <a:pt x="29" y="849"/>
                    <a:pt x="27" y="833"/>
                  </a:cubicBezTo>
                  <a:moveTo>
                    <a:pt x="1466" y="801"/>
                  </a:moveTo>
                  <a:cubicBezTo>
                    <a:pt x="1466" y="804"/>
                    <a:pt x="1466" y="804"/>
                    <a:pt x="1466" y="804"/>
                  </a:cubicBezTo>
                  <a:cubicBezTo>
                    <a:pt x="1464" y="820"/>
                    <a:pt x="1462" y="837"/>
                    <a:pt x="1460" y="853"/>
                  </a:cubicBezTo>
                  <a:cubicBezTo>
                    <a:pt x="1481" y="856"/>
                    <a:pt x="1481" y="856"/>
                    <a:pt x="1481" y="856"/>
                  </a:cubicBezTo>
                  <a:cubicBezTo>
                    <a:pt x="1484" y="840"/>
                    <a:pt x="1486" y="823"/>
                    <a:pt x="1487" y="806"/>
                  </a:cubicBezTo>
                  <a:cubicBezTo>
                    <a:pt x="1488" y="803"/>
                    <a:pt x="1488" y="803"/>
                    <a:pt x="1488" y="803"/>
                  </a:cubicBezTo>
                  <a:cubicBezTo>
                    <a:pt x="1466" y="801"/>
                    <a:pt x="1466" y="801"/>
                    <a:pt x="1466" y="801"/>
                  </a:cubicBezTo>
                  <a:moveTo>
                    <a:pt x="1" y="734"/>
                  </a:moveTo>
                  <a:cubicBezTo>
                    <a:pt x="0" y="745"/>
                    <a:pt x="0" y="745"/>
                    <a:pt x="0" y="745"/>
                  </a:cubicBezTo>
                  <a:cubicBezTo>
                    <a:pt x="0" y="758"/>
                    <a:pt x="1" y="772"/>
                    <a:pt x="2" y="785"/>
                  </a:cubicBezTo>
                  <a:cubicBezTo>
                    <a:pt x="23" y="784"/>
                    <a:pt x="23" y="784"/>
                    <a:pt x="23" y="784"/>
                  </a:cubicBezTo>
                  <a:cubicBezTo>
                    <a:pt x="22" y="771"/>
                    <a:pt x="22" y="758"/>
                    <a:pt x="22" y="745"/>
                  </a:cubicBezTo>
                  <a:cubicBezTo>
                    <a:pt x="22" y="735"/>
                    <a:pt x="22" y="735"/>
                    <a:pt x="22" y="735"/>
                  </a:cubicBezTo>
                  <a:cubicBezTo>
                    <a:pt x="1" y="734"/>
                    <a:pt x="1" y="734"/>
                    <a:pt x="1" y="734"/>
                  </a:cubicBezTo>
                  <a:moveTo>
                    <a:pt x="1489" y="701"/>
                  </a:moveTo>
                  <a:cubicBezTo>
                    <a:pt x="1467" y="702"/>
                    <a:pt x="1467" y="702"/>
                    <a:pt x="1467" y="702"/>
                  </a:cubicBezTo>
                  <a:cubicBezTo>
                    <a:pt x="1468" y="716"/>
                    <a:pt x="1468" y="729"/>
                    <a:pt x="1468" y="743"/>
                  </a:cubicBezTo>
                  <a:cubicBezTo>
                    <a:pt x="1468" y="752"/>
                    <a:pt x="1468" y="752"/>
                    <a:pt x="1468" y="752"/>
                  </a:cubicBezTo>
                  <a:cubicBezTo>
                    <a:pt x="1490" y="752"/>
                    <a:pt x="1490" y="752"/>
                    <a:pt x="1490" y="752"/>
                  </a:cubicBezTo>
                  <a:cubicBezTo>
                    <a:pt x="1490" y="743"/>
                    <a:pt x="1490" y="743"/>
                    <a:pt x="1490" y="743"/>
                  </a:cubicBezTo>
                  <a:cubicBezTo>
                    <a:pt x="1490" y="729"/>
                    <a:pt x="1489" y="715"/>
                    <a:pt x="1489" y="701"/>
                  </a:cubicBezTo>
                  <a:moveTo>
                    <a:pt x="9" y="633"/>
                  </a:moveTo>
                  <a:cubicBezTo>
                    <a:pt x="6" y="649"/>
                    <a:pt x="4" y="665"/>
                    <a:pt x="3" y="682"/>
                  </a:cubicBezTo>
                  <a:cubicBezTo>
                    <a:pt x="3" y="684"/>
                    <a:pt x="3" y="684"/>
                    <a:pt x="3" y="684"/>
                  </a:cubicBezTo>
                  <a:cubicBezTo>
                    <a:pt x="25" y="684"/>
                    <a:pt x="25" y="684"/>
                    <a:pt x="25" y="684"/>
                  </a:cubicBezTo>
                  <a:cubicBezTo>
                    <a:pt x="26" y="668"/>
                    <a:pt x="28" y="652"/>
                    <a:pt x="30" y="636"/>
                  </a:cubicBezTo>
                  <a:cubicBezTo>
                    <a:pt x="9" y="633"/>
                    <a:pt x="9" y="633"/>
                    <a:pt x="9" y="633"/>
                  </a:cubicBezTo>
                  <a:moveTo>
                    <a:pt x="1476" y="600"/>
                  </a:moveTo>
                  <a:cubicBezTo>
                    <a:pt x="1455" y="605"/>
                    <a:pt x="1455" y="605"/>
                    <a:pt x="1455" y="605"/>
                  </a:cubicBezTo>
                  <a:cubicBezTo>
                    <a:pt x="1458" y="621"/>
                    <a:pt x="1461" y="637"/>
                    <a:pt x="1463" y="653"/>
                  </a:cubicBezTo>
                  <a:cubicBezTo>
                    <a:pt x="1484" y="651"/>
                    <a:pt x="1484" y="651"/>
                    <a:pt x="1484" y="651"/>
                  </a:cubicBezTo>
                  <a:cubicBezTo>
                    <a:pt x="1482" y="634"/>
                    <a:pt x="1479" y="617"/>
                    <a:pt x="1476" y="600"/>
                  </a:cubicBezTo>
                  <a:moveTo>
                    <a:pt x="31" y="534"/>
                  </a:moveTo>
                  <a:cubicBezTo>
                    <a:pt x="26" y="550"/>
                    <a:pt x="22" y="567"/>
                    <a:pt x="18" y="583"/>
                  </a:cubicBezTo>
                  <a:cubicBezTo>
                    <a:pt x="39" y="588"/>
                    <a:pt x="39" y="588"/>
                    <a:pt x="39" y="588"/>
                  </a:cubicBezTo>
                  <a:cubicBezTo>
                    <a:pt x="43" y="572"/>
                    <a:pt x="47" y="556"/>
                    <a:pt x="51" y="540"/>
                  </a:cubicBezTo>
                  <a:cubicBezTo>
                    <a:pt x="31" y="534"/>
                    <a:pt x="31" y="534"/>
                    <a:pt x="31" y="534"/>
                  </a:cubicBezTo>
                  <a:moveTo>
                    <a:pt x="1450" y="502"/>
                  </a:moveTo>
                  <a:cubicBezTo>
                    <a:pt x="1429" y="510"/>
                    <a:pt x="1429" y="510"/>
                    <a:pt x="1429" y="510"/>
                  </a:cubicBezTo>
                  <a:cubicBezTo>
                    <a:pt x="1435" y="525"/>
                    <a:pt x="1440" y="541"/>
                    <a:pt x="1444" y="557"/>
                  </a:cubicBezTo>
                  <a:cubicBezTo>
                    <a:pt x="1465" y="551"/>
                    <a:pt x="1465" y="551"/>
                    <a:pt x="1465" y="551"/>
                  </a:cubicBezTo>
                  <a:cubicBezTo>
                    <a:pt x="1460" y="535"/>
                    <a:pt x="1455" y="518"/>
                    <a:pt x="1450" y="502"/>
                  </a:cubicBezTo>
                  <a:moveTo>
                    <a:pt x="66" y="439"/>
                  </a:moveTo>
                  <a:cubicBezTo>
                    <a:pt x="59" y="454"/>
                    <a:pt x="52" y="470"/>
                    <a:pt x="46" y="486"/>
                  </a:cubicBezTo>
                  <a:cubicBezTo>
                    <a:pt x="67" y="493"/>
                    <a:pt x="67" y="493"/>
                    <a:pt x="67" y="493"/>
                  </a:cubicBezTo>
                  <a:cubicBezTo>
                    <a:pt x="72" y="478"/>
                    <a:pt x="79" y="462"/>
                    <a:pt x="86" y="448"/>
                  </a:cubicBezTo>
                  <a:cubicBezTo>
                    <a:pt x="66" y="439"/>
                    <a:pt x="66" y="439"/>
                    <a:pt x="66" y="439"/>
                  </a:cubicBezTo>
                  <a:moveTo>
                    <a:pt x="1410" y="409"/>
                  </a:moveTo>
                  <a:cubicBezTo>
                    <a:pt x="1391" y="419"/>
                    <a:pt x="1391" y="419"/>
                    <a:pt x="1391" y="419"/>
                  </a:cubicBezTo>
                  <a:cubicBezTo>
                    <a:pt x="1398" y="434"/>
                    <a:pt x="1405" y="448"/>
                    <a:pt x="1412" y="464"/>
                  </a:cubicBezTo>
                  <a:cubicBezTo>
                    <a:pt x="1432" y="455"/>
                    <a:pt x="1432" y="455"/>
                    <a:pt x="1432" y="455"/>
                  </a:cubicBezTo>
                  <a:cubicBezTo>
                    <a:pt x="1425" y="440"/>
                    <a:pt x="1418" y="424"/>
                    <a:pt x="1410" y="409"/>
                  </a:cubicBezTo>
                  <a:moveTo>
                    <a:pt x="114" y="349"/>
                  </a:moveTo>
                  <a:cubicBezTo>
                    <a:pt x="105" y="363"/>
                    <a:pt x="96" y="378"/>
                    <a:pt x="88" y="393"/>
                  </a:cubicBezTo>
                  <a:cubicBezTo>
                    <a:pt x="107" y="403"/>
                    <a:pt x="107" y="403"/>
                    <a:pt x="107" y="403"/>
                  </a:cubicBezTo>
                  <a:cubicBezTo>
                    <a:pt x="115" y="389"/>
                    <a:pt x="123" y="374"/>
                    <a:pt x="132" y="361"/>
                  </a:cubicBezTo>
                  <a:cubicBezTo>
                    <a:pt x="114" y="349"/>
                    <a:pt x="114" y="349"/>
                    <a:pt x="114" y="349"/>
                  </a:cubicBezTo>
                  <a:moveTo>
                    <a:pt x="1359" y="322"/>
                  </a:moveTo>
                  <a:cubicBezTo>
                    <a:pt x="1341" y="334"/>
                    <a:pt x="1341" y="334"/>
                    <a:pt x="1341" y="334"/>
                  </a:cubicBezTo>
                  <a:cubicBezTo>
                    <a:pt x="1350" y="347"/>
                    <a:pt x="1359" y="362"/>
                    <a:pt x="1367" y="375"/>
                  </a:cubicBezTo>
                  <a:cubicBezTo>
                    <a:pt x="1386" y="365"/>
                    <a:pt x="1386" y="365"/>
                    <a:pt x="1386" y="365"/>
                  </a:cubicBezTo>
                  <a:cubicBezTo>
                    <a:pt x="1377" y="350"/>
                    <a:pt x="1368" y="336"/>
                    <a:pt x="1359" y="322"/>
                  </a:cubicBezTo>
                  <a:moveTo>
                    <a:pt x="173" y="267"/>
                  </a:moveTo>
                  <a:cubicBezTo>
                    <a:pt x="163" y="280"/>
                    <a:pt x="152" y="293"/>
                    <a:pt x="142" y="307"/>
                  </a:cubicBezTo>
                  <a:cubicBezTo>
                    <a:pt x="160" y="320"/>
                    <a:pt x="160" y="320"/>
                    <a:pt x="160" y="320"/>
                  </a:cubicBezTo>
                  <a:cubicBezTo>
                    <a:pt x="169" y="306"/>
                    <a:pt x="179" y="293"/>
                    <a:pt x="190" y="281"/>
                  </a:cubicBezTo>
                  <a:cubicBezTo>
                    <a:pt x="173" y="267"/>
                    <a:pt x="173" y="267"/>
                    <a:pt x="173" y="267"/>
                  </a:cubicBezTo>
                  <a:moveTo>
                    <a:pt x="1295" y="242"/>
                  </a:moveTo>
                  <a:cubicBezTo>
                    <a:pt x="1279" y="257"/>
                    <a:pt x="1279" y="257"/>
                    <a:pt x="1279" y="257"/>
                  </a:cubicBezTo>
                  <a:cubicBezTo>
                    <a:pt x="1290" y="269"/>
                    <a:pt x="1301" y="282"/>
                    <a:pt x="1311" y="294"/>
                  </a:cubicBezTo>
                  <a:cubicBezTo>
                    <a:pt x="1328" y="281"/>
                    <a:pt x="1328" y="281"/>
                    <a:pt x="1328" y="281"/>
                  </a:cubicBezTo>
                  <a:cubicBezTo>
                    <a:pt x="1318" y="268"/>
                    <a:pt x="1307" y="255"/>
                    <a:pt x="1295" y="242"/>
                  </a:cubicBezTo>
                  <a:moveTo>
                    <a:pt x="244" y="194"/>
                  </a:moveTo>
                  <a:cubicBezTo>
                    <a:pt x="231" y="205"/>
                    <a:pt x="219" y="217"/>
                    <a:pt x="207" y="229"/>
                  </a:cubicBezTo>
                  <a:cubicBezTo>
                    <a:pt x="223" y="244"/>
                    <a:pt x="223" y="244"/>
                    <a:pt x="223" y="244"/>
                  </a:cubicBezTo>
                  <a:cubicBezTo>
                    <a:pt x="234" y="232"/>
                    <a:pt x="246" y="221"/>
                    <a:pt x="258" y="210"/>
                  </a:cubicBezTo>
                  <a:cubicBezTo>
                    <a:pt x="244" y="194"/>
                    <a:pt x="244" y="194"/>
                    <a:pt x="244" y="194"/>
                  </a:cubicBezTo>
                  <a:moveTo>
                    <a:pt x="1222" y="172"/>
                  </a:moveTo>
                  <a:cubicBezTo>
                    <a:pt x="1208" y="189"/>
                    <a:pt x="1208" y="189"/>
                    <a:pt x="1208" y="189"/>
                  </a:cubicBezTo>
                  <a:cubicBezTo>
                    <a:pt x="1221" y="199"/>
                    <a:pt x="1233" y="210"/>
                    <a:pt x="1245" y="222"/>
                  </a:cubicBezTo>
                  <a:cubicBezTo>
                    <a:pt x="1260" y="206"/>
                    <a:pt x="1260" y="206"/>
                    <a:pt x="1260" y="206"/>
                  </a:cubicBezTo>
                  <a:cubicBezTo>
                    <a:pt x="1248" y="194"/>
                    <a:pt x="1235" y="183"/>
                    <a:pt x="1222" y="172"/>
                  </a:cubicBezTo>
                  <a:moveTo>
                    <a:pt x="323" y="131"/>
                  </a:moveTo>
                  <a:cubicBezTo>
                    <a:pt x="310" y="140"/>
                    <a:pt x="296" y="150"/>
                    <a:pt x="282" y="161"/>
                  </a:cubicBezTo>
                  <a:cubicBezTo>
                    <a:pt x="296" y="178"/>
                    <a:pt x="296" y="178"/>
                    <a:pt x="296" y="178"/>
                  </a:cubicBezTo>
                  <a:cubicBezTo>
                    <a:pt x="309" y="167"/>
                    <a:pt x="322" y="158"/>
                    <a:pt x="336" y="148"/>
                  </a:cubicBezTo>
                  <a:cubicBezTo>
                    <a:pt x="323" y="131"/>
                    <a:pt x="323" y="131"/>
                    <a:pt x="323" y="131"/>
                  </a:cubicBezTo>
                  <a:moveTo>
                    <a:pt x="1140" y="112"/>
                  </a:moveTo>
                  <a:cubicBezTo>
                    <a:pt x="1128" y="131"/>
                    <a:pt x="1128" y="131"/>
                    <a:pt x="1128" y="131"/>
                  </a:cubicBezTo>
                  <a:cubicBezTo>
                    <a:pt x="1142" y="140"/>
                    <a:pt x="1156" y="149"/>
                    <a:pt x="1169" y="158"/>
                  </a:cubicBezTo>
                  <a:cubicBezTo>
                    <a:pt x="1182" y="141"/>
                    <a:pt x="1182" y="141"/>
                    <a:pt x="1182" y="141"/>
                  </a:cubicBezTo>
                  <a:cubicBezTo>
                    <a:pt x="1168" y="131"/>
                    <a:pt x="1154" y="121"/>
                    <a:pt x="1140" y="112"/>
                  </a:cubicBezTo>
                  <a:moveTo>
                    <a:pt x="411" y="79"/>
                  </a:moveTo>
                  <a:cubicBezTo>
                    <a:pt x="396" y="86"/>
                    <a:pt x="381" y="94"/>
                    <a:pt x="366" y="103"/>
                  </a:cubicBezTo>
                  <a:cubicBezTo>
                    <a:pt x="377" y="122"/>
                    <a:pt x="377" y="122"/>
                    <a:pt x="377" y="122"/>
                  </a:cubicBezTo>
                  <a:cubicBezTo>
                    <a:pt x="391" y="113"/>
                    <a:pt x="406" y="105"/>
                    <a:pt x="420" y="98"/>
                  </a:cubicBezTo>
                  <a:cubicBezTo>
                    <a:pt x="411" y="79"/>
                    <a:pt x="411" y="79"/>
                    <a:pt x="411" y="79"/>
                  </a:cubicBezTo>
                  <a:moveTo>
                    <a:pt x="1050" y="65"/>
                  </a:moveTo>
                  <a:cubicBezTo>
                    <a:pt x="1041" y="84"/>
                    <a:pt x="1041" y="84"/>
                    <a:pt x="1041" y="84"/>
                  </a:cubicBezTo>
                  <a:cubicBezTo>
                    <a:pt x="1056" y="91"/>
                    <a:pt x="1071" y="98"/>
                    <a:pt x="1085" y="106"/>
                  </a:cubicBezTo>
                  <a:cubicBezTo>
                    <a:pt x="1096" y="87"/>
                    <a:pt x="1096" y="87"/>
                    <a:pt x="1096" y="87"/>
                  </a:cubicBezTo>
                  <a:cubicBezTo>
                    <a:pt x="1081" y="79"/>
                    <a:pt x="1065" y="71"/>
                    <a:pt x="1050" y="65"/>
                  </a:cubicBezTo>
                  <a:moveTo>
                    <a:pt x="504" y="39"/>
                  </a:moveTo>
                  <a:cubicBezTo>
                    <a:pt x="489" y="45"/>
                    <a:pt x="472" y="51"/>
                    <a:pt x="457" y="58"/>
                  </a:cubicBezTo>
                  <a:cubicBezTo>
                    <a:pt x="465" y="77"/>
                    <a:pt x="465" y="77"/>
                    <a:pt x="465" y="77"/>
                  </a:cubicBezTo>
                  <a:cubicBezTo>
                    <a:pt x="481" y="71"/>
                    <a:pt x="496" y="65"/>
                    <a:pt x="511" y="60"/>
                  </a:cubicBezTo>
                  <a:cubicBezTo>
                    <a:pt x="504" y="39"/>
                    <a:pt x="504" y="39"/>
                    <a:pt x="504" y="39"/>
                  </a:cubicBezTo>
                  <a:moveTo>
                    <a:pt x="954" y="30"/>
                  </a:moveTo>
                  <a:cubicBezTo>
                    <a:pt x="949" y="50"/>
                    <a:pt x="949" y="50"/>
                    <a:pt x="949" y="50"/>
                  </a:cubicBezTo>
                  <a:cubicBezTo>
                    <a:pt x="964" y="55"/>
                    <a:pt x="980" y="60"/>
                    <a:pt x="995" y="66"/>
                  </a:cubicBezTo>
                  <a:cubicBezTo>
                    <a:pt x="1003" y="45"/>
                    <a:pt x="1003" y="45"/>
                    <a:pt x="1003" y="45"/>
                  </a:cubicBezTo>
                  <a:cubicBezTo>
                    <a:pt x="987" y="40"/>
                    <a:pt x="971" y="34"/>
                    <a:pt x="954" y="30"/>
                  </a:cubicBezTo>
                  <a:moveTo>
                    <a:pt x="602" y="13"/>
                  </a:moveTo>
                  <a:cubicBezTo>
                    <a:pt x="586" y="17"/>
                    <a:pt x="569" y="20"/>
                    <a:pt x="553" y="25"/>
                  </a:cubicBezTo>
                  <a:cubicBezTo>
                    <a:pt x="559" y="46"/>
                    <a:pt x="559" y="46"/>
                    <a:pt x="559" y="46"/>
                  </a:cubicBezTo>
                  <a:cubicBezTo>
                    <a:pt x="574" y="41"/>
                    <a:pt x="590" y="38"/>
                    <a:pt x="607" y="34"/>
                  </a:cubicBezTo>
                  <a:cubicBezTo>
                    <a:pt x="602" y="13"/>
                    <a:pt x="602" y="13"/>
                    <a:pt x="602" y="13"/>
                  </a:cubicBezTo>
                  <a:moveTo>
                    <a:pt x="855" y="8"/>
                  </a:moveTo>
                  <a:cubicBezTo>
                    <a:pt x="852" y="29"/>
                    <a:pt x="852" y="29"/>
                    <a:pt x="852" y="29"/>
                  </a:cubicBezTo>
                  <a:cubicBezTo>
                    <a:pt x="868" y="32"/>
                    <a:pt x="885" y="35"/>
                    <a:pt x="901" y="38"/>
                  </a:cubicBezTo>
                  <a:cubicBezTo>
                    <a:pt x="905" y="17"/>
                    <a:pt x="905" y="17"/>
                    <a:pt x="905" y="17"/>
                  </a:cubicBezTo>
                  <a:cubicBezTo>
                    <a:pt x="889" y="13"/>
                    <a:pt x="872" y="10"/>
                    <a:pt x="855" y="8"/>
                  </a:cubicBezTo>
                  <a:moveTo>
                    <a:pt x="703" y="1"/>
                  </a:moveTo>
                  <a:cubicBezTo>
                    <a:pt x="686" y="2"/>
                    <a:pt x="669" y="3"/>
                    <a:pt x="653" y="5"/>
                  </a:cubicBezTo>
                  <a:cubicBezTo>
                    <a:pt x="655" y="27"/>
                    <a:pt x="655" y="27"/>
                    <a:pt x="655" y="27"/>
                  </a:cubicBezTo>
                  <a:cubicBezTo>
                    <a:pt x="672" y="25"/>
                    <a:pt x="688" y="23"/>
                    <a:pt x="704" y="22"/>
                  </a:cubicBezTo>
                  <a:cubicBezTo>
                    <a:pt x="703" y="1"/>
                    <a:pt x="703" y="1"/>
                    <a:pt x="703" y="1"/>
                  </a:cubicBezTo>
                  <a:moveTo>
                    <a:pt x="754" y="0"/>
                  </a:moveTo>
                  <a:cubicBezTo>
                    <a:pt x="754" y="21"/>
                    <a:pt x="754" y="21"/>
                    <a:pt x="754" y="21"/>
                  </a:cubicBezTo>
                  <a:cubicBezTo>
                    <a:pt x="770" y="22"/>
                    <a:pt x="787" y="22"/>
                    <a:pt x="803" y="24"/>
                  </a:cubicBezTo>
                  <a:cubicBezTo>
                    <a:pt x="805" y="2"/>
                    <a:pt x="805" y="2"/>
                    <a:pt x="805" y="2"/>
                  </a:cubicBezTo>
                  <a:cubicBezTo>
                    <a:pt x="788" y="1"/>
                    <a:pt x="771" y="0"/>
                    <a:pt x="75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5" name="Freeform 405"/>
            <p:cNvSpPr>
              <a:spLocks noEditPoints="1"/>
            </p:cNvSpPr>
            <p:nvPr/>
          </p:nvSpPr>
          <p:spPr bwMode="auto">
            <a:xfrm>
              <a:off x="4659313" y="1997075"/>
              <a:ext cx="2876550" cy="2868613"/>
            </a:xfrm>
            <a:custGeom>
              <a:avLst/>
              <a:gdLst>
                <a:gd name="T0" fmla="*/ 425 w 766"/>
                <a:gd name="T1" fmla="*/ 762 h 764"/>
                <a:gd name="T2" fmla="*/ 351 w 766"/>
                <a:gd name="T3" fmla="*/ 763 h 764"/>
                <a:gd name="T4" fmla="*/ 338 w 766"/>
                <a:gd name="T5" fmla="*/ 755 h 764"/>
                <a:gd name="T6" fmla="*/ 482 w 766"/>
                <a:gd name="T7" fmla="*/ 751 h 764"/>
                <a:gd name="T8" fmla="*/ 308 w 766"/>
                <a:gd name="T9" fmla="*/ 757 h 764"/>
                <a:gd name="T10" fmla="*/ 508 w 766"/>
                <a:gd name="T11" fmla="*/ 736 h 764"/>
                <a:gd name="T12" fmla="*/ 228 w 766"/>
                <a:gd name="T13" fmla="*/ 724 h 764"/>
                <a:gd name="T14" fmla="*/ 228 w 766"/>
                <a:gd name="T15" fmla="*/ 724 h 764"/>
                <a:gd name="T16" fmla="*/ 589 w 766"/>
                <a:gd name="T17" fmla="*/ 704 h 764"/>
                <a:gd name="T18" fmla="*/ 198 w 766"/>
                <a:gd name="T19" fmla="*/ 717 h 764"/>
                <a:gd name="T20" fmla="*/ 609 w 766"/>
                <a:gd name="T21" fmla="*/ 682 h 764"/>
                <a:gd name="T22" fmla="*/ 132 w 766"/>
                <a:gd name="T23" fmla="*/ 661 h 764"/>
                <a:gd name="T24" fmla="*/ 132 w 766"/>
                <a:gd name="T25" fmla="*/ 661 h 764"/>
                <a:gd name="T26" fmla="*/ 677 w 766"/>
                <a:gd name="T27" fmla="*/ 627 h 764"/>
                <a:gd name="T28" fmla="*/ 106 w 766"/>
                <a:gd name="T29" fmla="*/ 646 h 764"/>
                <a:gd name="T30" fmla="*/ 689 w 766"/>
                <a:gd name="T31" fmla="*/ 600 h 764"/>
                <a:gd name="T32" fmla="*/ 59 w 766"/>
                <a:gd name="T33" fmla="*/ 572 h 764"/>
                <a:gd name="T34" fmla="*/ 59 w 766"/>
                <a:gd name="T35" fmla="*/ 572 h 764"/>
                <a:gd name="T36" fmla="*/ 737 w 766"/>
                <a:gd name="T37" fmla="*/ 527 h 764"/>
                <a:gd name="T38" fmla="*/ 39 w 766"/>
                <a:gd name="T39" fmla="*/ 550 h 764"/>
                <a:gd name="T40" fmla="*/ 741 w 766"/>
                <a:gd name="T41" fmla="*/ 498 h 764"/>
                <a:gd name="T42" fmla="*/ 17 w 766"/>
                <a:gd name="T43" fmla="*/ 466 h 764"/>
                <a:gd name="T44" fmla="*/ 17 w 766"/>
                <a:gd name="T45" fmla="*/ 466 h 764"/>
                <a:gd name="T46" fmla="*/ 761 w 766"/>
                <a:gd name="T47" fmla="*/ 443 h 764"/>
                <a:gd name="T48" fmla="*/ 9 w 766"/>
                <a:gd name="T49" fmla="*/ 409 h 764"/>
                <a:gd name="T50" fmla="*/ 9 w 766"/>
                <a:gd name="T51" fmla="*/ 409 h 764"/>
                <a:gd name="T52" fmla="*/ 759 w 766"/>
                <a:gd name="T53" fmla="*/ 383 h 764"/>
                <a:gd name="T54" fmla="*/ 2 w 766"/>
                <a:gd name="T55" fmla="*/ 351 h 764"/>
                <a:gd name="T56" fmla="*/ 2 w 766"/>
                <a:gd name="T57" fmla="*/ 351 h 764"/>
                <a:gd name="T58" fmla="*/ 762 w 766"/>
                <a:gd name="T59" fmla="*/ 325 h 764"/>
                <a:gd name="T60" fmla="*/ 12 w 766"/>
                <a:gd name="T61" fmla="*/ 323 h 764"/>
                <a:gd name="T62" fmla="*/ 732 w 766"/>
                <a:gd name="T63" fmla="*/ 243 h 764"/>
                <a:gd name="T64" fmla="*/ 29 w 766"/>
                <a:gd name="T65" fmla="*/ 237 h 764"/>
                <a:gd name="T66" fmla="*/ 29 w 766"/>
                <a:gd name="T67" fmla="*/ 237 h 764"/>
                <a:gd name="T68" fmla="*/ 727 w 766"/>
                <a:gd name="T69" fmla="*/ 213 h 764"/>
                <a:gd name="T70" fmla="*/ 47 w 766"/>
                <a:gd name="T71" fmla="*/ 214 h 764"/>
                <a:gd name="T72" fmla="*/ 674 w 766"/>
                <a:gd name="T73" fmla="*/ 144 h 764"/>
                <a:gd name="T74" fmla="*/ 89 w 766"/>
                <a:gd name="T75" fmla="*/ 137 h 764"/>
                <a:gd name="T76" fmla="*/ 89 w 766"/>
                <a:gd name="T77" fmla="*/ 137 h 764"/>
                <a:gd name="T78" fmla="*/ 660 w 766"/>
                <a:gd name="T79" fmla="*/ 118 h 764"/>
                <a:gd name="T80" fmla="*/ 114 w 766"/>
                <a:gd name="T81" fmla="*/ 120 h 764"/>
                <a:gd name="T82" fmla="*/ 588 w 766"/>
                <a:gd name="T83" fmla="*/ 68 h 764"/>
                <a:gd name="T84" fmla="*/ 176 w 766"/>
                <a:gd name="T85" fmla="*/ 60 h 764"/>
                <a:gd name="T86" fmla="*/ 176 w 766"/>
                <a:gd name="T87" fmla="*/ 60 h 764"/>
                <a:gd name="T88" fmla="*/ 567 w 766"/>
                <a:gd name="T89" fmla="*/ 46 h 764"/>
                <a:gd name="T90" fmla="*/ 205 w 766"/>
                <a:gd name="T91" fmla="*/ 51 h 764"/>
                <a:gd name="T92" fmla="*/ 484 w 766"/>
                <a:gd name="T93" fmla="*/ 20 h 764"/>
                <a:gd name="T94" fmla="*/ 283 w 766"/>
                <a:gd name="T95" fmla="*/ 13 h 764"/>
                <a:gd name="T96" fmla="*/ 283 w 766"/>
                <a:gd name="T97" fmla="*/ 13 h 764"/>
                <a:gd name="T98" fmla="*/ 457 w 766"/>
                <a:gd name="T99" fmla="*/ 7 h 764"/>
                <a:gd name="T100" fmla="*/ 313 w 766"/>
                <a:gd name="T101" fmla="*/ 13 h 764"/>
                <a:gd name="T102" fmla="*/ 370 w 766"/>
                <a:gd name="T103" fmla="*/ 0 h 764"/>
                <a:gd name="T104" fmla="*/ 399 w 766"/>
                <a:gd name="T105" fmla="*/ 0 h 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66" h="764">
                  <a:moveTo>
                    <a:pt x="424" y="755"/>
                  </a:moveTo>
                  <a:cubicBezTo>
                    <a:pt x="415" y="756"/>
                    <a:pt x="405" y="757"/>
                    <a:pt x="395" y="757"/>
                  </a:cubicBezTo>
                  <a:cubicBezTo>
                    <a:pt x="396" y="764"/>
                    <a:pt x="396" y="764"/>
                    <a:pt x="396" y="764"/>
                  </a:cubicBezTo>
                  <a:cubicBezTo>
                    <a:pt x="405" y="764"/>
                    <a:pt x="415" y="763"/>
                    <a:pt x="425" y="762"/>
                  </a:cubicBezTo>
                  <a:cubicBezTo>
                    <a:pt x="424" y="755"/>
                    <a:pt x="424" y="755"/>
                    <a:pt x="424" y="755"/>
                  </a:cubicBezTo>
                  <a:moveTo>
                    <a:pt x="338" y="755"/>
                  </a:moveTo>
                  <a:cubicBezTo>
                    <a:pt x="337" y="761"/>
                    <a:pt x="337" y="761"/>
                    <a:pt x="337" y="761"/>
                  </a:cubicBezTo>
                  <a:cubicBezTo>
                    <a:pt x="342" y="762"/>
                    <a:pt x="346" y="762"/>
                    <a:pt x="351" y="763"/>
                  </a:cubicBezTo>
                  <a:cubicBezTo>
                    <a:pt x="356" y="763"/>
                    <a:pt x="361" y="764"/>
                    <a:pt x="366" y="764"/>
                  </a:cubicBezTo>
                  <a:cubicBezTo>
                    <a:pt x="366" y="757"/>
                    <a:pt x="366" y="757"/>
                    <a:pt x="366" y="757"/>
                  </a:cubicBezTo>
                  <a:cubicBezTo>
                    <a:pt x="362" y="757"/>
                    <a:pt x="357" y="756"/>
                    <a:pt x="352" y="756"/>
                  </a:cubicBezTo>
                  <a:cubicBezTo>
                    <a:pt x="347" y="756"/>
                    <a:pt x="343" y="755"/>
                    <a:pt x="338" y="755"/>
                  </a:cubicBezTo>
                  <a:moveTo>
                    <a:pt x="481" y="744"/>
                  </a:moveTo>
                  <a:cubicBezTo>
                    <a:pt x="471" y="747"/>
                    <a:pt x="462" y="749"/>
                    <a:pt x="453" y="751"/>
                  </a:cubicBezTo>
                  <a:cubicBezTo>
                    <a:pt x="454" y="758"/>
                    <a:pt x="454" y="758"/>
                    <a:pt x="454" y="758"/>
                  </a:cubicBezTo>
                  <a:cubicBezTo>
                    <a:pt x="464" y="756"/>
                    <a:pt x="473" y="754"/>
                    <a:pt x="482" y="751"/>
                  </a:cubicBezTo>
                  <a:cubicBezTo>
                    <a:pt x="481" y="744"/>
                    <a:pt x="481" y="744"/>
                    <a:pt x="481" y="744"/>
                  </a:cubicBezTo>
                  <a:moveTo>
                    <a:pt x="282" y="743"/>
                  </a:moveTo>
                  <a:cubicBezTo>
                    <a:pt x="280" y="750"/>
                    <a:pt x="280" y="750"/>
                    <a:pt x="280" y="750"/>
                  </a:cubicBezTo>
                  <a:cubicBezTo>
                    <a:pt x="289" y="753"/>
                    <a:pt x="299" y="755"/>
                    <a:pt x="308" y="757"/>
                  </a:cubicBezTo>
                  <a:cubicBezTo>
                    <a:pt x="310" y="750"/>
                    <a:pt x="310" y="750"/>
                    <a:pt x="310" y="750"/>
                  </a:cubicBezTo>
                  <a:cubicBezTo>
                    <a:pt x="300" y="748"/>
                    <a:pt x="291" y="746"/>
                    <a:pt x="282" y="743"/>
                  </a:cubicBezTo>
                  <a:moveTo>
                    <a:pt x="535" y="725"/>
                  </a:moveTo>
                  <a:cubicBezTo>
                    <a:pt x="526" y="729"/>
                    <a:pt x="517" y="733"/>
                    <a:pt x="508" y="736"/>
                  </a:cubicBezTo>
                  <a:cubicBezTo>
                    <a:pt x="510" y="743"/>
                    <a:pt x="510" y="743"/>
                    <a:pt x="510" y="743"/>
                  </a:cubicBezTo>
                  <a:cubicBezTo>
                    <a:pt x="520" y="740"/>
                    <a:pt x="529" y="736"/>
                    <a:pt x="538" y="732"/>
                  </a:cubicBezTo>
                  <a:cubicBezTo>
                    <a:pt x="535" y="725"/>
                    <a:pt x="535" y="725"/>
                    <a:pt x="535" y="725"/>
                  </a:cubicBezTo>
                  <a:moveTo>
                    <a:pt x="228" y="724"/>
                  </a:moveTo>
                  <a:cubicBezTo>
                    <a:pt x="225" y="730"/>
                    <a:pt x="225" y="730"/>
                    <a:pt x="225" y="730"/>
                  </a:cubicBezTo>
                  <a:cubicBezTo>
                    <a:pt x="234" y="734"/>
                    <a:pt x="243" y="738"/>
                    <a:pt x="252" y="741"/>
                  </a:cubicBezTo>
                  <a:cubicBezTo>
                    <a:pt x="254" y="734"/>
                    <a:pt x="254" y="734"/>
                    <a:pt x="254" y="734"/>
                  </a:cubicBezTo>
                  <a:cubicBezTo>
                    <a:pt x="245" y="731"/>
                    <a:pt x="237" y="728"/>
                    <a:pt x="228" y="724"/>
                  </a:cubicBezTo>
                  <a:moveTo>
                    <a:pt x="585" y="698"/>
                  </a:moveTo>
                  <a:cubicBezTo>
                    <a:pt x="577" y="703"/>
                    <a:pt x="569" y="708"/>
                    <a:pt x="560" y="713"/>
                  </a:cubicBezTo>
                  <a:cubicBezTo>
                    <a:pt x="564" y="719"/>
                    <a:pt x="564" y="719"/>
                    <a:pt x="564" y="719"/>
                  </a:cubicBezTo>
                  <a:cubicBezTo>
                    <a:pt x="573" y="714"/>
                    <a:pt x="581" y="710"/>
                    <a:pt x="589" y="704"/>
                  </a:cubicBezTo>
                  <a:cubicBezTo>
                    <a:pt x="585" y="698"/>
                    <a:pt x="585" y="698"/>
                    <a:pt x="585" y="698"/>
                  </a:cubicBezTo>
                  <a:moveTo>
                    <a:pt x="177" y="696"/>
                  </a:moveTo>
                  <a:cubicBezTo>
                    <a:pt x="173" y="702"/>
                    <a:pt x="173" y="702"/>
                    <a:pt x="173" y="702"/>
                  </a:cubicBezTo>
                  <a:cubicBezTo>
                    <a:pt x="181" y="707"/>
                    <a:pt x="190" y="712"/>
                    <a:pt x="198" y="717"/>
                  </a:cubicBezTo>
                  <a:cubicBezTo>
                    <a:pt x="202" y="711"/>
                    <a:pt x="202" y="711"/>
                    <a:pt x="202" y="711"/>
                  </a:cubicBezTo>
                  <a:cubicBezTo>
                    <a:pt x="193" y="706"/>
                    <a:pt x="185" y="701"/>
                    <a:pt x="177" y="696"/>
                  </a:cubicBezTo>
                  <a:moveTo>
                    <a:pt x="631" y="664"/>
                  </a:moveTo>
                  <a:cubicBezTo>
                    <a:pt x="624" y="670"/>
                    <a:pt x="617" y="676"/>
                    <a:pt x="609" y="682"/>
                  </a:cubicBezTo>
                  <a:cubicBezTo>
                    <a:pt x="613" y="687"/>
                    <a:pt x="613" y="687"/>
                    <a:pt x="613" y="687"/>
                  </a:cubicBezTo>
                  <a:cubicBezTo>
                    <a:pt x="621" y="682"/>
                    <a:pt x="629" y="676"/>
                    <a:pt x="636" y="669"/>
                  </a:cubicBezTo>
                  <a:cubicBezTo>
                    <a:pt x="631" y="664"/>
                    <a:pt x="631" y="664"/>
                    <a:pt x="631" y="664"/>
                  </a:cubicBezTo>
                  <a:moveTo>
                    <a:pt x="132" y="661"/>
                  </a:moveTo>
                  <a:cubicBezTo>
                    <a:pt x="127" y="666"/>
                    <a:pt x="127" y="666"/>
                    <a:pt x="127" y="666"/>
                  </a:cubicBezTo>
                  <a:cubicBezTo>
                    <a:pt x="134" y="672"/>
                    <a:pt x="142" y="679"/>
                    <a:pt x="150" y="685"/>
                  </a:cubicBezTo>
                  <a:cubicBezTo>
                    <a:pt x="154" y="679"/>
                    <a:pt x="154" y="679"/>
                    <a:pt x="154" y="679"/>
                  </a:cubicBezTo>
                  <a:cubicBezTo>
                    <a:pt x="146" y="673"/>
                    <a:pt x="139" y="667"/>
                    <a:pt x="132" y="661"/>
                  </a:cubicBezTo>
                  <a:moveTo>
                    <a:pt x="671" y="623"/>
                  </a:moveTo>
                  <a:cubicBezTo>
                    <a:pt x="665" y="630"/>
                    <a:pt x="659" y="637"/>
                    <a:pt x="652" y="644"/>
                  </a:cubicBezTo>
                  <a:cubicBezTo>
                    <a:pt x="657" y="649"/>
                    <a:pt x="657" y="649"/>
                    <a:pt x="657" y="649"/>
                  </a:cubicBezTo>
                  <a:cubicBezTo>
                    <a:pt x="664" y="642"/>
                    <a:pt x="671" y="635"/>
                    <a:pt x="677" y="627"/>
                  </a:cubicBezTo>
                  <a:cubicBezTo>
                    <a:pt x="671" y="623"/>
                    <a:pt x="671" y="623"/>
                    <a:pt x="671" y="623"/>
                  </a:cubicBezTo>
                  <a:moveTo>
                    <a:pt x="92" y="619"/>
                  </a:moveTo>
                  <a:cubicBezTo>
                    <a:pt x="87" y="624"/>
                    <a:pt x="87" y="624"/>
                    <a:pt x="87" y="624"/>
                  </a:cubicBezTo>
                  <a:cubicBezTo>
                    <a:pt x="93" y="631"/>
                    <a:pt x="99" y="639"/>
                    <a:pt x="106" y="646"/>
                  </a:cubicBezTo>
                  <a:cubicBezTo>
                    <a:pt x="111" y="640"/>
                    <a:pt x="111" y="640"/>
                    <a:pt x="111" y="640"/>
                  </a:cubicBezTo>
                  <a:cubicBezTo>
                    <a:pt x="105" y="634"/>
                    <a:pt x="98" y="626"/>
                    <a:pt x="92" y="619"/>
                  </a:cubicBezTo>
                  <a:moveTo>
                    <a:pt x="705" y="576"/>
                  </a:moveTo>
                  <a:cubicBezTo>
                    <a:pt x="700" y="584"/>
                    <a:pt x="695" y="592"/>
                    <a:pt x="689" y="600"/>
                  </a:cubicBezTo>
                  <a:cubicBezTo>
                    <a:pt x="695" y="604"/>
                    <a:pt x="695" y="604"/>
                    <a:pt x="695" y="604"/>
                  </a:cubicBezTo>
                  <a:cubicBezTo>
                    <a:pt x="700" y="596"/>
                    <a:pt x="706" y="588"/>
                    <a:pt x="711" y="579"/>
                  </a:cubicBezTo>
                  <a:cubicBezTo>
                    <a:pt x="705" y="576"/>
                    <a:pt x="705" y="576"/>
                    <a:pt x="705" y="576"/>
                  </a:cubicBezTo>
                  <a:moveTo>
                    <a:pt x="59" y="572"/>
                  </a:moveTo>
                  <a:cubicBezTo>
                    <a:pt x="53" y="576"/>
                    <a:pt x="53" y="576"/>
                    <a:pt x="53" y="576"/>
                  </a:cubicBezTo>
                  <a:cubicBezTo>
                    <a:pt x="58" y="584"/>
                    <a:pt x="63" y="592"/>
                    <a:pt x="69" y="600"/>
                  </a:cubicBezTo>
                  <a:cubicBezTo>
                    <a:pt x="75" y="596"/>
                    <a:pt x="75" y="596"/>
                    <a:pt x="75" y="596"/>
                  </a:cubicBezTo>
                  <a:cubicBezTo>
                    <a:pt x="69" y="589"/>
                    <a:pt x="64" y="580"/>
                    <a:pt x="59" y="572"/>
                  </a:cubicBezTo>
                  <a:moveTo>
                    <a:pt x="731" y="524"/>
                  </a:moveTo>
                  <a:cubicBezTo>
                    <a:pt x="727" y="533"/>
                    <a:pt x="723" y="542"/>
                    <a:pt x="719" y="550"/>
                  </a:cubicBezTo>
                  <a:cubicBezTo>
                    <a:pt x="725" y="554"/>
                    <a:pt x="725" y="554"/>
                    <a:pt x="725" y="554"/>
                  </a:cubicBezTo>
                  <a:cubicBezTo>
                    <a:pt x="730" y="545"/>
                    <a:pt x="734" y="536"/>
                    <a:pt x="737" y="527"/>
                  </a:cubicBezTo>
                  <a:cubicBezTo>
                    <a:pt x="731" y="524"/>
                    <a:pt x="731" y="524"/>
                    <a:pt x="731" y="524"/>
                  </a:cubicBezTo>
                  <a:moveTo>
                    <a:pt x="34" y="520"/>
                  </a:moveTo>
                  <a:cubicBezTo>
                    <a:pt x="27" y="523"/>
                    <a:pt x="27" y="523"/>
                    <a:pt x="27" y="523"/>
                  </a:cubicBezTo>
                  <a:cubicBezTo>
                    <a:pt x="31" y="532"/>
                    <a:pt x="35" y="541"/>
                    <a:pt x="39" y="550"/>
                  </a:cubicBezTo>
                  <a:cubicBezTo>
                    <a:pt x="46" y="547"/>
                    <a:pt x="46" y="547"/>
                    <a:pt x="46" y="547"/>
                  </a:cubicBezTo>
                  <a:cubicBezTo>
                    <a:pt x="42" y="538"/>
                    <a:pt x="38" y="529"/>
                    <a:pt x="34" y="520"/>
                  </a:cubicBezTo>
                  <a:moveTo>
                    <a:pt x="748" y="470"/>
                  </a:moveTo>
                  <a:cubicBezTo>
                    <a:pt x="746" y="479"/>
                    <a:pt x="743" y="488"/>
                    <a:pt x="741" y="498"/>
                  </a:cubicBezTo>
                  <a:cubicBezTo>
                    <a:pt x="747" y="500"/>
                    <a:pt x="747" y="500"/>
                    <a:pt x="747" y="500"/>
                  </a:cubicBezTo>
                  <a:cubicBezTo>
                    <a:pt x="750" y="490"/>
                    <a:pt x="753" y="481"/>
                    <a:pt x="755" y="471"/>
                  </a:cubicBezTo>
                  <a:cubicBezTo>
                    <a:pt x="748" y="470"/>
                    <a:pt x="748" y="470"/>
                    <a:pt x="748" y="470"/>
                  </a:cubicBezTo>
                  <a:moveTo>
                    <a:pt x="17" y="466"/>
                  </a:moveTo>
                  <a:cubicBezTo>
                    <a:pt x="10" y="467"/>
                    <a:pt x="10" y="467"/>
                    <a:pt x="10" y="467"/>
                  </a:cubicBezTo>
                  <a:cubicBezTo>
                    <a:pt x="12" y="477"/>
                    <a:pt x="15" y="486"/>
                    <a:pt x="17" y="496"/>
                  </a:cubicBezTo>
                  <a:cubicBezTo>
                    <a:pt x="24" y="493"/>
                    <a:pt x="24" y="493"/>
                    <a:pt x="24" y="493"/>
                  </a:cubicBezTo>
                  <a:cubicBezTo>
                    <a:pt x="22" y="484"/>
                    <a:pt x="19" y="475"/>
                    <a:pt x="17" y="466"/>
                  </a:cubicBezTo>
                  <a:moveTo>
                    <a:pt x="757" y="412"/>
                  </a:moveTo>
                  <a:cubicBezTo>
                    <a:pt x="757" y="413"/>
                    <a:pt x="757" y="413"/>
                    <a:pt x="757" y="413"/>
                  </a:cubicBezTo>
                  <a:cubicBezTo>
                    <a:pt x="757" y="423"/>
                    <a:pt x="755" y="432"/>
                    <a:pt x="754" y="441"/>
                  </a:cubicBezTo>
                  <a:cubicBezTo>
                    <a:pt x="761" y="443"/>
                    <a:pt x="761" y="443"/>
                    <a:pt x="761" y="443"/>
                  </a:cubicBezTo>
                  <a:cubicBezTo>
                    <a:pt x="763" y="433"/>
                    <a:pt x="764" y="423"/>
                    <a:pt x="764" y="414"/>
                  </a:cubicBezTo>
                  <a:cubicBezTo>
                    <a:pt x="765" y="412"/>
                    <a:pt x="765" y="412"/>
                    <a:pt x="765" y="412"/>
                  </a:cubicBezTo>
                  <a:cubicBezTo>
                    <a:pt x="757" y="412"/>
                    <a:pt x="757" y="412"/>
                    <a:pt x="757" y="412"/>
                  </a:cubicBezTo>
                  <a:moveTo>
                    <a:pt x="9" y="409"/>
                  </a:moveTo>
                  <a:cubicBezTo>
                    <a:pt x="1" y="409"/>
                    <a:pt x="1" y="409"/>
                    <a:pt x="1" y="409"/>
                  </a:cubicBezTo>
                  <a:cubicBezTo>
                    <a:pt x="2" y="419"/>
                    <a:pt x="3" y="429"/>
                    <a:pt x="5" y="439"/>
                  </a:cubicBezTo>
                  <a:cubicBezTo>
                    <a:pt x="12" y="438"/>
                    <a:pt x="12" y="438"/>
                    <a:pt x="12" y="438"/>
                  </a:cubicBezTo>
                  <a:cubicBezTo>
                    <a:pt x="10" y="428"/>
                    <a:pt x="9" y="418"/>
                    <a:pt x="9" y="409"/>
                  </a:cubicBezTo>
                  <a:moveTo>
                    <a:pt x="765" y="354"/>
                  </a:moveTo>
                  <a:cubicBezTo>
                    <a:pt x="758" y="354"/>
                    <a:pt x="758" y="354"/>
                    <a:pt x="758" y="354"/>
                  </a:cubicBezTo>
                  <a:cubicBezTo>
                    <a:pt x="758" y="363"/>
                    <a:pt x="759" y="372"/>
                    <a:pt x="759" y="381"/>
                  </a:cubicBezTo>
                  <a:cubicBezTo>
                    <a:pt x="759" y="383"/>
                    <a:pt x="759" y="383"/>
                    <a:pt x="759" y="383"/>
                  </a:cubicBezTo>
                  <a:cubicBezTo>
                    <a:pt x="766" y="383"/>
                    <a:pt x="766" y="383"/>
                    <a:pt x="766" y="383"/>
                  </a:cubicBezTo>
                  <a:cubicBezTo>
                    <a:pt x="766" y="381"/>
                    <a:pt x="766" y="381"/>
                    <a:pt x="766" y="381"/>
                  </a:cubicBezTo>
                  <a:cubicBezTo>
                    <a:pt x="766" y="372"/>
                    <a:pt x="766" y="363"/>
                    <a:pt x="765" y="354"/>
                  </a:cubicBezTo>
                  <a:moveTo>
                    <a:pt x="2" y="351"/>
                  </a:moveTo>
                  <a:cubicBezTo>
                    <a:pt x="1" y="360"/>
                    <a:pt x="0" y="370"/>
                    <a:pt x="0" y="380"/>
                  </a:cubicBezTo>
                  <a:cubicBezTo>
                    <a:pt x="8" y="380"/>
                    <a:pt x="8" y="380"/>
                    <a:pt x="8" y="380"/>
                  </a:cubicBezTo>
                  <a:cubicBezTo>
                    <a:pt x="8" y="371"/>
                    <a:pt x="8" y="361"/>
                    <a:pt x="9" y="352"/>
                  </a:cubicBezTo>
                  <a:cubicBezTo>
                    <a:pt x="2" y="351"/>
                    <a:pt x="2" y="351"/>
                    <a:pt x="2" y="351"/>
                  </a:cubicBezTo>
                  <a:moveTo>
                    <a:pt x="756" y="296"/>
                  </a:moveTo>
                  <a:cubicBezTo>
                    <a:pt x="749" y="297"/>
                    <a:pt x="749" y="297"/>
                    <a:pt x="749" y="297"/>
                  </a:cubicBezTo>
                  <a:cubicBezTo>
                    <a:pt x="751" y="307"/>
                    <a:pt x="753" y="316"/>
                    <a:pt x="755" y="326"/>
                  </a:cubicBezTo>
                  <a:cubicBezTo>
                    <a:pt x="762" y="325"/>
                    <a:pt x="762" y="325"/>
                    <a:pt x="762" y="325"/>
                  </a:cubicBezTo>
                  <a:cubicBezTo>
                    <a:pt x="760" y="315"/>
                    <a:pt x="758" y="305"/>
                    <a:pt x="756" y="296"/>
                  </a:cubicBezTo>
                  <a:moveTo>
                    <a:pt x="11" y="293"/>
                  </a:moveTo>
                  <a:cubicBezTo>
                    <a:pt x="9" y="303"/>
                    <a:pt x="7" y="312"/>
                    <a:pt x="5" y="322"/>
                  </a:cubicBezTo>
                  <a:cubicBezTo>
                    <a:pt x="12" y="323"/>
                    <a:pt x="12" y="323"/>
                    <a:pt x="12" y="323"/>
                  </a:cubicBezTo>
                  <a:cubicBezTo>
                    <a:pt x="14" y="313"/>
                    <a:pt x="16" y="304"/>
                    <a:pt x="18" y="295"/>
                  </a:cubicBezTo>
                  <a:cubicBezTo>
                    <a:pt x="11" y="293"/>
                    <a:pt x="11" y="293"/>
                    <a:pt x="11" y="293"/>
                  </a:cubicBezTo>
                  <a:moveTo>
                    <a:pt x="739" y="240"/>
                  </a:moveTo>
                  <a:cubicBezTo>
                    <a:pt x="732" y="243"/>
                    <a:pt x="732" y="243"/>
                    <a:pt x="732" y="243"/>
                  </a:cubicBezTo>
                  <a:cubicBezTo>
                    <a:pt x="735" y="251"/>
                    <a:pt x="739" y="261"/>
                    <a:pt x="742" y="270"/>
                  </a:cubicBezTo>
                  <a:cubicBezTo>
                    <a:pt x="748" y="267"/>
                    <a:pt x="748" y="267"/>
                    <a:pt x="748" y="267"/>
                  </a:cubicBezTo>
                  <a:cubicBezTo>
                    <a:pt x="746" y="259"/>
                    <a:pt x="742" y="249"/>
                    <a:pt x="739" y="240"/>
                  </a:cubicBezTo>
                  <a:moveTo>
                    <a:pt x="29" y="237"/>
                  </a:moveTo>
                  <a:cubicBezTo>
                    <a:pt x="25" y="246"/>
                    <a:pt x="22" y="256"/>
                    <a:pt x="19" y="265"/>
                  </a:cubicBezTo>
                  <a:cubicBezTo>
                    <a:pt x="26" y="267"/>
                    <a:pt x="26" y="267"/>
                    <a:pt x="26" y="267"/>
                  </a:cubicBezTo>
                  <a:cubicBezTo>
                    <a:pt x="28" y="258"/>
                    <a:pt x="32" y="249"/>
                    <a:pt x="35" y="240"/>
                  </a:cubicBezTo>
                  <a:cubicBezTo>
                    <a:pt x="29" y="237"/>
                    <a:pt x="29" y="237"/>
                    <a:pt x="29" y="237"/>
                  </a:cubicBezTo>
                  <a:moveTo>
                    <a:pt x="713" y="187"/>
                  </a:moveTo>
                  <a:cubicBezTo>
                    <a:pt x="707" y="191"/>
                    <a:pt x="707" y="191"/>
                    <a:pt x="707" y="191"/>
                  </a:cubicBezTo>
                  <a:cubicBezTo>
                    <a:pt x="711" y="199"/>
                    <a:pt x="716" y="208"/>
                    <a:pt x="720" y="216"/>
                  </a:cubicBezTo>
                  <a:cubicBezTo>
                    <a:pt x="727" y="213"/>
                    <a:pt x="727" y="213"/>
                    <a:pt x="727" y="213"/>
                  </a:cubicBezTo>
                  <a:cubicBezTo>
                    <a:pt x="722" y="205"/>
                    <a:pt x="718" y="196"/>
                    <a:pt x="713" y="187"/>
                  </a:cubicBezTo>
                  <a:moveTo>
                    <a:pt x="55" y="185"/>
                  </a:moveTo>
                  <a:cubicBezTo>
                    <a:pt x="50" y="193"/>
                    <a:pt x="45" y="202"/>
                    <a:pt x="41" y="211"/>
                  </a:cubicBezTo>
                  <a:cubicBezTo>
                    <a:pt x="47" y="214"/>
                    <a:pt x="47" y="214"/>
                    <a:pt x="47" y="214"/>
                  </a:cubicBezTo>
                  <a:cubicBezTo>
                    <a:pt x="51" y="205"/>
                    <a:pt x="56" y="197"/>
                    <a:pt x="61" y="189"/>
                  </a:cubicBezTo>
                  <a:cubicBezTo>
                    <a:pt x="55" y="185"/>
                    <a:pt x="55" y="185"/>
                    <a:pt x="55" y="185"/>
                  </a:cubicBezTo>
                  <a:moveTo>
                    <a:pt x="679" y="140"/>
                  </a:moveTo>
                  <a:cubicBezTo>
                    <a:pt x="674" y="144"/>
                    <a:pt x="674" y="144"/>
                    <a:pt x="674" y="144"/>
                  </a:cubicBezTo>
                  <a:cubicBezTo>
                    <a:pt x="680" y="152"/>
                    <a:pt x="685" y="159"/>
                    <a:pt x="691" y="167"/>
                  </a:cubicBezTo>
                  <a:cubicBezTo>
                    <a:pt x="697" y="163"/>
                    <a:pt x="697" y="163"/>
                    <a:pt x="697" y="163"/>
                  </a:cubicBezTo>
                  <a:cubicBezTo>
                    <a:pt x="691" y="155"/>
                    <a:pt x="685" y="147"/>
                    <a:pt x="679" y="140"/>
                  </a:cubicBezTo>
                  <a:moveTo>
                    <a:pt x="89" y="137"/>
                  </a:moveTo>
                  <a:cubicBezTo>
                    <a:pt x="83" y="145"/>
                    <a:pt x="77" y="153"/>
                    <a:pt x="71" y="160"/>
                  </a:cubicBezTo>
                  <a:cubicBezTo>
                    <a:pt x="77" y="165"/>
                    <a:pt x="77" y="165"/>
                    <a:pt x="77" y="165"/>
                  </a:cubicBezTo>
                  <a:cubicBezTo>
                    <a:pt x="83" y="157"/>
                    <a:pt x="89" y="149"/>
                    <a:pt x="95" y="142"/>
                  </a:cubicBezTo>
                  <a:cubicBezTo>
                    <a:pt x="89" y="137"/>
                    <a:pt x="89" y="137"/>
                    <a:pt x="89" y="137"/>
                  </a:cubicBezTo>
                  <a:moveTo>
                    <a:pt x="639" y="97"/>
                  </a:moveTo>
                  <a:cubicBezTo>
                    <a:pt x="634" y="103"/>
                    <a:pt x="634" y="103"/>
                    <a:pt x="634" y="103"/>
                  </a:cubicBezTo>
                  <a:cubicBezTo>
                    <a:pt x="641" y="109"/>
                    <a:pt x="648" y="116"/>
                    <a:pt x="655" y="122"/>
                  </a:cubicBezTo>
                  <a:cubicBezTo>
                    <a:pt x="660" y="118"/>
                    <a:pt x="660" y="118"/>
                    <a:pt x="660" y="118"/>
                  </a:cubicBezTo>
                  <a:cubicBezTo>
                    <a:pt x="653" y="110"/>
                    <a:pt x="646" y="104"/>
                    <a:pt x="639" y="97"/>
                  </a:cubicBezTo>
                  <a:moveTo>
                    <a:pt x="130" y="95"/>
                  </a:moveTo>
                  <a:cubicBezTo>
                    <a:pt x="122" y="102"/>
                    <a:pt x="115" y="109"/>
                    <a:pt x="109" y="116"/>
                  </a:cubicBezTo>
                  <a:cubicBezTo>
                    <a:pt x="114" y="120"/>
                    <a:pt x="114" y="120"/>
                    <a:pt x="114" y="120"/>
                  </a:cubicBezTo>
                  <a:cubicBezTo>
                    <a:pt x="120" y="114"/>
                    <a:pt x="127" y="107"/>
                    <a:pt x="135" y="101"/>
                  </a:cubicBezTo>
                  <a:cubicBezTo>
                    <a:pt x="130" y="95"/>
                    <a:pt x="130" y="95"/>
                    <a:pt x="130" y="95"/>
                  </a:cubicBezTo>
                  <a:moveTo>
                    <a:pt x="592" y="61"/>
                  </a:moveTo>
                  <a:cubicBezTo>
                    <a:pt x="588" y="68"/>
                    <a:pt x="588" y="68"/>
                    <a:pt x="588" y="68"/>
                  </a:cubicBezTo>
                  <a:cubicBezTo>
                    <a:pt x="596" y="73"/>
                    <a:pt x="604" y="78"/>
                    <a:pt x="612" y="84"/>
                  </a:cubicBezTo>
                  <a:cubicBezTo>
                    <a:pt x="616" y="79"/>
                    <a:pt x="616" y="79"/>
                    <a:pt x="616" y="79"/>
                  </a:cubicBezTo>
                  <a:cubicBezTo>
                    <a:pt x="609" y="73"/>
                    <a:pt x="600" y="67"/>
                    <a:pt x="592" y="61"/>
                  </a:cubicBezTo>
                  <a:moveTo>
                    <a:pt x="176" y="60"/>
                  </a:moveTo>
                  <a:cubicBezTo>
                    <a:pt x="168" y="65"/>
                    <a:pt x="160" y="71"/>
                    <a:pt x="152" y="77"/>
                  </a:cubicBezTo>
                  <a:cubicBezTo>
                    <a:pt x="157" y="83"/>
                    <a:pt x="157" y="83"/>
                    <a:pt x="157" y="83"/>
                  </a:cubicBezTo>
                  <a:cubicBezTo>
                    <a:pt x="165" y="77"/>
                    <a:pt x="172" y="71"/>
                    <a:pt x="180" y="66"/>
                  </a:cubicBezTo>
                  <a:cubicBezTo>
                    <a:pt x="176" y="60"/>
                    <a:pt x="176" y="60"/>
                    <a:pt x="176" y="60"/>
                  </a:cubicBezTo>
                  <a:moveTo>
                    <a:pt x="541" y="33"/>
                  </a:moveTo>
                  <a:cubicBezTo>
                    <a:pt x="538" y="40"/>
                    <a:pt x="538" y="40"/>
                    <a:pt x="538" y="40"/>
                  </a:cubicBezTo>
                  <a:cubicBezTo>
                    <a:pt x="547" y="44"/>
                    <a:pt x="555" y="48"/>
                    <a:pt x="564" y="53"/>
                  </a:cubicBezTo>
                  <a:cubicBezTo>
                    <a:pt x="567" y="46"/>
                    <a:pt x="567" y="46"/>
                    <a:pt x="567" y="46"/>
                  </a:cubicBezTo>
                  <a:cubicBezTo>
                    <a:pt x="559" y="42"/>
                    <a:pt x="550" y="37"/>
                    <a:pt x="541" y="33"/>
                  </a:cubicBezTo>
                  <a:moveTo>
                    <a:pt x="228" y="32"/>
                  </a:moveTo>
                  <a:cubicBezTo>
                    <a:pt x="219" y="36"/>
                    <a:pt x="210" y="41"/>
                    <a:pt x="202" y="45"/>
                  </a:cubicBezTo>
                  <a:cubicBezTo>
                    <a:pt x="205" y="51"/>
                    <a:pt x="205" y="51"/>
                    <a:pt x="205" y="51"/>
                  </a:cubicBezTo>
                  <a:cubicBezTo>
                    <a:pt x="214" y="47"/>
                    <a:pt x="222" y="43"/>
                    <a:pt x="231" y="39"/>
                  </a:cubicBezTo>
                  <a:cubicBezTo>
                    <a:pt x="228" y="32"/>
                    <a:pt x="228" y="32"/>
                    <a:pt x="228" y="32"/>
                  </a:cubicBezTo>
                  <a:moveTo>
                    <a:pt x="486" y="13"/>
                  </a:moveTo>
                  <a:cubicBezTo>
                    <a:pt x="484" y="20"/>
                    <a:pt x="484" y="20"/>
                    <a:pt x="484" y="20"/>
                  </a:cubicBezTo>
                  <a:cubicBezTo>
                    <a:pt x="493" y="23"/>
                    <a:pt x="502" y="26"/>
                    <a:pt x="511" y="29"/>
                  </a:cubicBezTo>
                  <a:cubicBezTo>
                    <a:pt x="514" y="22"/>
                    <a:pt x="514" y="22"/>
                    <a:pt x="514" y="22"/>
                  </a:cubicBezTo>
                  <a:cubicBezTo>
                    <a:pt x="505" y="19"/>
                    <a:pt x="495" y="16"/>
                    <a:pt x="486" y="13"/>
                  </a:cubicBezTo>
                  <a:moveTo>
                    <a:pt x="283" y="13"/>
                  </a:moveTo>
                  <a:cubicBezTo>
                    <a:pt x="274" y="15"/>
                    <a:pt x="264" y="18"/>
                    <a:pt x="255" y="21"/>
                  </a:cubicBezTo>
                  <a:cubicBezTo>
                    <a:pt x="258" y="28"/>
                    <a:pt x="258" y="28"/>
                    <a:pt x="258" y="28"/>
                  </a:cubicBezTo>
                  <a:cubicBezTo>
                    <a:pt x="267" y="25"/>
                    <a:pt x="276" y="22"/>
                    <a:pt x="285" y="20"/>
                  </a:cubicBezTo>
                  <a:cubicBezTo>
                    <a:pt x="283" y="13"/>
                    <a:pt x="283" y="13"/>
                    <a:pt x="283" y="13"/>
                  </a:cubicBezTo>
                  <a:moveTo>
                    <a:pt x="428" y="2"/>
                  </a:moveTo>
                  <a:cubicBezTo>
                    <a:pt x="428" y="9"/>
                    <a:pt x="428" y="9"/>
                    <a:pt x="428" y="9"/>
                  </a:cubicBezTo>
                  <a:cubicBezTo>
                    <a:pt x="437" y="11"/>
                    <a:pt x="447" y="12"/>
                    <a:pt x="456" y="14"/>
                  </a:cubicBezTo>
                  <a:cubicBezTo>
                    <a:pt x="457" y="7"/>
                    <a:pt x="457" y="7"/>
                    <a:pt x="457" y="7"/>
                  </a:cubicBezTo>
                  <a:cubicBezTo>
                    <a:pt x="448" y="5"/>
                    <a:pt x="438" y="3"/>
                    <a:pt x="428" y="2"/>
                  </a:cubicBezTo>
                  <a:moveTo>
                    <a:pt x="341" y="1"/>
                  </a:moveTo>
                  <a:cubicBezTo>
                    <a:pt x="331" y="3"/>
                    <a:pt x="321" y="4"/>
                    <a:pt x="312" y="6"/>
                  </a:cubicBezTo>
                  <a:cubicBezTo>
                    <a:pt x="313" y="13"/>
                    <a:pt x="313" y="13"/>
                    <a:pt x="313" y="13"/>
                  </a:cubicBezTo>
                  <a:cubicBezTo>
                    <a:pt x="322" y="11"/>
                    <a:pt x="332" y="10"/>
                    <a:pt x="341" y="9"/>
                  </a:cubicBezTo>
                  <a:cubicBezTo>
                    <a:pt x="341" y="1"/>
                    <a:pt x="341" y="1"/>
                    <a:pt x="341" y="1"/>
                  </a:cubicBezTo>
                  <a:moveTo>
                    <a:pt x="383" y="0"/>
                  </a:moveTo>
                  <a:cubicBezTo>
                    <a:pt x="379" y="0"/>
                    <a:pt x="374" y="0"/>
                    <a:pt x="370" y="0"/>
                  </a:cubicBezTo>
                  <a:cubicBezTo>
                    <a:pt x="370" y="7"/>
                    <a:pt x="370" y="7"/>
                    <a:pt x="370" y="7"/>
                  </a:cubicBezTo>
                  <a:cubicBezTo>
                    <a:pt x="375" y="7"/>
                    <a:pt x="380" y="7"/>
                    <a:pt x="384" y="7"/>
                  </a:cubicBezTo>
                  <a:cubicBezTo>
                    <a:pt x="389" y="7"/>
                    <a:pt x="394" y="7"/>
                    <a:pt x="399" y="7"/>
                  </a:cubicBezTo>
                  <a:cubicBezTo>
                    <a:pt x="399" y="0"/>
                    <a:pt x="399" y="0"/>
                    <a:pt x="399" y="0"/>
                  </a:cubicBezTo>
                  <a:cubicBezTo>
                    <a:pt x="394" y="0"/>
                    <a:pt x="388" y="0"/>
                    <a:pt x="38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6" name="Freeform 406"/>
            <p:cNvSpPr>
              <a:spLocks noEditPoints="1"/>
            </p:cNvSpPr>
            <p:nvPr/>
          </p:nvSpPr>
          <p:spPr bwMode="auto">
            <a:xfrm>
              <a:off x="2192338" y="-471488"/>
              <a:ext cx="7810500" cy="7804151"/>
            </a:xfrm>
            <a:custGeom>
              <a:avLst/>
              <a:gdLst>
                <a:gd name="T0" fmla="*/ 1085 w 2080"/>
                <a:gd name="T1" fmla="*/ 2077 h 2078"/>
                <a:gd name="T2" fmla="*/ 1141 w 2080"/>
                <a:gd name="T3" fmla="*/ 2066 h 2078"/>
                <a:gd name="T4" fmla="*/ 884 w 2080"/>
                <a:gd name="T5" fmla="*/ 2059 h 2078"/>
                <a:gd name="T6" fmla="*/ 856 w 2080"/>
                <a:gd name="T7" fmla="*/ 2054 h 2078"/>
                <a:gd name="T8" fmla="*/ 798 w 2080"/>
                <a:gd name="T9" fmla="*/ 2049 h 2078"/>
                <a:gd name="T10" fmla="*/ 714 w 2080"/>
                <a:gd name="T11" fmla="*/ 2026 h 2078"/>
                <a:gd name="T12" fmla="*/ 663 w 2080"/>
                <a:gd name="T13" fmla="*/ 2000 h 2078"/>
                <a:gd name="T14" fmla="*/ 1419 w 2080"/>
                <a:gd name="T15" fmla="*/ 1999 h 2078"/>
                <a:gd name="T16" fmla="*/ 1475 w 2080"/>
                <a:gd name="T17" fmla="*/ 1983 h 2078"/>
                <a:gd name="T18" fmla="*/ 1501 w 2080"/>
                <a:gd name="T19" fmla="*/ 1970 h 2078"/>
                <a:gd name="T20" fmla="*/ 1548 w 2080"/>
                <a:gd name="T21" fmla="*/ 1937 h 2078"/>
                <a:gd name="T22" fmla="*/ 1621 w 2080"/>
                <a:gd name="T23" fmla="*/ 1892 h 2078"/>
                <a:gd name="T24" fmla="*/ 413 w 2080"/>
                <a:gd name="T25" fmla="*/ 1859 h 2078"/>
                <a:gd name="T26" fmla="*/ 391 w 2080"/>
                <a:gd name="T27" fmla="*/ 1841 h 2078"/>
                <a:gd name="T28" fmla="*/ 342 w 2080"/>
                <a:gd name="T29" fmla="*/ 1809 h 2078"/>
                <a:gd name="T30" fmla="*/ 280 w 2080"/>
                <a:gd name="T31" fmla="*/ 1748 h 2078"/>
                <a:gd name="T32" fmla="*/ 248 w 2080"/>
                <a:gd name="T33" fmla="*/ 1700 h 2078"/>
                <a:gd name="T34" fmla="*/ 1833 w 2080"/>
                <a:gd name="T35" fmla="*/ 1700 h 2078"/>
                <a:gd name="T36" fmla="*/ 1874 w 2080"/>
                <a:gd name="T37" fmla="*/ 1659 h 2078"/>
                <a:gd name="T38" fmla="*/ 1891 w 2080"/>
                <a:gd name="T39" fmla="*/ 1636 h 2078"/>
                <a:gd name="T40" fmla="*/ 1917 w 2080"/>
                <a:gd name="T41" fmla="*/ 1584 h 2078"/>
                <a:gd name="T42" fmla="*/ 1960 w 2080"/>
                <a:gd name="T43" fmla="*/ 1509 h 2078"/>
                <a:gd name="T44" fmla="*/ 96 w 2080"/>
                <a:gd name="T45" fmla="*/ 1458 h 2078"/>
                <a:gd name="T46" fmla="*/ 85 w 2080"/>
                <a:gd name="T47" fmla="*/ 1432 h 2078"/>
                <a:gd name="T48" fmla="*/ 58 w 2080"/>
                <a:gd name="T49" fmla="*/ 1381 h 2078"/>
                <a:gd name="T50" fmla="*/ 33 w 2080"/>
                <a:gd name="T51" fmla="*/ 1298 h 2078"/>
                <a:gd name="T52" fmla="*/ 27 w 2080"/>
                <a:gd name="T53" fmla="*/ 1240 h 2078"/>
                <a:gd name="T54" fmla="*/ 2053 w 2080"/>
                <a:gd name="T55" fmla="*/ 1238 h 2078"/>
                <a:gd name="T56" fmla="*/ 2070 w 2080"/>
                <a:gd name="T57" fmla="*/ 1183 h 2078"/>
                <a:gd name="T58" fmla="*/ 2066 w 2080"/>
                <a:gd name="T59" fmla="*/ 1153 h 2078"/>
                <a:gd name="T60" fmla="*/ 8 w 2080"/>
                <a:gd name="T61" fmla="*/ 1070 h 2078"/>
                <a:gd name="T62" fmla="*/ 0 w 2080"/>
                <a:gd name="T63" fmla="*/ 1041 h 2078"/>
                <a:gd name="T64" fmla="*/ 2 w 2080"/>
                <a:gd name="T65" fmla="*/ 983 h 2078"/>
                <a:gd name="T66" fmla="*/ 10 w 2080"/>
                <a:gd name="T67" fmla="*/ 897 h 2078"/>
                <a:gd name="T68" fmla="*/ 2070 w 2080"/>
                <a:gd name="T69" fmla="*/ 891 h 2078"/>
                <a:gd name="T70" fmla="*/ 2065 w 2080"/>
                <a:gd name="T71" fmla="*/ 863 h 2078"/>
                <a:gd name="T72" fmla="*/ 2047 w 2080"/>
                <a:gd name="T73" fmla="*/ 808 h 2078"/>
                <a:gd name="T74" fmla="*/ 2024 w 2080"/>
                <a:gd name="T75" fmla="*/ 725 h 2078"/>
                <a:gd name="T76" fmla="*/ 2012 w 2080"/>
                <a:gd name="T77" fmla="*/ 668 h 2078"/>
                <a:gd name="T78" fmla="*/ 88 w 2080"/>
                <a:gd name="T79" fmla="*/ 620 h 2078"/>
                <a:gd name="T80" fmla="*/ 120 w 2080"/>
                <a:gd name="T81" fmla="*/ 571 h 2078"/>
                <a:gd name="T82" fmla="*/ 133 w 2080"/>
                <a:gd name="T83" fmla="*/ 545 h 2078"/>
                <a:gd name="T84" fmla="*/ 156 w 2080"/>
                <a:gd name="T85" fmla="*/ 492 h 2078"/>
                <a:gd name="T86" fmla="*/ 205 w 2080"/>
                <a:gd name="T87" fmla="*/ 420 h 2078"/>
                <a:gd name="T88" fmla="*/ 1873 w 2080"/>
                <a:gd name="T89" fmla="*/ 417 h 2078"/>
                <a:gd name="T90" fmla="*/ 1855 w 2080"/>
                <a:gd name="T91" fmla="*/ 394 h 2078"/>
                <a:gd name="T92" fmla="*/ 1813 w 2080"/>
                <a:gd name="T93" fmla="*/ 354 h 2078"/>
                <a:gd name="T94" fmla="*/ 1753 w 2080"/>
                <a:gd name="T95" fmla="*/ 292 h 2078"/>
                <a:gd name="T96" fmla="*/ 1715 w 2080"/>
                <a:gd name="T97" fmla="*/ 248 h 2078"/>
                <a:gd name="T98" fmla="*/ 407 w 2080"/>
                <a:gd name="T99" fmla="*/ 215 h 2078"/>
                <a:gd name="T100" fmla="*/ 458 w 2080"/>
                <a:gd name="T101" fmla="*/ 187 h 2078"/>
                <a:gd name="T102" fmla="*/ 482 w 2080"/>
                <a:gd name="T103" fmla="*/ 171 h 2078"/>
                <a:gd name="T104" fmla="*/ 527 w 2080"/>
                <a:gd name="T105" fmla="*/ 135 h 2078"/>
                <a:gd name="T106" fmla="*/ 604 w 2080"/>
                <a:gd name="T107" fmla="*/ 96 h 2078"/>
                <a:gd name="T108" fmla="*/ 1472 w 2080"/>
                <a:gd name="T109" fmla="*/ 93 h 2078"/>
                <a:gd name="T110" fmla="*/ 1445 w 2080"/>
                <a:gd name="T111" fmla="*/ 82 h 2078"/>
                <a:gd name="T112" fmla="*/ 1389 w 2080"/>
                <a:gd name="T113" fmla="*/ 68 h 2078"/>
                <a:gd name="T114" fmla="*/ 1307 w 2080"/>
                <a:gd name="T115" fmla="*/ 42 h 2078"/>
                <a:gd name="T116" fmla="*/ 1252 w 2080"/>
                <a:gd name="T117" fmla="*/ 22 h 2078"/>
                <a:gd name="T118" fmla="*/ 879 w 2080"/>
                <a:gd name="T119" fmla="*/ 12 h 2078"/>
                <a:gd name="T120" fmla="*/ 937 w 2080"/>
                <a:gd name="T121" fmla="*/ 12 h 2078"/>
                <a:gd name="T122" fmla="*/ 966 w 2080"/>
                <a:gd name="T123" fmla="*/ 10 h 2078"/>
                <a:gd name="T124" fmla="*/ 1023 w 2080"/>
                <a:gd name="T125" fmla="*/ 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80" h="2078">
                  <a:moveTo>
                    <a:pt x="998" y="2070"/>
                  </a:moveTo>
                  <a:cubicBezTo>
                    <a:pt x="998" y="2077"/>
                    <a:pt x="998" y="2077"/>
                    <a:pt x="998" y="2077"/>
                  </a:cubicBezTo>
                  <a:cubicBezTo>
                    <a:pt x="1008" y="2077"/>
                    <a:pt x="1017" y="2078"/>
                    <a:pt x="1027" y="2078"/>
                  </a:cubicBezTo>
                  <a:cubicBezTo>
                    <a:pt x="1027" y="2071"/>
                    <a:pt x="1027" y="2071"/>
                    <a:pt x="1027" y="2071"/>
                  </a:cubicBezTo>
                  <a:cubicBezTo>
                    <a:pt x="1017" y="2070"/>
                    <a:pt x="1008" y="2070"/>
                    <a:pt x="998" y="2070"/>
                  </a:cubicBezTo>
                  <a:moveTo>
                    <a:pt x="1084" y="2070"/>
                  </a:moveTo>
                  <a:cubicBezTo>
                    <a:pt x="1075" y="2070"/>
                    <a:pt x="1065" y="2070"/>
                    <a:pt x="1056" y="2071"/>
                  </a:cubicBezTo>
                  <a:cubicBezTo>
                    <a:pt x="1056" y="2078"/>
                    <a:pt x="1056" y="2078"/>
                    <a:pt x="1056" y="2078"/>
                  </a:cubicBezTo>
                  <a:cubicBezTo>
                    <a:pt x="1065" y="2078"/>
                    <a:pt x="1075" y="2077"/>
                    <a:pt x="1085" y="2077"/>
                  </a:cubicBezTo>
                  <a:cubicBezTo>
                    <a:pt x="1084" y="2070"/>
                    <a:pt x="1084" y="2070"/>
                    <a:pt x="1084" y="2070"/>
                  </a:cubicBezTo>
                  <a:moveTo>
                    <a:pt x="941" y="2066"/>
                  </a:moveTo>
                  <a:cubicBezTo>
                    <a:pt x="940" y="2073"/>
                    <a:pt x="940" y="2073"/>
                    <a:pt x="940" y="2073"/>
                  </a:cubicBezTo>
                  <a:cubicBezTo>
                    <a:pt x="945" y="2074"/>
                    <a:pt x="949" y="2074"/>
                    <a:pt x="954" y="2074"/>
                  </a:cubicBezTo>
                  <a:cubicBezTo>
                    <a:pt x="959" y="2075"/>
                    <a:pt x="964" y="2075"/>
                    <a:pt x="969" y="2075"/>
                  </a:cubicBezTo>
                  <a:cubicBezTo>
                    <a:pt x="969" y="2068"/>
                    <a:pt x="969" y="2068"/>
                    <a:pt x="969" y="2068"/>
                  </a:cubicBezTo>
                  <a:cubicBezTo>
                    <a:pt x="964" y="2068"/>
                    <a:pt x="959" y="2068"/>
                    <a:pt x="954" y="2067"/>
                  </a:cubicBezTo>
                  <a:cubicBezTo>
                    <a:pt x="950" y="2067"/>
                    <a:pt x="945" y="2066"/>
                    <a:pt x="941" y="2066"/>
                  </a:cubicBezTo>
                  <a:moveTo>
                    <a:pt x="1141" y="2066"/>
                  </a:moveTo>
                  <a:cubicBezTo>
                    <a:pt x="1132" y="2067"/>
                    <a:pt x="1122" y="2068"/>
                    <a:pt x="1113" y="2068"/>
                  </a:cubicBezTo>
                  <a:cubicBezTo>
                    <a:pt x="1113" y="2075"/>
                    <a:pt x="1113" y="2075"/>
                    <a:pt x="1113" y="2075"/>
                  </a:cubicBezTo>
                  <a:cubicBezTo>
                    <a:pt x="1123" y="2075"/>
                    <a:pt x="1133" y="2074"/>
                    <a:pt x="1142" y="2073"/>
                  </a:cubicBezTo>
                  <a:cubicBezTo>
                    <a:pt x="1141" y="2066"/>
                    <a:pt x="1141" y="2066"/>
                    <a:pt x="1141" y="2066"/>
                  </a:cubicBezTo>
                  <a:moveTo>
                    <a:pt x="884" y="2059"/>
                  </a:moveTo>
                  <a:cubicBezTo>
                    <a:pt x="883" y="2066"/>
                    <a:pt x="883" y="2066"/>
                    <a:pt x="883" y="2066"/>
                  </a:cubicBezTo>
                  <a:cubicBezTo>
                    <a:pt x="892" y="2068"/>
                    <a:pt x="902" y="2069"/>
                    <a:pt x="911" y="2070"/>
                  </a:cubicBezTo>
                  <a:cubicBezTo>
                    <a:pt x="912" y="2063"/>
                    <a:pt x="912" y="2063"/>
                    <a:pt x="912" y="2063"/>
                  </a:cubicBezTo>
                  <a:cubicBezTo>
                    <a:pt x="903" y="2061"/>
                    <a:pt x="893" y="2060"/>
                    <a:pt x="884" y="2059"/>
                  </a:cubicBezTo>
                  <a:moveTo>
                    <a:pt x="1198" y="2059"/>
                  </a:moveTo>
                  <a:cubicBezTo>
                    <a:pt x="1189" y="2060"/>
                    <a:pt x="1179" y="2061"/>
                    <a:pt x="1170" y="2063"/>
                  </a:cubicBezTo>
                  <a:cubicBezTo>
                    <a:pt x="1171" y="2070"/>
                    <a:pt x="1171" y="2070"/>
                    <a:pt x="1171" y="2070"/>
                  </a:cubicBezTo>
                  <a:cubicBezTo>
                    <a:pt x="1180" y="2069"/>
                    <a:pt x="1190" y="2067"/>
                    <a:pt x="1199" y="2066"/>
                  </a:cubicBezTo>
                  <a:cubicBezTo>
                    <a:pt x="1198" y="2059"/>
                    <a:pt x="1198" y="2059"/>
                    <a:pt x="1198" y="2059"/>
                  </a:cubicBezTo>
                  <a:moveTo>
                    <a:pt x="828" y="2049"/>
                  </a:moveTo>
                  <a:cubicBezTo>
                    <a:pt x="826" y="2056"/>
                    <a:pt x="826" y="2056"/>
                    <a:pt x="826" y="2056"/>
                  </a:cubicBezTo>
                  <a:cubicBezTo>
                    <a:pt x="835" y="2058"/>
                    <a:pt x="845" y="2059"/>
                    <a:pt x="854" y="2061"/>
                  </a:cubicBezTo>
                  <a:cubicBezTo>
                    <a:pt x="856" y="2054"/>
                    <a:pt x="856" y="2054"/>
                    <a:pt x="856" y="2054"/>
                  </a:cubicBezTo>
                  <a:cubicBezTo>
                    <a:pt x="846" y="2053"/>
                    <a:pt x="837" y="2051"/>
                    <a:pt x="828" y="2049"/>
                  </a:cubicBezTo>
                  <a:moveTo>
                    <a:pt x="1255" y="2049"/>
                  </a:moveTo>
                  <a:cubicBezTo>
                    <a:pt x="1245" y="2050"/>
                    <a:pt x="1236" y="2052"/>
                    <a:pt x="1227" y="2054"/>
                  </a:cubicBezTo>
                  <a:cubicBezTo>
                    <a:pt x="1228" y="2061"/>
                    <a:pt x="1228" y="2061"/>
                    <a:pt x="1228" y="2061"/>
                  </a:cubicBezTo>
                  <a:cubicBezTo>
                    <a:pt x="1237" y="2059"/>
                    <a:pt x="1247" y="2057"/>
                    <a:pt x="1256" y="2055"/>
                  </a:cubicBezTo>
                  <a:cubicBezTo>
                    <a:pt x="1255" y="2049"/>
                    <a:pt x="1255" y="2049"/>
                    <a:pt x="1255" y="2049"/>
                  </a:cubicBezTo>
                  <a:moveTo>
                    <a:pt x="772" y="2035"/>
                  </a:moveTo>
                  <a:cubicBezTo>
                    <a:pt x="770" y="2042"/>
                    <a:pt x="770" y="2042"/>
                    <a:pt x="770" y="2042"/>
                  </a:cubicBezTo>
                  <a:cubicBezTo>
                    <a:pt x="779" y="2045"/>
                    <a:pt x="788" y="2047"/>
                    <a:pt x="798" y="2049"/>
                  </a:cubicBezTo>
                  <a:cubicBezTo>
                    <a:pt x="800" y="2042"/>
                    <a:pt x="800" y="2042"/>
                    <a:pt x="800" y="2042"/>
                  </a:cubicBezTo>
                  <a:cubicBezTo>
                    <a:pt x="790" y="2040"/>
                    <a:pt x="781" y="2038"/>
                    <a:pt x="772" y="2035"/>
                  </a:cubicBezTo>
                  <a:moveTo>
                    <a:pt x="1311" y="2035"/>
                  </a:moveTo>
                  <a:cubicBezTo>
                    <a:pt x="1301" y="2037"/>
                    <a:pt x="1292" y="2040"/>
                    <a:pt x="1283" y="2042"/>
                  </a:cubicBezTo>
                  <a:cubicBezTo>
                    <a:pt x="1285" y="2049"/>
                    <a:pt x="1285" y="2049"/>
                    <a:pt x="1285" y="2049"/>
                  </a:cubicBezTo>
                  <a:cubicBezTo>
                    <a:pt x="1294" y="2047"/>
                    <a:pt x="1303" y="2044"/>
                    <a:pt x="1312" y="2042"/>
                  </a:cubicBezTo>
                  <a:cubicBezTo>
                    <a:pt x="1311" y="2035"/>
                    <a:pt x="1311" y="2035"/>
                    <a:pt x="1311" y="2035"/>
                  </a:cubicBezTo>
                  <a:moveTo>
                    <a:pt x="717" y="2019"/>
                  </a:moveTo>
                  <a:cubicBezTo>
                    <a:pt x="714" y="2026"/>
                    <a:pt x="714" y="2026"/>
                    <a:pt x="714" y="2026"/>
                  </a:cubicBezTo>
                  <a:cubicBezTo>
                    <a:pt x="724" y="2029"/>
                    <a:pt x="733" y="2032"/>
                    <a:pt x="742" y="2034"/>
                  </a:cubicBezTo>
                  <a:cubicBezTo>
                    <a:pt x="744" y="2028"/>
                    <a:pt x="744" y="2028"/>
                    <a:pt x="744" y="2028"/>
                  </a:cubicBezTo>
                  <a:cubicBezTo>
                    <a:pt x="735" y="2025"/>
                    <a:pt x="726" y="2022"/>
                    <a:pt x="717" y="2019"/>
                  </a:cubicBezTo>
                  <a:moveTo>
                    <a:pt x="1365" y="2018"/>
                  </a:moveTo>
                  <a:cubicBezTo>
                    <a:pt x="1356" y="2021"/>
                    <a:pt x="1347" y="2024"/>
                    <a:pt x="1338" y="2027"/>
                  </a:cubicBezTo>
                  <a:cubicBezTo>
                    <a:pt x="1340" y="2034"/>
                    <a:pt x="1340" y="2034"/>
                    <a:pt x="1340" y="2034"/>
                  </a:cubicBezTo>
                  <a:cubicBezTo>
                    <a:pt x="1349" y="2031"/>
                    <a:pt x="1359" y="2028"/>
                    <a:pt x="1367" y="2025"/>
                  </a:cubicBezTo>
                  <a:cubicBezTo>
                    <a:pt x="1365" y="2018"/>
                    <a:pt x="1365" y="2018"/>
                    <a:pt x="1365" y="2018"/>
                  </a:cubicBezTo>
                  <a:moveTo>
                    <a:pt x="663" y="2000"/>
                  </a:moveTo>
                  <a:cubicBezTo>
                    <a:pt x="660" y="2007"/>
                    <a:pt x="660" y="2007"/>
                    <a:pt x="660" y="2007"/>
                  </a:cubicBezTo>
                  <a:cubicBezTo>
                    <a:pt x="669" y="2010"/>
                    <a:pt x="678" y="2013"/>
                    <a:pt x="687" y="2016"/>
                  </a:cubicBezTo>
                  <a:cubicBezTo>
                    <a:pt x="689" y="2010"/>
                    <a:pt x="689" y="2010"/>
                    <a:pt x="689" y="2010"/>
                  </a:cubicBezTo>
                  <a:cubicBezTo>
                    <a:pt x="681" y="2007"/>
                    <a:pt x="672" y="2003"/>
                    <a:pt x="663" y="2000"/>
                  </a:cubicBezTo>
                  <a:moveTo>
                    <a:pt x="1419" y="1999"/>
                  </a:moveTo>
                  <a:cubicBezTo>
                    <a:pt x="1410" y="2002"/>
                    <a:pt x="1401" y="2006"/>
                    <a:pt x="1392" y="2009"/>
                  </a:cubicBezTo>
                  <a:cubicBezTo>
                    <a:pt x="1395" y="2016"/>
                    <a:pt x="1395" y="2016"/>
                    <a:pt x="1395" y="2016"/>
                  </a:cubicBezTo>
                  <a:cubicBezTo>
                    <a:pt x="1404" y="2013"/>
                    <a:pt x="1413" y="2009"/>
                    <a:pt x="1422" y="2006"/>
                  </a:cubicBezTo>
                  <a:cubicBezTo>
                    <a:pt x="1419" y="1999"/>
                    <a:pt x="1419" y="1999"/>
                    <a:pt x="1419" y="1999"/>
                  </a:cubicBezTo>
                  <a:moveTo>
                    <a:pt x="610" y="1977"/>
                  </a:moveTo>
                  <a:cubicBezTo>
                    <a:pt x="607" y="1984"/>
                    <a:pt x="607" y="1984"/>
                    <a:pt x="607" y="1984"/>
                  </a:cubicBezTo>
                  <a:cubicBezTo>
                    <a:pt x="616" y="1988"/>
                    <a:pt x="624" y="1992"/>
                    <a:pt x="633" y="1995"/>
                  </a:cubicBezTo>
                  <a:cubicBezTo>
                    <a:pt x="636" y="1989"/>
                    <a:pt x="636" y="1989"/>
                    <a:pt x="636" y="1989"/>
                  </a:cubicBezTo>
                  <a:cubicBezTo>
                    <a:pt x="627" y="1985"/>
                    <a:pt x="618" y="1981"/>
                    <a:pt x="610" y="1977"/>
                  </a:cubicBezTo>
                  <a:moveTo>
                    <a:pt x="1472" y="1977"/>
                  </a:moveTo>
                  <a:cubicBezTo>
                    <a:pt x="1463" y="1981"/>
                    <a:pt x="1454" y="1984"/>
                    <a:pt x="1445" y="1988"/>
                  </a:cubicBezTo>
                  <a:cubicBezTo>
                    <a:pt x="1448" y="1995"/>
                    <a:pt x="1448" y="1995"/>
                    <a:pt x="1448" y="1995"/>
                  </a:cubicBezTo>
                  <a:cubicBezTo>
                    <a:pt x="1457" y="1991"/>
                    <a:pt x="1466" y="1987"/>
                    <a:pt x="1475" y="1983"/>
                  </a:cubicBezTo>
                  <a:cubicBezTo>
                    <a:pt x="1472" y="1977"/>
                    <a:pt x="1472" y="1977"/>
                    <a:pt x="1472" y="1977"/>
                  </a:cubicBezTo>
                  <a:moveTo>
                    <a:pt x="558" y="1952"/>
                  </a:moveTo>
                  <a:cubicBezTo>
                    <a:pt x="555" y="1958"/>
                    <a:pt x="555" y="1958"/>
                    <a:pt x="555" y="1958"/>
                  </a:cubicBezTo>
                  <a:cubicBezTo>
                    <a:pt x="563" y="1963"/>
                    <a:pt x="572" y="1967"/>
                    <a:pt x="581" y="1971"/>
                  </a:cubicBezTo>
                  <a:cubicBezTo>
                    <a:pt x="584" y="1965"/>
                    <a:pt x="584" y="1965"/>
                    <a:pt x="584" y="1965"/>
                  </a:cubicBezTo>
                  <a:cubicBezTo>
                    <a:pt x="575" y="1960"/>
                    <a:pt x="567" y="1956"/>
                    <a:pt x="558" y="1952"/>
                  </a:cubicBezTo>
                  <a:moveTo>
                    <a:pt x="1523" y="1951"/>
                  </a:moveTo>
                  <a:cubicBezTo>
                    <a:pt x="1515" y="1955"/>
                    <a:pt x="1506" y="1960"/>
                    <a:pt x="1498" y="1964"/>
                  </a:cubicBezTo>
                  <a:cubicBezTo>
                    <a:pt x="1501" y="1970"/>
                    <a:pt x="1501" y="1970"/>
                    <a:pt x="1501" y="1970"/>
                  </a:cubicBezTo>
                  <a:cubicBezTo>
                    <a:pt x="1509" y="1966"/>
                    <a:pt x="1518" y="1962"/>
                    <a:pt x="1527" y="1957"/>
                  </a:cubicBezTo>
                  <a:cubicBezTo>
                    <a:pt x="1523" y="1951"/>
                    <a:pt x="1523" y="1951"/>
                    <a:pt x="1523" y="1951"/>
                  </a:cubicBezTo>
                  <a:moveTo>
                    <a:pt x="508" y="1923"/>
                  </a:moveTo>
                  <a:cubicBezTo>
                    <a:pt x="504" y="1929"/>
                    <a:pt x="504" y="1929"/>
                    <a:pt x="504" y="1929"/>
                  </a:cubicBezTo>
                  <a:cubicBezTo>
                    <a:pt x="513" y="1935"/>
                    <a:pt x="521" y="1939"/>
                    <a:pt x="529" y="1944"/>
                  </a:cubicBezTo>
                  <a:cubicBezTo>
                    <a:pt x="533" y="1938"/>
                    <a:pt x="533" y="1938"/>
                    <a:pt x="533" y="1938"/>
                  </a:cubicBezTo>
                  <a:cubicBezTo>
                    <a:pt x="524" y="1933"/>
                    <a:pt x="516" y="1928"/>
                    <a:pt x="508" y="1923"/>
                  </a:cubicBezTo>
                  <a:moveTo>
                    <a:pt x="1573" y="1923"/>
                  </a:moveTo>
                  <a:cubicBezTo>
                    <a:pt x="1565" y="1928"/>
                    <a:pt x="1557" y="1933"/>
                    <a:pt x="1548" y="1937"/>
                  </a:cubicBezTo>
                  <a:cubicBezTo>
                    <a:pt x="1552" y="1944"/>
                    <a:pt x="1552" y="1944"/>
                    <a:pt x="1552" y="1944"/>
                  </a:cubicBezTo>
                  <a:cubicBezTo>
                    <a:pt x="1560" y="1939"/>
                    <a:pt x="1568" y="1934"/>
                    <a:pt x="1577" y="1929"/>
                  </a:cubicBezTo>
                  <a:cubicBezTo>
                    <a:pt x="1573" y="1923"/>
                    <a:pt x="1573" y="1923"/>
                    <a:pt x="1573" y="1923"/>
                  </a:cubicBezTo>
                  <a:moveTo>
                    <a:pt x="460" y="1892"/>
                  </a:moveTo>
                  <a:cubicBezTo>
                    <a:pt x="456" y="1898"/>
                    <a:pt x="456" y="1898"/>
                    <a:pt x="456" y="1898"/>
                  </a:cubicBezTo>
                  <a:cubicBezTo>
                    <a:pt x="464" y="1904"/>
                    <a:pt x="472" y="1909"/>
                    <a:pt x="480" y="1914"/>
                  </a:cubicBezTo>
                  <a:cubicBezTo>
                    <a:pt x="484" y="1908"/>
                    <a:pt x="484" y="1908"/>
                    <a:pt x="484" y="1908"/>
                  </a:cubicBezTo>
                  <a:cubicBezTo>
                    <a:pt x="476" y="1903"/>
                    <a:pt x="468" y="1898"/>
                    <a:pt x="460" y="1892"/>
                  </a:cubicBezTo>
                  <a:moveTo>
                    <a:pt x="1621" y="1892"/>
                  </a:moveTo>
                  <a:cubicBezTo>
                    <a:pt x="1613" y="1897"/>
                    <a:pt x="1605" y="1903"/>
                    <a:pt x="1597" y="1908"/>
                  </a:cubicBezTo>
                  <a:cubicBezTo>
                    <a:pt x="1601" y="1914"/>
                    <a:pt x="1601" y="1914"/>
                    <a:pt x="1601" y="1914"/>
                  </a:cubicBezTo>
                  <a:cubicBezTo>
                    <a:pt x="1609" y="1908"/>
                    <a:pt x="1617" y="1903"/>
                    <a:pt x="1625" y="1898"/>
                  </a:cubicBezTo>
                  <a:cubicBezTo>
                    <a:pt x="1621" y="1892"/>
                    <a:pt x="1621" y="1892"/>
                    <a:pt x="1621" y="1892"/>
                  </a:cubicBezTo>
                  <a:moveTo>
                    <a:pt x="413" y="1859"/>
                  </a:moveTo>
                  <a:cubicBezTo>
                    <a:pt x="409" y="1864"/>
                    <a:pt x="409" y="1864"/>
                    <a:pt x="409" y="1864"/>
                  </a:cubicBezTo>
                  <a:cubicBezTo>
                    <a:pt x="416" y="1870"/>
                    <a:pt x="424" y="1876"/>
                    <a:pt x="432" y="1882"/>
                  </a:cubicBezTo>
                  <a:cubicBezTo>
                    <a:pt x="436" y="1876"/>
                    <a:pt x="436" y="1876"/>
                    <a:pt x="436" y="1876"/>
                  </a:cubicBezTo>
                  <a:cubicBezTo>
                    <a:pt x="428" y="1870"/>
                    <a:pt x="421" y="1865"/>
                    <a:pt x="413" y="1859"/>
                  </a:cubicBezTo>
                  <a:moveTo>
                    <a:pt x="1668" y="1858"/>
                  </a:moveTo>
                  <a:cubicBezTo>
                    <a:pt x="1660" y="1864"/>
                    <a:pt x="1652" y="1870"/>
                    <a:pt x="1645" y="1875"/>
                  </a:cubicBezTo>
                  <a:cubicBezTo>
                    <a:pt x="1649" y="1881"/>
                    <a:pt x="1649" y="1881"/>
                    <a:pt x="1649" y="1881"/>
                  </a:cubicBezTo>
                  <a:cubicBezTo>
                    <a:pt x="1657" y="1876"/>
                    <a:pt x="1664" y="1870"/>
                    <a:pt x="1672" y="1864"/>
                  </a:cubicBezTo>
                  <a:cubicBezTo>
                    <a:pt x="1668" y="1858"/>
                    <a:pt x="1668" y="1858"/>
                    <a:pt x="1668" y="1858"/>
                  </a:cubicBezTo>
                  <a:moveTo>
                    <a:pt x="368" y="1823"/>
                  </a:moveTo>
                  <a:cubicBezTo>
                    <a:pt x="364" y="1828"/>
                    <a:pt x="364" y="1828"/>
                    <a:pt x="364" y="1828"/>
                  </a:cubicBezTo>
                  <a:cubicBezTo>
                    <a:pt x="371" y="1834"/>
                    <a:pt x="379" y="1841"/>
                    <a:pt x="386" y="1846"/>
                  </a:cubicBezTo>
                  <a:cubicBezTo>
                    <a:pt x="391" y="1841"/>
                    <a:pt x="391" y="1841"/>
                    <a:pt x="391" y="1841"/>
                  </a:cubicBezTo>
                  <a:cubicBezTo>
                    <a:pt x="383" y="1835"/>
                    <a:pt x="376" y="1829"/>
                    <a:pt x="368" y="1823"/>
                  </a:cubicBezTo>
                  <a:moveTo>
                    <a:pt x="1712" y="1822"/>
                  </a:moveTo>
                  <a:cubicBezTo>
                    <a:pt x="1705" y="1829"/>
                    <a:pt x="1697" y="1834"/>
                    <a:pt x="1690" y="1841"/>
                  </a:cubicBezTo>
                  <a:cubicBezTo>
                    <a:pt x="1695" y="1846"/>
                    <a:pt x="1695" y="1846"/>
                    <a:pt x="1695" y="1846"/>
                  </a:cubicBezTo>
                  <a:cubicBezTo>
                    <a:pt x="1702" y="1840"/>
                    <a:pt x="1710" y="1834"/>
                    <a:pt x="1717" y="1828"/>
                  </a:cubicBezTo>
                  <a:cubicBezTo>
                    <a:pt x="1712" y="1822"/>
                    <a:pt x="1712" y="1822"/>
                    <a:pt x="1712" y="1822"/>
                  </a:cubicBezTo>
                  <a:moveTo>
                    <a:pt x="326" y="1784"/>
                  </a:moveTo>
                  <a:cubicBezTo>
                    <a:pt x="321" y="1789"/>
                    <a:pt x="321" y="1789"/>
                    <a:pt x="321" y="1789"/>
                  </a:cubicBezTo>
                  <a:cubicBezTo>
                    <a:pt x="328" y="1796"/>
                    <a:pt x="335" y="1803"/>
                    <a:pt x="342" y="1809"/>
                  </a:cubicBezTo>
                  <a:cubicBezTo>
                    <a:pt x="347" y="1804"/>
                    <a:pt x="347" y="1804"/>
                    <a:pt x="347" y="1804"/>
                  </a:cubicBezTo>
                  <a:cubicBezTo>
                    <a:pt x="340" y="1797"/>
                    <a:pt x="333" y="1791"/>
                    <a:pt x="326" y="1784"/>
                  </a:cubicBezTo>
                  <a:moveTo>
                    <a:pt x="1755" y="1784"/>
                  </a:moveTo>
                  <a:cubicBezTo>
                    <a:pt x="1748" y="1790"/>
                    <a:pt x="1741" y="1797"/>
                    <a:pt x="1734" y="1803"/>
                  </a:cubicBezTo>
                  <a:cubicBezTo>
                    <a:pt x="1739" y="1808"/>
                    <a:pt x="1739" y="1808"/>
                    <a:pt x="1739" y="1808"/>
                  </a:cubicBezTo>
                  <a:cubicBezTo>
                    <a:pt x="1746" y="1802"/>
                    <a:pt x="1753" y="1795"/>
                    <a:pt x="1760" y="1789"/>
                  </a:cubicBezTo>
                  <a:cubicBezTo>
                    <a:pt x="1755" y="1784"/>
                    <a:pt x="1755" y="1784"/>
                    <a:pt x="1755" y="1784"/>
                  </a:cubicBezTo>
                  <a:moveTo>
                    <a:pt x="286" y="1743"/>
                  </a:moveTo>
                  <a:cubicBezTo>
                    <a:pt x="280" y="1748"/>
                    <a:pt x="280" y="1748"/>
                    <a:pt x="280" y="1748"/>
                  </a:cubicBezTo>
                  <a:cubicBezTo>
                    <a:pt x="287" y="1755"/>
                    <a:pt x="294" y="1762"/>
                    <a:pt x="301" y="1769"/>
                  </a:cubicBezTo>
                  <a:cubicBezTo>
                    <a:pt x="306" y="1764"/>
                    <a:pt x="306" y="1764"/>
                    <a:pt x="306" y="1764"/>
                  </a:cubicBezTo>
                  <a:cubicBezTo>
                    <a:pt x="299" y="1757"/>
                    <a:pt x="292" y="1750"/>
                    <a:pt x="286" y="1743"/>
                  </a:cubicBezTo>
                  <a:moveTo>
                    <a:pt x="1795" y="1743"/>
                  </a:moveTo>
                  <a:cubicBezTo>
                    <a:pt x="1789" y="1750"/>
                    <a:pt x="1782" y="1757"/>
                    <a:pt x="1775" y="1763"/>
                  </a:cubicBezTo>
                  <a:cubicBezTo>
                    <a:pt x="1780" y="1769"/>
                    <a:pt x="1780" y="1769"/>
                    <a:pt x="1780" y="1769"/>
                  </a:cubicBezTo>
                  <a:cubicBezTo>
                    <a:pt x="1787" y="1762"/>
                    <a:pt x="1794" y="1755"/>
                    <a:pt x="1800" y="1748"/>
                  </a:cubicBezTo>
                  <a:cubicBezTo>
                    <a:pt x="1795" y="1743"/>
                    <a:pt x="1795" y="1743"/>
                    <a:pt x="1795" y="1743"/>
                  </a:cubicBezTo>
                  <a:moveTo>
                    <a:pt x="248" y="1700"/>
                  </a:moveTo>
                  <a:cubicBezTo>
                    <a:pt x="242" y="1705"/>
                    <a:pt x="242" y="1705"/>
                    <a:pt x="242" y="1705"/>
                  </a:cubicBezTo>
                  <a:cubicBezTo>
                    <a:pt x="248" y="1712"/>
                    <a:pt x="255" y="1720"/>
                    <a:pt x="261" y="1727"/>
                  </a:cubicBezTo>
                  <a:cubicBezTo>
                    <a:pt x="266" y="1722"/>
                    <a:pt x="266" y="1722"/>
                    <a:pt x="266" y="1722"/>
                  </a:cubicBezTo>
                  <a:cubicBezTo>
                    <a:pt x="260" y="1715"/>
                    <a:pt x="254" y="1708"/>
                    <a:pt x="248" y="1700"/>
                  </a:cubicBezTo>
                  <a:moveTo>
                    <a:pt x="1833" y="1700"/>
                  </a:moveTo>
                  <a:cubicBezTo>
                    <a:pt x="1827" y="1707"/>
                    <a:pt x="1821" y="1715"/>
                    <a:pt x="1814" y="1722"/>
                  </a:cubicBezTo>
                  <a:cubicBezTo>
                    <a:pt x="1820" y="1726"/>
                    <a:pt x="1820" y="1726"/>
                    <a:pt x="1820" y="1726"/>
                  </a:cubicBezTo>
                  <a:cubicBezTo>
                    <a:pt x="1826" y="1719"/>
                    <a:pt x="1832" y="1712"/>
                    <a:pt x="1839" y="1704"/>
                  </a:cubicBezTo>
                  <a:cubicBezTo>
                    <a:pt x="1833" y="1700"/>
                    <a:pt x="1833" y="1700"/>
                    <a:pt x="1833" y="1700"/>
                  </a:cubicBezTo>
                  <a:moveTo>
                    <a:pt x="212" y="1655"/>
                  </a:moveTo>
                  <a:cubicBezTo>
                    <a:pt x="206" y="1659"/>
                    <a:pt x="206" y="1659"/>
                    <a:pt x="206" y="1659"/>
                  </a:cubicBezTo>
                  <a:cubicBezTo>
                    <a:pt x="212" y="1667"/>
                    <a:pt x="218" y="1675"/>
                    <a:pt x="224" y="1682"/>
                  </a:cubicBezTo>
                  <a:cubicBezTo>
                    <a:pt x="229" y="1678"/>
                    <a:pt x="229" y="1678"/>
                    <a:pt x="229" y="1678"/>
                  </a:cubicBezTo>
                  <a:cubicBezTo>
                    <a:pt x="224" y="1671"/>
                    <a:pt x="218" y="1663"/>
                    <a:pt x="212" y="1655"/>
                  </a:cubicBezTo>
                  <a:moveTo>
                    <a:pt x="1869" y="1655"/>
                  </a:moveTo>
                  <a:cubicBezTo>
                    <a:pt x="1863" y="1663"/>
                    <a:pt x="1857" y="1670"/>
                    <a:pt x="1851" y="1678"/>
                  </a:cubicBezTo>
                  <a:cubicBezTo>
                    <a:pt x="1857" y="1682"/>
                    <a:pt x="1857" y="1682"/>
                    <a:pt x="1857" y="1682"/>
                  </a:cubicBezTo>
                  <a:cubicBezTo>
                    <a:pt x="1863" y="1674"/>
                    <a:pt x="1869" y="1667"/>
                    <a:pt x="1874" y="1659"/>
                  </a:cubicBezTo>
                  <a:cubicBezTo>
                    <a:pt x="1869" y="1655"/>
                    <a:pt x="1869" y="1655"/>
                    <a:pt x="1869" y="1655"/>
                  </a:cubicBezTo>
                  <a:moveTo>
                    <a:pt x="179" y="1608"/>
                  </a:moveTo>
                  <a:cubicBezTo>
                    <a:pt x="173" y="1612"/>
                    <a:pt x="173" y="1612"/>
                    <a:pt x="173" y="1612"/>
                  </a:cubicBezTo>
                  <a:cubicBezTo>
                    <a:pt x="178" y="1620"/>
                    <a:pt x="184" y="1628"/>
                    <a:pt x="190" y="1636"/>
                  </a:cubicBezTo>
                  <a:cubicBezTo>
                    <a:pt x="195" y="1632"/>
                    <a:pt x="195" y="1632"/>
                    <a:pt x="195" y="1632"/>
                  </a:cubicBezTo>
                  <a:cubicBezTo>
                    <a:pt x="190" y="1624"/>
                    <a:pt x="184" y="1617"/>
                    <a:pt x="179" y="1608"/>
                  </a:cubicBezTo>
                  <a:moveTo>
                    <a:pt x="1902" y="1608"/>
                  </a:moveTo>
                  <a:cubicBezTo>
                    <a:pt x="1896" y="1616"/>
                    <a:pt x="1891" y="1624"/>
                    <a:pt x="1886" y="1632"/>
                  </a:cubicBezTo>
                  <a:cubicBezTo>
                    <a:pt x="1891" y="1636"/>
                    <a:pt x="1891" y="1636"/>
                    <a:pt x="1891" y="1636"/>
                  </a:cubicBezTo>
                  <a:cubicBezTo>
                    <a:pt x="1897" y="1628"/>
                    <a:pt x="1902" y="1620"/>
                    <a:pt x="1908" y="1612"/>
                  </a:cubicBezTo>
                  <a:cubicBezTo>
                    <a:pt x="1902" y="1608"/>
                    <a:pt x="1902" y="1608"/>
                    <a:pt x="1902" y="1608"/>
                  </a:cubicBezTo>
                  <a:moveTo>
                    <a:pt x="149" y="1560"/>
                  </a:moveTo>
                  <a:cubicBezTo>
                    <a:pt x="143" y="1564"/>
                    <a:pt x="143" y="1564"/>
                    <a:pt x="143" y="1564"/>
                  </a:cubicBezTo>
                  <a:cubicBezTo>
                    <a:pt x="148" y="1572"/>
                    <a:pt x="152" y="1580"/>
                    <a:pt x="158" y="1588"/>
                  </a:cubicBezTo>
                  <a:cubicBezTo>
                    <a:pt x="164" y="1584"/>
                    <a:pt x="164" y="1584"/>
                    <a:pt x="164" y="1584"/>
                  </a:cubicBezTo>
                  <a:cubicBezTo>
                    <a:pt x="159" y="1576"/>
                    <a:pt x="154" y="1568"/>
                    <a:pt x="149" y="1560"/>
                  </a:cubicBezTo>
                  <a:moveTo>
                    <a:pt x="1932" y="1559"/>
                  </a:moveTo>
                  <a:cubicBezTo>
                    <a:pt x="1927" y="1567"/>
                    <a:pt x="1922" y="1575"/>
                    <a:pt x="1917" y="1584"/>
                  </a:cubicBezTo>
                  <a:cubicBezTo>
                    <a:pt x="1923" y="1587"/>
                    <a:pt x="1923" y="1587"/>
                    <a:pt x="1923" y="1587"/>
                  </a:cubicBezTo>
                  <a:cubicBezTo>
                    <a:pt x="1928" y="1579"/>
                    <a:pt x="1933" y="1571"/>
                    <a:pt x="1938" y="1563"/>
                  </a:cubicBezTo>
                  <a:cubicBezTo>
                    <a:pt x="1932" y="1559"/>
                    <a:pt x="1932" y="1559"/>
                    <a:pt x="1932" y="1559"/>
                  </a:cubicBezTo>
                  <a:moveTo>
                    <a:pt x="121" y="1510"/>
                  </a:moveTo>
                  <a:cubicBezTo>
                    <a:pt x="115" y="1513"/>
                    <a:pt x="115" y="1513"/>
                    <a:pt x="115" y="1513"/>
                  </a:cubicBezTo>
                  <a:cubicBezTo>
                    <a:pt x="119" y="1522"/>
                    <a:pt x="124" y="1530"/>
                    <a:pt x="128" y="1538"/>
                  </a:cubicBezTo>
                  <a:cubicBezTo>
                    <a:pt x="135" y="1535"/>
                    <a:pt x="135" y="1535"/>
                    <a:pt x="135" y="1535"/>
                  </a:cubicBezTo>
                  <a:cubicBezTo>
                    <a:pt x="130" y="1527"/>
                    <a:pt x="125" y="1518"/>
                    <a:pt x="121" y="1510"/>
                  </a:cubicBezTo>
                  <a:moveTo>
                    <a:pt x="1960" y="1509"/>
                  </a:moveTo>
                  <a:cubicBezTo>
                    <a:pt x="1955" y="1517"/>
                    <a:pt x="1951" y="1525"/>
                    <a:pt x="1946" y="1534"/>
                  </a:cubicBezTo>
                  <a:cubicBezTo>
                    <a:pt x="1953" y="1537"/>
                    <a:pt x="1953" y="1537"/>
                    <a:pt x="1953" y="1537"/>
                  </a:cubicBezTo>
                  <a:cubicBezTo>
                    <a:pt x="1957" y="1529"/>
                    <a:pt x="1962" y="1521"/>
                    <a:pt x="1966" y="1512"/>
                  </a:cubicBezTo>
                  <a:cubicBezTo>
                    <a:pt x="1960" y="1509"/>
                    <a:pt x="1960" y="1509"/>
                    <a:pt x="1960" y="1509"/>
                  </a:cubicBezTo>
                  <a:moveTo>
                    <a:pt x="96" y="1458"/>
                  </a:moveTo>
                  <a:cubicBezTo>
                    <a:pt x="90" y="1461"/>
                    <a:pt x="90" y="1461"/>
                    <a:pt x="90" y="1461"/>
                  </a:cubicBezTo>
                  <a:cubicBezTo>
                    <a:pt x="94" y="1470"/>
                    <a:pt x="98" y="1478"/>
                    <a:pt x="102" y="1487"/>
                  </a:cubicBezTo>
                  <a:cubicBezTo>
                    <a:pt x="108" y="1484"/>
                    <a:pt x="108" y="1484"/>
                    <a:pt x="108" y="1484"/>
                  </a:cubicBezTo>
                  <a:cubicBezTo>
                    <a:pt x="104" y="1475"/>
                    <a:pt x="100" y="1467"/>
                    <a:pt x="96" y="1458"/>
                  </a:cubicBezTo>
                  <a:moveTo>
                    <a:pt x="1985" y="1457"/>
                  </a:moveTo>
                  <a:cubicBezTo>
                    <a:pt x="1981" y="1465"/>
                    <a:pt x="1977" y="1474"/>
                    <a:pt x="1972" y="1483"/>
                  </a:cubicBezTo>
                  <a:cubicBezTo>
                    <a:pt x="1979" y="1486"/>
                    <a:pt x="1979" y="1486"/>
                    <a:pt x="1979" y="1486"/>
                  </a:cubicBezTo>
                  <a:cubicBezTo>
                    <a:pt x="1983" y="1477"/>
                    <a:pt x="1987" y="1469"/>
                    <a:pt x="1991" y="1460"/>
                  </a:cubicBezTo>
                  <a:cubicBezTo>
                    <a:pt x="1985" y="1457"/>
                    <a:pt x="1985" y="1457"/>
                    <a:pt x="1985" y="1457"/>
                  </a:cubicBezTo>
                  <a:moveTo>
                    <a:pt x="75" y="1405"/>
                  </a:moveTo>
                  <a:cubicBezTo>
                    <a:pt x="68" y="1408"/>
                    <a:pt x="68" y="1408"/>
                    <a:pt x="68" y="1408"/>
                  </a:cubicBezTo>
                  <a:cubicBezTo>
                    <a:pt x="71" y="1417"/>
                    <a:pt x="75" y="1425"/>
                    <a:pt x="79" y="1434"/>
                  </a:cubicBezTo>
                  <a:cubicBezTo>
                    <a:pt x="85" y="1432"/>
                    <a:pt x="85" y="1432"/>
                    <a:pt x="85" y="1432"/>
                  </a:cubicBezTo>
                  <a:cubicBezTo>
                    <a:pt x="82" y="1423"/>
                    <a:pt x="78" y="1414"/>
                    <a:pt x="75" y="1405"/>
                  </a:cubicBezTo>
                  <a:moveTo>
                    <a:pt x="2006" y="1404"/>
                  </a:moveTo>
                  <a:cubicBezTo>
                    <a:pt x="2003" y="1413"/>
                    <a:pt x="1999" y="1421"/>
                    <a:pt x="1996" y="1430"/>
                  </a:cubicBezTo>
                  <a:cubicBezTo>
                    <a:pt x="2002" y="1433"/>
                    <a:pt x="2002" y="1433"/>
                    <a:pt x="2002" y="1433"/>
                  </a:cubicBezTo>
                  <a:cubicBezTo>
                    <a:pt x="2006" y="1424"/>
                    <a:pt x="2010" y="1415"/>
                    <a:pt x="2013" y="1406"/>
                  </a:cubicBezTo>
                  <a:cubicBezTo>
                    <a:pt x="2006" y="1404"/>
                    <a:pt x="2006" y="1404"/>
                    <a:pt x="2006" y="1404"/>
                  </a:cubicBezTo>
                  <a:moveTo>
                    <a:pt x="56" y="1351"/>
                  </a:moveTo>
                  <a:cubicBezTo>
                    <a:pt x="49" y="1353"/>
                    <a:pt x="49" y="1353"/>
                    <a:pt x="49" y="1353"/>
                  </a:cubicBezTo>
                  <a:cubicBezTo>
                    <a:pt x="52" y="1362"/>
                    <a:pt x="55" y="1372"/>
                    <a:pt x="58" y="1381"/>
                  </a:cubicBezTo>
                  <a:cubicBezTo>
                    <a:pt x="65" y="1378"/>
                    <a:pt x="65" y="1378"/>
                    <a:pt x="65" y="1378"/>
                  </a:cubicBezTo>
                  <a:cubicBezTo>
                    <a:pt x="62" y="1369"/>
                    <a:pt x="59" y="1360"/>
                    <a:pt x="56" y="1351"/>
                  </a:cubicBezTo>
                  <a:moveTo>
                    <a:pt x="2025" y="1349"/>
                  </a:moveTo>
                  <a:cubicBezTo>
                    <a:pt x="2022" y="1358"/>
                    <a:pt x="2019" y="1368"/>
                    <a:pt x="2016" y="1377"/>
                  </a:cubicBezTo>
                  <a:cubicBezTo>
                    <a:pt x="2023" y="1379"/>
                    <a:pt x="2023" y="1379"/>
                    <a:pt x="2023" y="1379"/>
                  </a:cubicBezTo>
                  <a:cubicBezTo>
                    <a:pt x="2026" y="1370"/>
                    <a:pt x="2029" y="1361"/>
                    <a:pt x="2032" y="1352"/>
                  </a:cubicBezTo>
                  <a:cubicBezTo>
                    <a:pt x="2025" y="1349"/>
                    <a:pt x="2025" y="1349"/>
                    <a:pt x="2025" y="1349"/>
                  </a:cubicBezTo>
                  <a:moveTo>
                    <a:pt x="40" y="1296"/>
                  </a:moveTo>
                  <a:cubicBezTo>
                    <a:pt x="33" y="1298"/>
                    <a:pt x="33" y="1298"/>
                    <a:pt x="33" y="1298"/>
                  </a:cubicBezTo>
                  <a:cubicBezTo>
                    <a:pt x="35" y="1307"/>
                    <a:pt x="38" y="1317"/>
                    <a:pt x="41" y="1326"/>
                  </a:cubicBezTo>
                  <a:cubicBezTo>
                    <a:pt x="47" y="1324"/>
                    <a:pt x="47" y="1324"/>
                    <a:pt x="47" y="1324"/>
                  </a:cubicBezTo>
                  <a:cubicBezTo>
                    <a:pt x="45" y="1314"/>
                    <a:pt x="42" y="1305"/>
                    <a:pt x="40" y="1296"/>
                  </a:cubicBezTo>
                  <a:moveTo>
                    <a:pt x="2041" y="1294"/>
                  </a:moveTo>
                  <a:cubicBezTo>
                    <a:pt x="2038" y="1303"/>
                    <a:pt x="2036" y="1313"/>
                    <a:pt x="2033" y="1322"/>
                  </a:cubicBezTo>
                  <a:cubicBezTo>
                    <a:pt x="2040" y="1324"/>
                    <a:pt x="2040" y="1324"/>
                    <a:pt x="2040" y="1324"/>
                  </a:cubicBezTo>
                  <a:cubicBezTo>
                    <a:pt x="2043" y="1314"/>
                    <a:pt x="2045" y="1305"/>
                    <a:pt x="2048" y="1296"/>
                  </a:cubicBezTo>
                  <a:cubicBezTo>
                    <a:pt x="2041" y="1294"/>
                    <a:pt x="2041" y="1294"/>
                    <a:pt x="2041" y="1294"/>
                  </a:cubicBezTo>
                  <a:moveTo>
                    <a:pt x="27" y="1240"/>
                  </a:moveTo>
                  <a:cubicBezTo>
                    <a:pt x="20" y="1242"/>
                    <a:pt x="20" y="1242"/>
                    <a:pt x="20" y="1242"/>
                  </a:cubicBezTo>
                  <a:cubicBezTo>
                    <a:pt x="22" y="1251"/>
                    <a:pt x="24" y="1261"/>
                    <a:pt x="26" y="1270"/>
                  </a:cubicBezTo>
                  <a:cubicBezTo>
                    <a:pt x="33" y="1268"/>
                    <a:pt x="33" y="1268"/>
                    <a:pt x="33" y="1268"/>
                  </a:cubicBezTo>
                  <a:cubicBezTo>
                    <a:pt x="31" y="1259"/>
                    <a:pt x="29" y="1250"/>
                    <a:pt x="27" y="1240"/>
                  </a:cubicBezTo>
                  <a:moveTo>
                    <a:pt x="2053" y="1238"/>
                  </a:moveTo>
                  <a:cubicBezTo>
                    <a:pt x="2051" y="1248"/>
                    <a:pt x="2049" y="1257"/>
                    <a:pt x="2047" y="1266"/>
                  </a:cubicBezTo>
                  <a:cubicBezTo>
                    <a:pt x="2054" y="1268"/>
                    <a:pt x="2054" y="1268"/>
                    <a:pt x="2054" y="1268"/>
                  </a:cubicBezTo>
                  <a:cubicBezTo>
                    <a:pt x="2056" y="1258"/>
                    <a:pt x="2058" y="1249"/>
                    <a:pt x="2060" y="1239"/>
                  </a:cubicBezTo>
                  <a:cubicBezTo>
                    <a:pt x="2053" y="1238"/>
                    <a:pt x="2053" y="1238"/>
                    <a:pt x="2053" y="1238"/>
                  </a:cubicBezTo>
                  <a:moveTo>
                    <a:pt x="18" y="1184"/>
                  </a:moveTo>
                  <a:cubicBezTo>
                    <a:pt x="11" y="1185"/>
                    <a:pt x="11" y="1185"/>
                    <a:pt x="11" y="1185"/>
                  </a:cubicBezTo>
                  <a:cubicBezTo>
                    <a:pt x="12" y="1194"/>
                    <a:pt x="13" y="1204"/>
                    <a:pt x="15" y="1213"/>
                  </a:cubicBezTo>
                  <a:cubicBezTo>
                    <a:pt x="22" y="1212"/>
                    <a:pt x="22" y="1212"/>
                    <a:pt x="22" y="1212"/>
                  </a:cubicBezTo>
                  <a:cubicBezTo>
                    <a:pt x="21" y="1203"/>
                    <a:pt x="19" y="1193"/>
                    <a:pt x="18" y="1184"/>
                  </a:cubicBezTo>
                  <a:moveTo>
                    <a:pt x="2063" y="1182"/>
                  </a:moveTo>
                  <a:cubicBezTo>
                    <a:pt x="2061" y="1191"/>
                    <a:pt x="2060" y="1201"/>
                    <a:pt x="2058" y="1210"/>
                  </a:cubicBezTo>
                  <a:cubicBezTo>
                    <a:pt x="2065" y="1211"/>
                    <a:pt x="2065" y="1211"/>
                    <a:pt x="2065" y="1211"/>
                  </a:cubicBezTo>
                  <a:cubicBezTo>
                    <a:pt x="2067" y="1202"/>
                    <a:pt x="2068" y="1192"/>
                    <a:pt x="2070" y="1183"/>
                  </a:cubicBezTo>
                  <a:cubicBezTo>
                    <a:pt x="2063" y="1182"/>
                    <a:pt x="2063" y="1182"/>
                    <a:pt x="2063" y="1182"/>
                  </a:cubicBezTo>
                  <a:moveTo>
                    <a:pt x="11" y="1127"/>
                  </a:moveTo>
                  <a:cubicBezTo>
                    <a:pt x="4" y="1127"/>
                    <a:pt x="4" y="1127"/>
                    <a:pt x="4" y="1127"/>
                  </a:cubicBezTo>
                  <a:cubicBezTo>
                    <a:pt x="5" y="1137"/>
                    <a:pt x="6" y="1146"/>
                    <a:pt x="7" y="1156"/>
                  </a:cubicBezTo>
                  <a:cubicBezTo>
                    <a:pt x="14" y="1155"/>
                    <a:pt x="14" y="1155"/>
                    <a:pt x="14" y="1155"/>
                  </a:cubicBezTo>
                  <a:cubicBezTo>
                    <a:pt x="13" y="1146"/>
                    <a:pt x="12" y="1136"/>
                    <a:pt x="11" y="1127"/>
                  </a:cubicBezTo>
                  <a:moveTo>
                    <a:pt x="2069" y="1121"/>
                  </a:moveTo>
                  <a:cubicBezTo>
                    <a:pt x="2069" y="1125"/>
                    <a:pt x="2069" y="1125"/>
                    <a:pt x="2069" y="1125"/>
                  </a:cubicBezTo>
                  <a:cubicBezTo>
                    <a:pt x="2068" y="1134"/>
                    <a:pt x="2067" y="1144"/>
                    <a:pt x="2066" y="1153"/>
                  </a:cubicBezTo>
                  <a:cubicBezTo>
                    <a:pt x="2073" y="1154"/>
                    <a:pt x="2073" y="1154"/>
                    <a:pt x="2073" y="1154"/>
                  </a:cubicBezTo>
                  <a:cubicBezTo>
                    <a:pt x="2075" y="1144"/>
                    <a:pt x="2075" y="1135"/>
                    <a:pt x="2076" y="1125"/>
                  </a:cubicBezTo>
                  <a:cubicBezTo>
                    <a:pt x="2077" y="1122"/>
                    <a:pt x="2077" y="1122"/>
                    <a:pt x="2077" y="1122"/>
                  </a:cubicBezTo>
                  <a:cubicBezTo>
                    <a:pt x="2069" y="1121"/>
                    <a:pt x="2069" y="1121"/>
                    <a:pt x="2069" y="1121"/>
                  </a:cubicBezTo>
                  <a:moveTo>
                    <a:pt x="8" y="1070"/>
                  </a:moveTo>
                  <a:cubicBezTo>
                    <a:pt x="1" y="1070"/>
                    <a:pt x="1" y="1070"/>
                    <a:pt x="1" y="1070"/>
                  </a:cubicBezTo>
                  <a:cubicBezTo>
                    <a:pt x="1" y="1079"/>
                    <a:pt x="1" y="1089"/>
                    <a:pt x="2" y="1098"/>
                  </a:cubicBezTo>
                  <a:cubicBezTo>
                    <a:pt x="9" y="1098"/>
                    <a:pt x="9" y="1098"/>
                    <a:pt x="9" y="1098"/>
                  </a:cubicBezTo>
                  <a:cubicBezTo>
                    <a:pt x="9" y="1089"/>
                    <a:pt x="8" y="1079"/>
                    <a:pt x="8" y="1070"/>
                  </a:cubicBezTo>
                  <a:moveTo>
                    <a:pt x="2072" y="1064"/>
                  </a:moveTo>
                  <a:cubicBezTo>
                    <a:pt x="2072" y="1073"/>
                    <a:pt x="2072" y="1083"/>
                    <a:pt x="2071" y="1092"/>
                  </a:cubicBezTo>
                  <a:cubicBezTo>
                    <a:pt x="2078" y="1093"/>
                    <a:pt x="2078" y="1093"/>
                    <a:pt x="2078" y="1093"/>
                  </a:cubicBezTo>
                  <a:cubicBezTo>
                    <a:pt x="2079" y="1083"/>
                    <a:pt x="2079" y="1074"/>
                    <a:pt x="2080" y="1064"/>
                  </a:cubicBezTo>
                  <a:cubicBezTo>
                    <a:pt x="2072" y="1064"/>
                    <a:pt x="2072" y="1064"/>
                    <a:pt x="2072" y="1064"/>
                  </a:cubicBezTo>
                  <a:moveTo>
                    <a:pt x="8" y="1012"/>
                  </a:moveTo>
                  <a:cubicBezTo>
                    <a:pt x="1" y="1012"/>
                    <a:pt x="1" y="1012"/>
                    <a:pt x="1" y="1012"/>
                  </a:cubicBezTo>
                  <a:cubicBezTo>
                    <a:pt x="1" y="1021"/>
                    <a:pt x="0" y="1031"/>
                    <a:pt x="0" y="1040"/>
                  </a:cubicBezTo>
                  <a:cubicBezTo>
                    <a:pt x="0" y="1041"/>
                    <a:pt x="0" y="1041"/>
                    <a:pt x="0" y="1041"/>
                  </a:cubicBezTo>
                  <a:cubicBezTo>
                    <a:pt x="8" y="1040"/>
                    <a:pt x="8" y="1040"/>
                    <a:pt x="8" y="1040"/>
                  </a:cubicBezTo>
                  <a:cubicBezTo>
                    <a:pt x="8" y="1031"/>
                    <a:pt x="8" y="1022"/>
                    <a:pt x="8" y="1012"/>
                  </a:cubicBezTo>
                  <a:moveTo>
                    <a:pt x="2079" y="1006"/>
                  </a:moveTo>
                  <a:cubicBezTo>
                    <a:pt x="2072" y="1006"/>
                    <a:pt x="2072" y="1006"/>
                    <a:pt x="2072" y="1006"/>
                  </a:cubicBezTo>
                  <a:cubicBezTo>
                    <a:pt x="2072" y="1016"/>
                    <a:pt x="2073" y="1025"/>
                    <a:pt x="2073" y="1035"/>
                  </a:cubicBezTo>
                  <a:cubicBezTo>
                    <a:pt x="2080" y="1035"/>
                    <a:pt x="2080" y="1035"/>
                    <a:pt x="2080" y="1035"/>
                  </a:cubicBezTo>
                  <a:cubicBezTo>
                    <a:pt x="2080" y="1025"/>
                    <a:pt x="2080" y="1016"/>
                    <a:pt x="2079" y="1006"/>
                  </a:cubicBezTo>
                  <a:moveTo>
                    <a:pt x="4" y="954"/>
                  </a:moveTo>
                  <a:cubicBezTo>
                    <a:pt x="3" y="964"/>
                    <a:pt x="2" y="973"/>
                    <a:pt x="2" y="983"/>
                  </a:cubicBezTo>
                  <a:cubicBezTo>
                    <a:pt x="9" y="983"/>
                    <a:pt x="9" y="983"/>
                    <a:pt x="9" y="983"/>
                  </a:cubicBezTo>
                  <a:cubicBezTo>
                    <a:pt x="10" y="974"/>
                    <a:pt x="10" y="964"/>
                    <a:pt x="11" y="955"/>
                  </a:cubicBezTo>
                  <a:cubicBezTo>
                    <a:pt x="4" y="954"/>
                    <a:pt x="4" y="954"/>
                    <a:pt x="4" y="954"/>
                  </a:cubicBezTo>
                  <a:moveTo>
                    <a:pt x="2076" y="949"/>
                  </a:moveTo>
                  <a:cubicBezTo>
                    <a:pt x="2069" y="949"/>
                    <a:pt x="2069" y="949"/>
                    <a:pt x="2069" y="949"/>
                  </a:cubicBezTo>
                  <a:cubicBezTo>
                    <a:pt x="2070" y="959"/>
                    <a:pt x="2070" y="968"/>
                    <a:pt x="2071" y="978"/>
                  </a:cubicBezTo>
                  <a:cubicBezTo>
                    <a:pt x="2078" y="977"/>
                    <a:pt x="2078" y="977"/>
                    <a:pt x="2078" y="977"/>
                  </a:cubicBezTo>
                  <a:cubicBezTo>
                    <a:pt x="2078" y="968"/>
                    <a:pt x="2077" y="958"/>
                    <a:pt x="2076" y="949"/>
                  </a:cubicBezTo>
                  <a:moveTo>
                    <a:pt x="10" y="897"/>
                  </a:moveTo>
                  <a:cubicBezTo>
                    <a:pt x="9" y="906"/>
                    <a:pt x="8" y="916"/>
                    <a:pt x="7" y="926"/>
                  </a:cubicBezTo>
                  <a:cubicBezTo>
                    <a:pt x="14" y="926"/>
                    <a:pt x="14" y="926"/>
                    <a:pt x="14" y="926"/>
                  </a:cubicBezTo>
                  <a:cubicBezTo>
                    <a:pt x="15" y="917"/>
                    <a:pt x="16" y="907"/>
                    <a:pt x="17" y="898"/>
                  </a:cubicBezTo>
                  <a:cubicBezTo>
                    <a:pt x="10" y="897"/>
                    <a:pt x="10" y="897"/>
                    <a:pt x="10" y="897"/>
                  </a:cubicBezTo>
                  <a:moveTo>
                    <a:pt x="2070" y="891"/>
                  </a:moveTo>
                  <a:cubicBezTo>
                    <a:pt x="2062" y="892"/>
                    <a:pt x="2062" y="892"/>
                    <a:pt x="2062" y="892"/>
                  </a:cubicBezTo>
                  <a:cubicBezTo>
                    <a:pt x="2064" y="902"/>
                    <a:pt x="2065" y="911"/>
                    <a:pt x="2066" y="920"/>
                  </a:cubicBezTo>
                  <a:cubicBezTo>
                    <a:pt x="2073" y="920"/>
                    <a:pt x="2073" y="920"/>
                    <a:pt x="2073" y="920"/>
                  </a:cubicBezTo>
                  <a:cubicBezTo>
                    <a:pt x="2072" y="910"/>
                    <a:pt x="2071" y="901"/>
                    <a:pt x="2070" y="891"/>
                  </a:cubicBezTo>
                  <a:moveTo>
                    <a:pt x="20" y="840"/>
                  </a:moveTo>
                  <a:cubicBezTo>
                    <a:pt x="18" y="849"/>
                    <a:pt x="16" y="859"/>
                    <a:pt x="15" y="868"/>
                  </a:cubicBezTo>
                  <a:cubicBezTo>
                    <a:pt x="22" y="869"/>
                    <a:pt x="22" y="869"/>
                    <a:pt x="22" y="869"/>
                  </a:cubicBezTo>
                  <a:cubicBezTo>
                    <a:pt x="23" y="860"/>
                    <a:pt x="25" y="851"/>
                    <a:pt x="27" y="841"/>
                  </a:cubicBezTo>
                  <a:cubicBezTo>
                    <a:pt x="20" y="840"/>
                    <a:pt x="20" y="840"/>
                    <a:pt x="20" y="840"/>
                  </a:cubicBezTo>
                  <a:moveTo>
                    <a:pt x="2060" y="835"/>
                  </a:moveTo>
                  <a:cubicBezTo>
                    <a:pt x="2053" y="836"/>
                    <a:pt x="2053" y="836"/>
                    <a:pt x="2053" y="836"/>
                  </a:cubicBezTo>
                  <a:cubicBezTo>
                    <a:pt x="2054" y="845"/>
                    <a:pt x="2056" y="855"/>
                    <a:pt x="2058" y="864"/>
                  </a:cubicBezTo>
                  <a:cubicBezTo>
                    <a:pt x="2065" y="863"/>
                    <a:pt x="2065" y="863"/>
                    <a:pt x="2065" y="863"/>
                  </a:cubicBezTo>
                  <a:cubicBezTo>
                    <a:pt x="2063" y="853"/>
                    <a:pt x="2062" y="844"/>
                    <a:pt x="2060" y="835"/>
                  </a:cubicBezTo>
                  <a:moveTo>
                    <a:pt x="32" y="783"/>
                  </a:moveTo>
                  <a:cubicBezTo>
                    <a:pt x="30" y="793"/>
                    <a:pt x="28" y="802"/>
                    <a:pt x="26" y="812"/>
                  </a:cubicBezTo>
                  <a:cubicBezTo>
                    <a:pt x="33" y="813"/>
                    <a:pt x="33" y="813"/>
                    <a:pt x="33" y="813"/>
                  </a:cubicBezTo>
                  <a:cubicBezTo>
                    <a:pt x="35" y="804"/>
                    <a:pt x="37" y="795"/>
                    <a:pt x="39" y="785"/>
                  </a:cubicBezTo>
                  <a:cubicBezTo>
                    <a:pt x="32" y="783"/>
                    <a:pt x="32" y="783"/>
                    <a:pt x="32" y="783"/>
                  </a:cubicBezTo>
                  <a:moveTo>
                    <a:pt x="2047" y="778"/>
                  </a:moveTo>
                  <a:cubicBezTo>
                    <a:pt x="2040" y="780"/>
                    <a:pt x="2040" y="780"/>
                    <a:pt x="2040" y="780"/>
                  </a:cubicBezTo>
                  <a:cubicBezTo>
                    <a:pt x="2042" y="789"/>
                    <a:pt x="2045" y="798"/>
                    <a:pt x="2047" y="808"/>
                  </a:cubicBezTo>
                  <a:cubicBezTo>
                    <a:pt x="2054" y="806"/>
                    <a:pt x="2054" y="806"/>
                    <a:pt x="2054" y="806"/>
                  </a:cubicBezTo>
                  <a:cubicBezTo>
                    <a:pt x="2052" y="797"/>
                    <a:pt x="2049" y="787"/>
                    <a:pt x="2047" y="778"/>
                  </a:cubicBezTo>
                  <a:moveTo>
                    <a:pt x="48" y="728"/>
                  </a:moveTo>
                  <a:cubicBezTo>
                    <a:pt x="45" y="737"/>
                    <a:pt x="42" y="747"/>
                    <a:pt x="40" y="756"/>
                  </a:cubicBezTo>
                  <a:cubicBezTo>
                    <a:pt x="47" y="758"/>
                    <a:pt x="47" y="758"/>
                    <a:pt x="47" y="758"/>
                  </a:cubicBezTo>
                  <a:cubicBezTo>
                    <a:pt x="49" y="748"/>
                    <a:pt x="52" y="739"/>
                    <a:pt x="55" y="730"/>
                  </a:cubicBezTo>
                  <a:cubicBezTo>
                    <a:pt x="48" y="728"/>
                    <a:pt x="48" y="728"/>
                    <a:pt x="48" y="728"/>
                  </a:cubicBezTo>
                  <a:moveTo>
                    <a:pt x="2031" y="722"/>
                  </a:moveTo>
                  <a:cubicBezTo>
                    <a:pt x="2024" y="725"/>
                    <a:pt x="2024" y="725"/>
                    <a:pt x="2024" y="725"/>
                  </a:cubicBezTo>
                  <a:cubicBezTo>
                    <a:pt x="2027" y="734"/>
                    <a:pt x="2030" y="743"/>
                    <a:pt x="2032" y="752"/>
                  </a:cubicBezTo>
                  <a:cubicBezTo>
                    <a:pt x="2039" y="750"/>
                    <a:pt x="2039" y="750"/>
                    <a:pt x="2039" y="750"/>
                  </a:cubicBezTo>
                  <a:cubicBezTo>
                    <a:pt x="2037" y="741"/>
                    <a:pt x="2034" y="732"/>
                    <a:pt x="2031" y="722"/>
                  </a:cubicBezTo>
                  <a:moveTo>
                    <a:pt x="67" y="673"/>
                  </a:moveTo>
                  <a:cubicBezTo>
                    <a:pt x="63" y="682"/>
                    <a:pt x="60" y="691"/>
                    <a:pt x="57" y="701"/>
                  </a:cubicBezTo>
                  <a:cubicBezTo>
                    <a:pt x="64" y="703"/>
                    <a:pt x="64" y="703"/>
                    <a:pt x="64" y="703"/>
                  </a:cubicBezTo>
                  <a:cubicBezTo>
                    <a:pt x="67" y="694"/>
                    <a:pt x="70" y="685"/>
                    <a:pt x="73" y="676"/>
                  </a:cubicBezTo>
                  <a:cubicBezTo>
                    <a:pt x="67" y="673"/>
                    <a:pt x="67" y="673"/>
                    <a:pt x="67" y="673"/>
                  </a:cubicBezTo>
                  <a:moveTo>
                    <a:pt x="2012" y="668"/>
                  </a:moveTo>
                  <a:cubicBezTo>
                    <a:pt x="2005" y="671"/>
                    <a:pt x="2005" y="671"/>
                    <a:pt x="2005" y="671"/>
                  </a:cubicBezTo>
                  <a:cubicBezTo>
                    <a:pt x="2008" y="680"/>
                    <a:pt x="2012" y="689"/>
                    <a:pt x="2015" y="698"/>
                  </a:cubicBezTo>
                  <a:cubicBezTo>
                    <a:pt x="2022" y="695"/>
                    <a:pt x="2022" y="695"/>
                    <a:pt x="2022" y="695"/>
                  </a:cubicBezTo>
                  <a:cubicBezTo>
                    <a:pt x="2018" y="686"/>
                    <a:pt x="2015" y="677"/>
                    <a:pt x="2012" y="668"/>
                  </a:cubicBezTo>
                  <a:moveTo>
                    <a:pt x="88" y="620"/>
                  </a:moveTo>
                  <a:cubicBezTo>
                    <a:pt x="84" y="629"/>
                    <a:pt x="81" y="638"/>
                    <a:pt x="77" y="646"/>
                  </a:cubicBezTo>
                  <a:cubicBezTo>
                    <a:pt x="84" y="649"/>
                    <a:pt x="84" y="649"/>
                    <a:pt x="84" y="649"/>
                  </a:cubicBezTo>
                  <a:cubicBezTo>
                    <a:pt x="87" y="640"/>
                    <a:pt x="91" y="631"/>
                    <a:pt x="95" y="623"/>
                  </a:cubicBezTo>
                  <a:cubicBezTo>
                    <a:pt x="88" y="620"/>
                    <a:pt x="88" y="620"/>
                    <a:pt x="88" y="620"/>
                  </a:cubicBezTo>
                  <a:moveTo>
                    <a:pt x="1990" y="615"/>
                  </a:moveTo>
                  <a:cubicBezTo>
                    <a:pt x="1983" y="618"/>
                    <a:pt x="1983" y="618"/>
                    <a:pt x="1983" y="618"/>
                  </a:cubicBezTo>
                  <a:cubicBezTo>
                    <a:pt x="1987" y="627"/>
                    <a:pt x="1991" y="635"/>
                    <a:pt x="1994" y="644"/>
                  </a:cubicBezTo>
                  <a:cubicBezTo>
                    <a:pt x="2001" y="641"/>
                    <a:pt x="2001" y="641"/>
                    <a:pt x="2001" y="641"/>
                  </a:cubicBezTo>
                  <a:cubicBezTo>
                    <a:pt x="1997" y="633"/>
                    <a:pt x="1994" y="624"/>
                    <a:pt x="1990" y="615"/>
                  </a:cubicBezTo>
                  <a:moveTo>
                    <a:pt x="113" y="567"/>
                  </a:moveTo>
                  <a:cubicBezTo>
                    <a:pt x="109" y="576"/>
                    <a:pt x="105" y="585"/>
                    <a:pt x="100" y="594"/>
                  </a:cubicBezTo>
                  <a:cubicBezTo>
                    <a:pt x="107" y="597"/>
                    <a:pt x="107" y="597"/>
                    <a:pt x="107" y="597"/>
                  </a:cubicBezTo>
                  <a:cubicBezTo>
                    <a:pt x="111" y="588"/>
                    <a:pt x="115" y="579"/>
                    <a:pt x="120" y="571"/>
                  </a:cubicBezTo>
                  <a:cubicBezTo>
                    <a:pt x="113" y="567"/>
                    <a:pt x="113" y="567"/>
                    <a:pt x="113" y="567"/>
                  </a:cubicBezTo>
                  <a:moveTo>
                    <a:pt x="1965" y="563"/>
                  </a:moveTo>
                  <a:cubicBezTo>
                    <a:pt x="1958" y="566"/>
                    <a:pt x="1958" y="566"/>
                    <a:pt x="1958" y="566"/>
                  </a:cubicBezTo>
                  <a:cubicBezTo>
                    <a:pt x="1963" y="575"/>
                    <a:pt x="1967" y="584"/>
                    <a:pt x="1971" y="592"/>
                  </a:cubicBezTo>
                  <a:cubicBezTo>
                    <a:pt x="1978" y="589"/>
                    <a:pt x="1978" y="589"/>
                    <a:pt x="1978" y="589"/>
                  </a:cubicBezTo>
                  <a:cubicBezTo>
                    <a:pt x="1973" y="580"/>
                    <a:pt x="1969" y="572"/>
                    <a:pt x="1965" y="563"/>
                  </a:cubicBezTo>
                  <a:moveTo>
                    <a:pt x="141" y="517"/>
                  </a:moveTo>
                  <a:cubicBezTo>
                    <a:pt x="136" y="525"/>
                    <a:pt x="131" y="533"/>
                    <a:pt x="127" y="542"/>
                  </a:cubicBezTo>
                  <a:cubicBezTo>
                    <a:pt x="133" y="545"/>
                    <a:pt x="133" y="545"/>
                    <a:pt x="133" y="545"/>
                  </a:cubicBezTo>
                  <a:cubicBezTo>
                    <a:pt x="138" y="537"/>
                    <a:pt x="142" y="529"/>
                    <a:pt x="147" y="520"/>
                  </a:cubicBezTo>
                  <a:cubicBezTo>
                    <a:pt x="141" y="517"/>
                    <a:pt x="141" y="517"/>
                    <a:pt x="141" y="517"/>
                  </a:cubicBezTo>
                  <a:moveTo>
                    <a:pt x="1937" y="513"/>
                  </a:moveTo>
                  <a:cubicBezTo>
                    <a:pt x="1931" y="516"/>
                    <a:pt x="1931" y="516"/>
                    <a:pt x="1931" y="516"/>
                  </a:cubicBezTo>
                  <a:cubicBezTo>
                    <a:pt x="1935" y="525"/>
                    <a:pt x="1940" y="533"/>
                    <a:pt x="1945" y="541"/>
                  </a:cubicBezTo>
                  <a:cubicBezTo>
                    <a:pt x="1951" y="538"/>
                    <a:pt x="1951" y="538"/>
                    <a:pt x="1951" y="538"/>
                  </a:cubicBezTo>
                  <a:cubicBezTo>
                    <a:pt x="1946" y="529"/>
                    <a:pt x="1942" y="521"/>
                    <a:pt x="1937" y="513"/>
                  </a:cubicBezTo>
                  <a:moveTo>
                    <a:pt x="172" y="468"/>
                  </a:moveTo>
                  <a:cubicBezTo>
                    <a:pt x="166" y="476"/>
                    <a:pt x="161" y="484"/>
                    <a:pt x="156" y="492"/>
                  </a:cubicBezTo>
                  <a:cubicBezTo>
                    <a:pt x="162" y="496"/>
                    <a:pt x="162" y="496"/>
                    <a:pt x="162" y="496"/>
                  </a:cubicBezTo>
                  <a:cubicBezTo>
                    <a:pt x="167" y="488"/>
                    <a:pt x="172" y="480"/>
                    <a:pt x="178" y="472"/>
                  </a:cubicBezTo>
                  <a:cubicBezTo>
                    <a:pt x="172" y="468"/>
                    <a:pt x="172" y="468"/>
                    <a:pt x="172" y="468"/>
                  </a:cubicBezTo>
                  <a:moveTo>
                    <a:pt x="1906" y="464"/>
                  </a:moveTo>
                  <a:cubicBezTo>
                    <a:pt x="1900" y="468"/>
                    <a:pt x="1900" y="468"/>
                    <a:pt x="1900" y="468"/>
                  </a:cubicBezTo>
                  <a:cubicBezTo>
                    <a:pt x="1905" y="476"/>
                    <a:pt x="1910" y="484"/>
                    <a:pt x="1916" y="492"/>
                  </a:cubicBezTo>
                  <a:cubicBezTo>
                    <a:pt x="1922" y="488"/>
                    <a:pt x="1922" y="488"/>
                    <a:pt x="1922" y="488"/>
                  </a:cubicBezTo>
                  <a:cubicBezTo>
                    <a:pt x="1917" y="480"/>
                    <a:pt x="1911" y="472"/>
                    <a:pt x="1906" y="464"/>
                  </a:cubicBezTo>
                  <a:moveTo>
                    <a:pt x="205" y="420"/>
                  </a:moveTo>
                  <a:cubicBezTo>
                    <a:pt x="199" y="428"/>
                    <a:pt x="193" y="436"/>
                    <a:pt x="188" y="444"/>
                  </a:cubicBezTo>
                  <a:cubicBezTo>
                    <a:pt x="194" y="448"/>
                    <a:pt x="194" y="448"/>
                    <a:pt x="194" y="448"/>
                  </a:cubicBezTo>
                  <a:cubicBezTo>
                    <a:pt x="199" y="440"/>
                    <a:pt x="205" y="432"/>
                    <a:pt x="210" y="425"/>
                  </a:cubicBezTo>
                  <a:cubicBezTo>
                    <a:pt x="205" y="420"/>
                    <a:pt x="205" y="420"/>
                    <a:pt x="205" y="420"/>
                  </a:cubicBezTo>
                  <a:moveTo>
                    <a:pt x="1873" y="417"/>
                  </a:moveTo>
                  <a:cubicBezTo>
                    <a:pt x="1867" y="421"/>
                    <a:pt x="1867" y="421"/>
                    <a:pt x="1867" y="421"/>
                  </a:cubicBezTo>
                  <a:cubicBezTo>
                    <a:pt x="1873" y="429"/>
                    <a:pt x="1878" y="436"/>
                    <a:pt x="1884" y="444"/>
                  </a:cubicBezTo>
                  <a:cubicBezTo>
                    <a:pt x="1890" y="440"/>
                    <a:pt x="1890" y="440"/>
                    <a:pt x="1890" y="440"/>
                  </a:cubicBezTo>
                  <a:cubicBezTo>
                    <a:pt x="1884" y="432"/>
                    <a:pt x="1879" y="424"/>
                    <a:pt x="1873" y="417"/>
                  </a:cubicBezTo>
                  <a:moveTo>
                    <a:pt x="240" y="375"/>
                  </a:moveTo>
                  <a:cubicBezTo>
                    <a:pt x="234" y="382"/>
                    <a:pt x="228" y="390"/>
                    <a:pt x="222" y="397"/>
                  </a:cubicBezTo>
                  <a:cubicBezTo>
                    <a:pt x="228" y="402"/>
                    <a:pt x="228" y="402"/>
                    <a:pt x="228" y="402"/>
                  </a:cubicBezTo>
                  <a:cubicBezTo>
                    <a:pt x="234" y="394"/>
                    <a:pt x="240" y="387"/>
                    <a:pt x="246" y="379"/>
                  </a:cubicBezTo>
                  <a:cubicBezTo>
                    <a:pt x="240" y="375"/>
                    <a:pt x="240" y="375"/>
                    <a:pt x="240" y="375"/>
                  </a:cubicBezTo>
                  <a:moveTo>
                    <a:pt x="1837" y="372"/>
                  </a:moveTo>
                  <a:cubicBezTo>
                    <a:pt x="1831" y="376"/>
                    <a:pt x="1831" y="376"/>
                    <a:pt x="1831" y="376"/>
                  </a:cubicBezTo>
                  <a:cubicBezTo>
                    <a:pt x="1838" y="383"/>
                    <a:pt x="1844" y="391"/>
                    <a:pt x="1850" y="398"/>
                  </a:cubicBezTo>
                  <a:cubicBezTo>
                    <a:pt x="1855" y="394"/>
                    <a:pt x="1855" y="394"/>
                    <a:pt x="1855" y="394"/>
                  </a:cubicBezTo>
                  <a:cubicBezTo>
                    <a:pt x="1849" y="386"/>
                    <a:pt x="1843" y="379"/>
                    <a:pt x="1837" y="372"/>
                  </a:cubicBezTo>
                  <a:moveTo>
                    <a:pt x="279" y="331"/>
                  </a:moveTo>
                  <a:cubicBezTo>
                    <a:pt x="272" y="338"/>
                    <a:pt x="266" y="346"/>
                    <a:pt x="259" y="353"/>
                  </a:cubicBezTo>
                  <a:cubicBezTo>
                    <a:pt x="265" y="357"/>
                    <a:pt x="265" y="357"/>
                    <a:pt x="265" y="357"/>
                  </a:cubicBezTo>
                  <a:cubicBezTo>
                    <a:pt x="271" y="350"/>
                    <a:pt x="277" y="343"/>
                    <a:pt x="284" y="336"/>
                  </a:cubicBezTo>
                  <a:cubicBezTo>
                    <a:pt x="279" y="331"/>
                    <a:pt x="279" y="331"/>
                    <a:pt x="279" y="331"/>
                  </a:cubicBezTo>
                  <a:moveTo>
                    <a:pt x="1799" y="328"/>
                  </a:moveTo>
                  <a:cubicBezTo>
                    <a:pt x="1793" y="333"/>
                    <a:pt x="1793" y="333"/>
                    <a:pt x="1793" y="333"/>
                  </a:cubicBezTo>
                  <a:cubicBezTo>
                    <a:pt x="1800" y="340"/>
                    <a:pt x="1806" y="347"/>
                    <a:pt x="1813" y="354"/>
                  </a:cubicBezTo>
                  <a:cubicBezTo>
                    <a:pt x="1818" y="349"/>
                    <a:pt x="1818" y="349"/>
                    <a:pt x="1818" y="349"/>
                  </a:cubicBezTo>
                  <a:cubicBezTo>
                    <a:pt x="1812" y="342"/>
                    <a:pt x="1805" y="335"/>
                    <a:pt x="1799" y="328"/>
                  </a:cubicBezTo>
                  <a:moveTo>
                    <a:pt x="319" y="290"/>
                  </a:moveTo>
                  <a:cubicBezTo>
                    <a:pt x="312" y="297"/>
                    <a:pt x="305" y="304"/>
                    <a:pt x="299" y="310"/>
                  </a:cubicBezTo>
                  <a:cubicBezTo>
                    <a:pt x="304" y="316"/>
                    <a:pt x="304" y="316"/>
                    <a:pt x="304" y="316"/>
                  </a:cubicBezTo>
                  <a:cubicBezTo>
                    <a:pt x="311" y="309"/>
                    <a:pt x="317" y="302"/>
                    <a:pt x="324" y="295"/>
                  </a:cubicBezTo>
                  <a:cubicBezTo>
                    <a:pt x="319" y="290"/>
                    <a:pt x="319" y="290"/>
                    <a:pt x="319" y="290"/>
                  </a:cubicBezTo>
                  <a:moveTo>
                    <a:pt x="1758" y="287"/>
                  </a:moveTo>
                  <a:cubicBezTo>
                    <a:pt x="1753" y="292"/>
                    <a:pt x="1753" y="292"/>
                    <a:pt x="1753" y="292"/>
                  </a:cubicBezTo>
                  <a:cubicBezTo>
                    <a:pt x="1760" y="299"/>
                    <a:pt x="1767" y="306"/>
                    <a:pt x="1773" y="313"/>
                  </a:cubicBezTo>
                  <a:cubicBezTo>
                    <a:pt x="1779" y="307"/>
                    <a:pt x="1779" y="307"/>
                    <a:pt x="1779" y="307"/>
                  </a:cubicBezTo>
                  <a:cubicBezTo>
                    <a:pt x="1772" y="301"/>
                    <a:pt x="1765" y="294"/>
                    <a:pt x="1758" y="287"/>
                  </a:cubicBezTo>
                  <a:moveTo>
                    <a:pt x="362" y="251"/>
                  </a:moveTo>
                  <a:cubicBezTo>
                    <a:pt x="355" y="258"/>
                    <a:pt x="347" y="264"/>
                    <a:pt x="340" y="270"/>
                  </a:cubicBezTo>
                  <a:cubicBezTo>
                    <a:pt x="345" y="276"/>
                    <a:pt x="345" y="276"/>
                    <a:pt x="345" y="276"/>
                  </a:cubicBezTo>
                  <a:cubicBezTo>
                    <a:pt x="352" y="269"/>
                    <a:pt x="359" y="263"/>
                    <a:pt x="367" y="257"/>
                  </a:cubicBezTo>
                  <a:cubicBezTo>
                    <a:pt x="362" y="251"/>
                    <a:pt x="362" y="251"/>
                    <a:pt x="362" y="251"/>
                  </a:cubicBezTo>
                  <a:moveTo>
                    <a:pt x="1715" y="248"/>
                  </a:moveTo>
                  <a:cubicBezTo>
                    <a:pt x="1710" y="254"/>
                    <a:pt x="1710" y="254"/>
                    <a:pt x="1710" y="254"/>
                  </a:cubicBezTo>
                  <a:cubicBezTo>
                    <a:pt x="1718" y="260"/>
                    <a:pt x="1725" y="266"/>
                    <a:pt x="1732" y="273"/>
                  </a:cubicBezTo>
                  <a:cubicBezTo>
                    <a:pt x="1737" y="268"/>
                    <a:pt x="1737" y="268"/>
                    <a:pt x="1737" y="268"/>
                  </a:cubicBezTo>
                  <a:cubicBezTo>
                    <a:pt x="1730" y="261"/>
                    <a:pt x="1722" y="255"/>
                    <a:pt x="1715" y="248"/>
                  </a:cubicBezTo>
                  <a:moveTo>
                    <a:pt x="407" y="215"/>
                  </a:moveTo>
                  <a:cubicBezTo>
                    <a:pt x="399" y="221"/>
                    <a:pt x="392" y="227"/>
                    <a:pt x="384" y="233"/>
                  </a:cubicBezTo>
                  <a:cubicBezTo>
                    <a:pt x="389" y="238"/>
                    <a:pt x="389" y="238"/>
                    <a:pt x="389" y="238"/>
                  </a:cubicBezTo>
                  <a:cubicBezTo>
                    <a:pt x="396" y="232"/>
                    <a:pt x="404" y="226"/>
                    <a:pt x="411" y="221"/>
                  </a:cubicBezTo>
                  <a:cubicBezTo>
                    <a:pt x="407" y="215"/>
                    <a:pt x="407" y="215"/>
                    <a:pt x="407" y="215"/>
                  </a:cubicBezTo>
                  <a:moveTo>
                    <a:pt x="1670" y="212"/>
                  </a:moveTo>
                  <a:cubicBezTo>
                    <a:pt x="1666" y="218"/>
                    <a:pt x="1666" y="218"/>
                    <a:pt x="1666" y="218"/>
                  </a:cubicBezTo>
                  <a:cubicBezTo>
                    <a:pt x="1673" y="224"/>
                    <a:pt x="1681" y="230"/>
                    <a:pt x="1688" y="235"/>
                  </a:cubicBezTo>
                  <a:cubicBezTo>
                    <a:pt x="1693" y="230"/>
                    <a:pt x="1693" y="230"/>
                    <a:pt x="1693" y="230"/>
                  </a:cubicBezTo>
                  <a:cubicBezTo>
                    <a:pt x="1685" y="224"/>
                    <a:pt x="1678" y="218"/>
                    <a:pt x="1670" y="212"/>
                  </a:cubicBezTo>
                  <a:moveTo>
                    <a:pt x="453" y="181"/>
                  </a:moveTo>
                  <a:cubicBezTo>
                    <a:pt x="446" y="186"/>
                    <a:pt x="438" y="192"/>
                    <a:pt x="430" y="198"/>
                  </a:cubicBezTo>
                  <a:cubicBezTo>
                    <a:pt x="434" y="204"/>
                    <a:pt x="434" y="204"/>
                    <a:pt x="434" y="204"/>
                  </a:cubicBezTo>
                  <a:cubicBezTo>
                    <a:pt x="442" y="198"/>
                    <a:pt x="450" y="192"/>
                    <a:pt x="458" y="187"/>
                  </a:cubicBezTo>
                  <a:cubicBezTo>
                    <a:pt x="453" y="181"/>
                    <a:pt x="453" y="181"/>
                    <a:pt x="453" y="181"/>
                  </a:cubicBezTo>
                  <a:moveTo>
                    <a:pt x="1623" y="178"/>
                  </a:moveTo>
                  <a:cubicBezTo>
                    <a:pt x="1619" y="184"/>
                    <a:pt x="1619" y="184"/>
                    <a:pt x="1619" y="184"/>
                  </a:cubicBezTo>
                  <a:cubicBezTo>
                    <a:pt x="1627" y="190"/>
                    <a:pt x="1635" y="195"/>
                    <a:pt x="1643" y="201"/>
                  </a:cubicBezTo>
                  <a:cubicBezTo>
                    <a:pt x="1647" y="195"/>
                    <a:pt x="1647" y="195"/>
                    <a:pt x="1647" y="195"/>
                  </a:cubicBezTo>
                  <a:cubicBezTo>
                    <a:pt x="1639" y="189"/>
                    <a:pt x="1631" y="184"/>
                    <a:pt x="1623" y="178"/>
                  </a:cubicBezTo>
                  <a:moveTo>
                    <a:pt x="502" y="150"/>
                  </a:moveTo>
                  <a:cubicBezTo>
                    <a:pt x="494" y="155"/>
                    <a:pt x="486" y="160"/>
                    <a:pt x="478" y="165"/>
                  </a:cubicBezTo>
                  <a:cubicBezTo>
                    <a:pt x="482" y="171"/>
                    <a:pt x="482" y="171"/>
                    <a:pt x="482" y="171"/>
                  </a:cubicBezTo>
                  <a:cubicBezTo>
                    <a:pt x="490" y="166"/>
                    <a:pt x="498" y="161"/>
                    <a:pt x="506" y="156"/>
                  </a:cubicBezTo>
                  <a:cubicBezTo>
                    <a:pt x="502" y="150"/>
                    <a:pt x="502" y="150"/>
                    <a:pt x="502" y="150"/>
                  </a:cubicBezTo>
                  <a:moveTo>
                    <a:pt x="1574" y="147"/>
                  </a:moveTo>
                  <a:cubicBezTo>
                    <a:pt x="1571" y="153"/>
                    <a:pt x="1571" y="153"/>
                    <a:pt x="1571" y="153"/>
                  </a:cubicBezTo>
                  <a:cubicBezTo>
                    <a:pt x="1579" y="158"/>
                    <a:pt x="1587" y="163"/>
                    <a:pt x="1595" y="169"/>
                  </a:cubicBezTo>
                  <a:cubicBezTo>
                    <a:pt x="1599" y="162"/>
                    <a:pt x="1599" y="162"/>
                    <a:pt x="1599" y="162"/>
                  </a:cubicBezTo>
                  <a:cubicBezTo>
                    <a:pt x="1591" y="157"/>
                    <a:pt x="1583" y="152"/>
                    <a:pt x="1574" y="147"/>
                  </a:cubicBezTo>
                  <a:moveTo>
                    <a:pt x="552" y="121"/>
                  </a:moveTo>
                  <a:cubicBezTo>
                    <a:pt x="544" y="126"/>
                    <a:pt x="535" y="130"/>
                    <a:pt x="527" y="135"/>
                  </a:cubicBezTo>
                  <a:cubicBezTo>
                    <a:pt x="531" y="141"/>
                    <a:pt x="531" y="141"/>
                    <a:pt x="531" y="141"/>
                  </a:cubicBezTo>
                  <a:cubicBezTo>
                    <a:pt x="539" y="137"/>
                    <a:pt x="547" y="132"/>
                    <a:pt x="556" y="128"/>
                  </a:cubicBezTo>
                  <a:cubicBezTo>
                    <a:pt x="552" y="121"/>
                    <a:pt x="552" y="121"/>
                    <a:pt x="552" y="121"/>
                  </a:cubicBezTo>
                  <a:moveTo>
                    <a:pt x="1524" y="119"/>
                  </a:moveTo>
                  <a:cubicBezTo>
                    <a:pt x="1521" y="125"/>
                    <a:pt x="1521" y="125"/>
                    <a:pt x="1521" y="125"/>
                  </a:cubicBezTo>
                  <a:cubicBezTo>
                    <a:pt x="1529" y="130"/>
                    <a:pt x="1537" y="134"/>
                    <a:pt x="1546" y="139"/>
                  </a:cubicBezTo>
                  <a:cubicBezTo>
                    <a:pt x="1549" y="133"/>
                    <a:pt x="1549" y="133"/>
                    <a:pt x="1549" y="133"/>
                  </a:cubicBezTo>
                  <a:cubicBezTo>
                    <a:pt x="1541" y="128"/>
                    <a:pt x="1532" y="123"/>
                    <a:pt x="1524" y="119"/>
                  </a:cubicBezTo>
                  <a:moveTo>
                    <a:pt x="604" y="96"/>
                  </a:moveTo>
                  <a:cubicBezTo>
                    <a:pt x="595" y="100"/>
                    <a:pt x="586" y="104"/>
                    <a:pt x="578" y="108"/>
                  </a:cubicBezTo>
                  <a:cubicBezTo>
                    <a:pt x="581" y="114"/>
                    <a:pt x="581" y="114"/>
                    <a:pt x="581" y="114"/>
                  </a:cubicBezTo>
                  <a:cubicBezTo>
                    <a:pt x="590" y="110"/>
                    <a:pt x="598" y="106"/>
                    <a:pt x="607" y="102"/>
                  </a:cubicBezTo>
                  <a:cubicBezTo>
                    <a:pt x="604" y="96"/>
                    <a:pt x="604" y="96"/>
                    <a:pt x="604" y="96"/>
                  </a:cubicBezTo>
                  <a:moveTo>
                    <a:pt x="1472" y="93"/>
                  </a:moveTo>
                  <a:cubicBezTo>
                    <a:pt x="1469" y="100"/>
                    <a:pt x="1469" y="100"/>
                    <a:pt x="1469" y="100"/>
                  </a:cubicBezTo>
                  <a:cubicBezTo>
                    <a:pt x="1477" y="104"/>
                    <a:pt x="1486" y="108"/>
                    <a:pt x="1495" y="112"/>
                  </a:cubicBezTo>
                  <a:cubicBezTo>
                    <a:pt x="1498" y="106"/>
                    <a:pt x="1498" y="106"/>
                    <a:pt x="1498" y="106"/>
                  </a:cubicBezTo>
                  <a:cubicBezTo>
                    <a:pt x="1489" y="101"/>
                    <a:pt x="1481" y="97"/>
                    <a:pt x="1472" y="93"/>
                  </a:cubicBezTo>
                  <a:moveTo>
                    <a:pt x="657" y="73"/>
                  </a:moveTo>
                  <a:cubicBezTo>
                    <a:pt x="648" y="76"/>
                    <a:pt x="639" y="80"/>
                    <a:pt x="630" y="84"/>
                  </a:cubicBezTo>
                  <a:cubicBezTo>
                    <a:pt x="633" y="90"/>
                    <a:pt x="633" y="90"/>
                    <a:pt x="633" y="90"/>
                  </a:cubicBezTo>
                  <a:cubicBezTo>
                    <a:pt x="642" y="87"/>
                    <a:pt x="651" y="83"/>
                    <a:pt x="659" y="80"/>
                  </a:cubicBezTo>
                  <a:cubicBezTo>
                    <a:pt x="657" y="73"/>
                    <a:pt x="657" y="73"/>
                    <a:pt x="657" y="73"/>
                  </a:cubicBezTo>
                  <a:moveTo>
                    <a:pt x="1418" y="71"/>
                  </a:moveTo>
                  <a:cubicBezTo>
                    <a:pt x="1416" y="78"/>
                    <a:pt x="1416" y="78"/>
                    <a:pt x="1416" y="78"/>
                  </a:cubicBezTo>
                  <a:cubicBezTo>
                    <a:pt x="1425" y="81"/>
                    <a:pt x="1434" y="85"/>
                    <a:pt x="1443" y="88"/>
                  </a:cubicBezTo>
                  <a:cubicBezTo>
                    <a:pt x="1445" y="82"/>
                    <a:pt x="1445" y="82"/>
                    <a:pt x="1445" y="82"/>
                  </a:cubicBezTo>
                  <a:cubicBezTo>
                    <a:pt x="1436" y="78"/>
                    <a:pt x="1427" y="74"/>
                    <a:pt x="1418" y="71"/>
                  </a:cubicBezTo>
                  <a:moveTo>
                    <a:pt x="711" y="53"/>
                  </a:moveTo>
                  <a:cubicBezTo>
                    <a:pt x="702" y="56"/>
                    <a:pt x="693" y="59"/>
                    <a:pt x="684" y="63"/>
                  </a:cubicBezTo>
                  <a:cubicBezTo>
                    <a:pt x="686" y="69"/>
                    <a:pt x="686" y="69"/>
                    <a:pt x="686" y="69"/>
                  </a:cubicBezTo>
                  <a:cubicBezTo>
                    <a:pt x="695" y="66"/>
                    <a:pt x="704" y="63"/>
                    <a:pt x="713" y="60"/>
                  </a:cubicBezTo>
                  <a:cubicBezTo>
                    <a:pt x="711" y="53"/>
                    <a:pt x="711" y="53"/>
                    <a:pt x="711" y="53"/>
                  </a:cubicBezTo>
                  <a:moveTo>
                    <a:pt x="1364" y="51"/>
                  </a:moveTo>
                  <a:cubicBezTo>
                    <a:pt x="1362" y="58"/>
                    <a:pt x="1362" y="58"/>
                    <a:pt x="1362" y="58"/>
                  </a:cubicBezTo>
                  <a:cubicBezTo>
                    <a:pt x="1371" y="61"/>
                    <a:pt x="1380" y="64"/>
                    <a:pt x="1389" y="68"/>
                  </a:cubicBezTo>
                  <a:cubicBezTo>
                    <a:pt x="1391" y="61"/>
                    <a:pt x="1391" y="61"/>
                    <a:pt x="1391" y="61"/>
                  </a:cubicBezTo>
                  <a:cubicBezTo>
                    <a:pt x="1382" y="57"/>
                    <a:pt x="1373" y="54"/>
                    <a:pt x="1364" y="51"/>
                  </a:cubicBezTo>
                  <a:moveTo>
                    <a:pt x="766" y="36"/>
                  </a:moveTo>
                  <a:cubicBezTo>
                    <a:pt x="757" y="39"/>
                    <a:pt x="748" y="42"/>
                    <a:pt x="738" y="44"/>
                  </a:cubicBezTo>
                  <a:cubicBezTo>
                    <a:pt x="740" y="51"/>
                    <a:pt x="740" y="51"/>
                    <a:pt x="740" y="51"/>
                  </a:cubicBezTo>
                  <a:cubicBezTo>
                    <a:pt x="750" y="48"/>
                    <a:pt x="759" y="46"/>
                    <a:pt x="768" y="43"/>
                  </a:cubicBezTo>
                  <a:cubicBezTo>
                    <a:pt x="766" y="36"/>
                    <a:pt x="766" y="36"/>
                    <a:pt x="766" y="36"/>
                  </a:cubicBezTo>
                  <a:moveTo>
                    <a:pt x="1309" y="35"/>
                  </a:moveTo>
                  <a:cubicBezTo>
                    <a:pt x="1307" y="42"/>
                    <a:pt x="1307" y="42"/>
                    <a:pt x="1307" y="42"/>
                  </a:cubicBezTo>
                  <a:cubicBezTo>
                    <a:pt x="1316" y="44"/>
                    <a:pt x="1325" y="47"/>
                    <a:pt x="1334" y="50"/>
                  </a:cubicBezTo>
                  <a:cubicBezTo>
                    <a:pt x="1336" y="43"/>
                    <a:pt x="1336" y="43"/>
                    <a:pt x="1336" y="43"/>
                  </a:cubicBezTo>
                  <a:cubicBezTo>
                    <a:pt x="1327" y="40"/>
                    <a:pt x="1318" y="37"/>
                    <a:pt x="1309" y="35"/>
                  </a:cubicBezTo>
                  <a:moveTo>
                    <a:pt x="822" y="23"/>
                  </a:moveTo>
                  <a:cubicBezTo>
                    <a:pt x="813" y="25"/>
                    <a:pt x="803" y="27"/>
                    <a:pt x="794" y="29"/>
                  </a:cubicBezTo>
                  <a:cubicBezTo>
                    <a:pt x="796" y="36"/>
                    <a:pt x="796" y="36"/>
                    <a:pt x="796" y="36"/>
                  </a:cubicBezTo>
                  <a:cubicBezTo>
                    <a:pt x="805" y="34"/>
                    <a:pt x="814" y="32"/>
                    <a:pt x="824" y="30"/>
                  </a:cubicBezTo>
                  <a:cubicBezTo>
                    <a:pt x="822" y="23"/>
                    <a:pt x="822" y="23"/>
                    <a:pt x="822" y="23"/>
                  </a:cubicBezTo>
                  <a:moveTo>
                    <a:pt x="1252" y="22"/>
                  </a:moveTo>
                  <a:cubicBezTo>
                    <a:pt x="1251" y="29"/>
                    <a:pt x="1251" y="29"/>
                    <a:pt x="1251" y="29"/>
                  </a:cubicBezTo>
                  <a:cubicBezTo>
                    <a:pt x="1260" y="31"/>
                    <a:pt x="1270" y="33"/>
                    <a:pt x="1279" y="35"/>
                  </a:cubicBezTo>
                  <a:cubicBezTo>
                    <a:pt x="1281" y="28"/>
                    <a:pt x="1281" y="28"/>
                    <a:pt x="1281" y="28"/>
                  </a:cubicBezTo>
                  <a:cubicBezTo>
                    <a:pt x="1271" y="26"/>
                    <a:pt x="1262" y="24"/>
                    <a:pt x="1252" y="22"/>
                  </a:cubicBezTo>
                  <a:moveTo>
                    <a:pt x="879" y="12"/>
                  </a:moveTo>
                  <a:cubicBezTo>
                    <a:pt x="869" y="14"/>
                    <a:pt x="860" y="15"/>
                    <a:pt x="850" y="17"/>
                  </a:cubicBezTo>
                  <a:cubicBezTo>
                    <a:pt x="852" y="24"/>
                    <a:pt x="852" y="24"/>
                    <a:pt x="852" y="24"/>
                  </a:cubicBezTo>
                  <a:cubicBezTo>
                    <a:pt x="861" y="22"/>
                    <a:pt x="871" y="21"/>
                    <a:pt x="880" y="19"/>
                  </a:cubicBezTo>
                  <a:cubicBezTo>
                    <a:pt x="879" y="12"/>
                    <a:pt x="879" y="12"/>
                    <a:pt x="879" y="12"/>
                  </a:cubicBezTo>
                  <a:moveTo>
                    <a:pt x="1196" y="11"/>
                  </a:moveTo>
                  <a:cubicBezTo>
                    <a:pt x="1195" y="19"/>
                    <a:pt x="1195" y="19"/>
                    <a:pt x="1195" y="19"/>
                  </a:cubicBezTo>
                  <a:cubicBezTo>
                    <a:pt x="1204" y="20"/>
                    <a:pt x="1213" y="21"/>
                    <a:pt x="1223" y="23"/>
                  </a:cubicBezTo>
                  <a:cubicBezTo>
                    <a:pt x="1224" y="16"/>
                    <a:pt x="1224" y="16"/>
                    <a:pt x="1224" y="16"/>
                  </a:cubicBezTo>
                  <a:cubicBezTo>
                    <a:pt x="1215" y="15"/>
                    <a:pt x="1205" y="13"/>
                    <a:pt x="1196" y="11"/>
                  </a:cubicBezTo>
                  <a:moveTo>
                    <a:pt x="936" y="5"/>
                  </a:moveTo>
                  <a:cubicBezTo>
                    <a:pt x="927" y="6"/>
                    <a:pt x="917" y="7"/>
                    <a:pt x="908" y="8"/>
                  </a:cubicBezTo>
                  <a:cubicBezTo>
                    <a:pt x="909" y="15"/>
                    <a:pt x="909" y="15"/>
                    <a:pt x="909" y="15"/>
                  </a:cubicBezTo>
                  <a:cubicBezTo>
                    <a:pt x="918" y="14"/>
                    <a:pt x="928" y="13"/>
                    <a:pt x="937" y="12"/>
                  </a:cubicBezTo>
                  <a:cubicBezTo>
                    <a:pt x="936" y="5"/>
                    <a:pt x="936" y="5"/>
                    <a:pt x="936" y="5"/>
                  </a:cubicBezTo>
                  <a:moveTo>
                    <a:pt x="1138" y="4"/>
                  </a:moveTo>
                  <a:cubicBezTo>
                    <a:pt x="1137" y="12"/>
                    <a:pt x="1137" y="12"/>
                    <a:pt x="1137" y="12"/>
                  </a:cubicBezTo>
                  <a:cubicBezTo>
                    <a:pt x="1147" y="13"/>
                    <a:pt x="1157" y="14"/>
                    <a:pt x="1166" y="15"/>
                  </a:cubicBezTo>
                  <a:cubicBezTo>
                    <a:pt x="1167" y="8"/>
                    <a:pt x="1167" y="8"/>
                    <a:pt x="1167" y="8"/>
                  </a:cubicBezTo>
                  <a:cubicBezTo>
                    <a:pt x="1157" y="6"/>
                    <a:pt x="1148" y="6"/>
                    <a:pt x="1138" y="4"/>
                  </a:cubicBezTo>
                  <a:moveTo>
                    <a:pt x="994" y="1"/>
                  </a:moveTo>
                  <a:cubicBezTo>
                    <a:pt x="984" y="1"/>
                    <a:pt x="975" y="2"/>
                    <a:pt x="965" y="3"/>
                  </a:cubicBezTo>
                  <a:cubicBezTo>
                    <a:pt x="966" y="10"/>
                    <a:pt x="966" y="10"/>
                    <a:pt x="966" y="10"/>
                  </a:cubicBezTo>
                  <a:cubicBezTo>
                    <a:pt x="975" y="9"/>
                    <a:pt x="985" y="8"/>
                    <a:pt x="994" y="8"/>
                  </a:cubicBezTo>
                  <a:cubicBezTo>
                    <a:pt x="994" y="1"/>
                    <a:pt x="994" y="1"/>
                    <a:pt x="994" y="1"/>
                  </a:cubicBezTo>
                  <a:moveTo>
                    <a:pt x="1081" y="1"/>
                  </a:moveTo>
                  <a:cubicBezTo>
                    <a:pt x="1080" y="8"/>
                    <a:pt x="1080" y="8"/>
                    <a:pt x="1080" y="8"/>
                  </a:cubicBezTo>
                  <a:cubicBezTo>
                    <a:pt x="1090" y="8"/>
                    <a:pt x="1099" y="9"/>
                    <a:pt x="1109" y="9"/>
                  </a:cubicBezTo>
                  <a:cubicBezTo>
                    <a:pt x="1109" y="2"/>
                    <a:pt x="1109" y="2"/>
                    <a:pt x="1109" y="2"/>
                  </a:cubicBezTo>
                  <a:cubicBezTo>
                    <a:pt x="1100" y="2"/>
                    <a:pt x="1090" y="1"/>
                    <a:pt x="1081" y="1"/>
                  </a:cubicBezTo>
                  <a:moveTo>
                    <a:pt x="1052" y="0"/>
                  </a:moveTo>
                  <a:cubicBezTo>
                    <a:pt x="1042" y="0"/>
                    <a:pt x="1032" y="0"/>
                    <a:pt x="1023" y="0"/>
                  </a:cubicBezTo>
                  <a:cubicBezTo>
                    <a:pt x="1023" y="7"/>
                    <a:pt x="1023" y="7"/>
                    <a:pt x="1023" y="7"/>
                  </a:cubicBezTo>
                  <a:cubicBezTo>
                    <a:pt x="1032" y="7"/>
                    <a:pt x="1042" y="7"/>
                    <a:pt x="1052" y="7"/>
                  </a:cubicBezTo>
                  <a:cubicBezTo>
                    <a:pt x="1052" y="0"/>
                    <a:pt x="1052" y="0"/>
                    <a:pt x="10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7" name="Freeform 407"/>
            <p:cNvSpPr>
              <a:spLocks noEditPoints="1"/>
            </p:cNvSpPr>
            <p:nvPr/>
          </p:nvSpPr>
          <p:spPr bwMode="auto">
            <a:xfrm>
              <a:off x="3352801" y="1016000"/>
              <a:ext cx="5489575" cy="4829176"/>
            </a:xfrm>
            <a:custGeom>
              <a:avLst/>
              <a:gdLst>
                <a:gd name="T0" fmla="*/ 175 w 1462"/>
                <a:gd name="T1" fmla="*/ 373 h 1286"/>
                <a:gd name="T2" fmla="*/ 732 w 1462"/>
                <a:gd name="T3" fmla="*/ 25 h 1286"/>
                <a:gd name="T4" fmla="*/ 971 w 1462"/>
                <a:gd name="T5" fmla="*/ 73 h 1286"/>
                <a:gd name="T6" fmla="*/ 1335 w 1462"/>
                <a:gd name="T7" fmla="*/ 508 h 1286"/>
                <a:gd name="T8" fmla="*/ 1337 w 1462"/>
                <a:gd name="T9" fmla="*/ 519 h 1286"/>
                <a:gd name="T10" fmla="*/ 1337 w 1462"/>
                <a:gd name="T11" fmla="*/ 519 h 1286"/>
                <a:gd name="T12" fmla="*/ 1302 w 1462"/>
                <a:gd name="T13" fmla="*/ 882 h 1286"/>
                <a:gd name="T14" fmla="*/ 730 w 1462"/>
                <a:gd name="T15" fmla="*/ 1261 h 1286"/>
                <a:gd name="T16" fmla="*/ 492 w 1462"/>
                <a:gd name="T17" fmla="*/ 1213 h 1286"/>
                <a:gd name="T18" fmla="*/ 158 w 1462"/>
                <a:gd name="T19" fmla="*/ 411 h 1286"/>
                <a:gd name="T20" fmla="*/ 161 w 1462"/>
                <a:gd name="T21" fmla="*/ 404 h 1286"/>
                <a:gd name="T22" fmla="*/ 174 w 1462"/>
                <a:gd name="T23" fmla="*/ 373 h 1286"/>
                <a:gd name="T24" fmla="*/ 175 w 1462"/>
                <a:gd name="T25" fmla="*/ 373 h 1286"/>
                <a:gd name="T26" fmla="*/ 732 w 1462"/>
                <a:gd name="T27" fmla="*/ 0 h 1286"/>
                <a:gd name="T28" fmla="*/ 137 w 1462"/>
                <a:gd name="T29" fmla="*/ 394 h 1286"/>
                <a:gd name="T30" fmla="*/ 482 w 1462"/>
                <a:gd name="T31" fmla="*/ 1236 h 1286"/>
                <a:gd name="T32" fmla="*/ 730 w 1462"/>
                <a:gd name="T33" fmla="*/ 1286 h 1286"/>
                <a:gd name="T34" fmla="*/ 1325 w 1462"/>
                <a:gd name="T35" fmla="*/ 892 h 1286"/>
                <a:gd name="T36" fmla="*/ 981 w 1462"/>
                <a:gd name="T37" fmla="*/ 50 h 1286"/>
                <a:gd name="T38" fmla="*/ 732 w 1462"/>
                <a:gd name="T39" fmla="*/ 0 h 1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62" h="1286">
                  <a:moveTo>
                    <a:pt x="175" y="373"/>
                  </a:moveTo>
                  <a:cubicBezTo>
                    <a:pt x="280" y="155"/>
                    <a:pt x="501" y="25"/>
                    <a:pt x="732" y="25"/>
                  </a:cubicBezTo>
                  <a:cubicBezTo>
                    <a:pt x="812" y="25"/>
                    <a:pt x="893" y="40"/>
                    <a:pt x="971" y="73"/>
                  </a:cubicBezTo>
                  <a:cubicBezTo>
                    <a:pt x="1162" y="153"/>
                    <a:pt x="1292" y="319"/>
                    <a:pt x="1335" y="508"/>
                  </a:cubicBezTo>
                  <a:cubicBezTo>
                    <a:pt x="1336" y="512"/>
                    <a:pt x="1336" y="515"/>
                    <a:pt x="1337" y="519"/>
                  </a:cubicBezTo>
                  <a:cubicBezTo>
                    <a:pt x="1337" y="519"/>
                    <a:pt x="1337" y="519"/>
                    <a:pt x="1337" y="519"/>
                  </a:cubicBezTo>
                  <a:cubicBezTo>
                    <a:pt x="1361" y="637"/>
                    <a:pt x="1352" y="763"/>
                    <a:pt x="1302" y="882"/>
                  </a:cubicBezTo>
                  <a:cubicBezTo>
                    <a:pt x="1202" y="1119"/>
                    <a:pt x="972" y="1261"/>
                    <a:pt x="730" y="1261"/>
                  </a:cubicBezTo>
                  <a:cubicBezTo>
                    <a:pt x="651" y="1261"/>
                    <a:pt x="570" y="1246"/>
                    <a:pt x="492" y="1213"/>
                  </a:cubicBezTo>
                  <a:cubicBezTo>
                    <a:pt x="179" y="1082"/>
                    <a:pt x="31" y="723"/>
                    <a:pt x="158" y="411"/>
                  </a:cubicBezTo>
                  <a:cubicBezTo>
                    <a:pt x="159" y="409"/>
                    <a:pt x="160" y="406"/>
                    <a:pt x="161" y="404"/>
                  </a:cubicBezTo>
                  <a:cubicBezTo>
                    <a:pt x="165" y="393"/>
                    <a:pt x="170" y="383"/>
                    <a:pt x="174" y="373"/>
                  </a:cubicBezTo>
                  <a:cubicBezTo>
                    <a:pt x="175" y="373"/>
                    <a:pt x="175" y="373"/>
                    <a:pt x="175" y="373"/>
                  </a:cubicBezTo>
                  <a:moveTo>
                    <a:pt x="732" y="0"/>
                  </a:moveTo>
                  <a:cubicBezTo>
                    <a:pt x="480" y="0"/>
                    <a:pt x="241" y="148"/>
                    <a:pt x="137" y="394"/>
                  </a:cubicBezTo>
                  <a:cubicBezTo>
                    <a:pt x="0" y="721"/>
                    <a:pt x="155" y="1099"/>
                    <a:pt x="482" y="1236"/>
                  </a:cubicBezTo>
                  <a:cubicBezTo>
                    <a:pt x="563" y="1270"/>
                    <a:pt x="647" y="1286"/>
                    <a:pt x="730" y="1286"/>
                  </a:cubicBezTo>
                  <a:cubicBezTo>
                    <a:pt x="982" y="1286"/>
                    <a:pt x="1221" y="1138"/>
                    <a:pt x="1325" y="892"/>
                  </a:cubicBezTo>
                  <a:cubicBezTo>
                    <a:pt x="1462" y="565"/>
                    <a:pt x="1308" y="187"/>
                    <a:pt x="981" y="50"/>
                  </a:cubicBezTo>
                  <a:cubicBezTo>
                    <a:pt x="899" y="16"/>
                    <a:pt x="815" y="0"/>
                    <a:pt x="73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8" name="Freeform 408"/>
            <p:cNvSpPr/>
            <p:nvPr/>
          </p:nvSpPr>
          <p:spPr bwMode="auto">
            <a:xfrm>
              <a:off x="6270626" y="1020762"/>
              <a:ext cx="38100" cy="3175"/>
            </a:xfrm>
            <a:custGeom>
              <a:avLst/>
              <a:gdLst>
                <a:gd name="T0" fmla="*/ 10 w 10"/>
                <a:gd name="T1" fmla="*/ 1 h 1"/>
                <a:gd name="T2" fmla="*/ 8 w 10"/>
                <a:gd name="T3" fmla="*/ 1 h 1"/>
                <a:gd name="T4" fmla="*/ 0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cubicBezTo>
                    <a:pt x="9" y="1"/>
                    <a:pt x="9" y="1"/>
                    <a:pt x="8" y="1"/>
                  </a:cubicBezTo>
                  <a:cubicBezTo>
                    <a:pt x="5" y="0"/>
                    <a:pt x="3" y="0"/>
                    <a:pt x="0" y="0"/>
                  </a:cubicBezTo>
                  <a:cubicBezTo>
                    <a:pt x="4" y="0"/>
                    <a:pt x="7" y="1"/>
                    <a:pt x="1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9" name="Freeform 409"/>
            <p:cNvSpPr>
              <a:spLocks noEditPoints="1"/>
            </p:cNvSpPr>
            <p:nvPr/>
          </p:nvSpPr>
          <p:spPr bwMode="auto">
            <a:xfrm>
              <a:off x="3930651" y="1109662"/>
              <a:ext cx="4443413" cy="4344988"/>
            </a:xfrm>
            <a:custGeom>
              <a:avLst/>
              <a:gdLst>
                <a:gd name="T0" fmla="*/ 577 w 1183"/>
                <a:gd name="T1" fmla="*/ 1130 h 1157"/>
                <a:gd name="T2" fmla="*/ 534 w 1183"/>
                <a:gd name="T3" fmla="*/ 1129 h 1157"/>
                <a:gd name="T4" fmla="*/ 66 w 1183"/>
                <a:gd name="T5" fmla="*/ 575 h 1157"/>
                <a:gd name="T6" fmla="*/ 577 w 1183"/>
                <a:gd name="T7" fmla="*/ 105 h 1157"/>
                <a:gd name="T8" fmla="*/ 620 w 1183"/>
                <a:gd name="T9" fmla="*/ 107 h 1157"/>
                <a:gd name="T10" fmla="*/ 1088 w 1183"/>
                <a:gd name="T11" fmla="*/ 661 h 1157"/>
                <a:gd name="T12" fmla="*/ 577 w 1183"/>
                <a:gd name="T13" fmla="*/ 1130 h 1157"/>
                <a:gd name="T14" fmla="*/ 603 w 1183"/>
                <a:gd name="T15" fmla="*/ 0 h 1157"/>
                <a:gd name="T16" fmla="*/ 596 w 1183"/>
                <a:gd name="T17" fmla="*/ 85 h 1157"/>
                <a:gd name="T18" fmla="*/ 596 w 1183"/>
                <a:gd name="T19" fmla="*/ 85 h 1157"/>
                <a:gd name="T20" fmla="*/ 577 w 1183"/>
                <a:gd name="T21" fmla="*/ 85 h 1157"/>
                <a:gd name="T22" fmla="*/ 99 w 1183"/>
                <a:gd name="T23" fmla="*/ 381 h 1157"/>
                <a:gd name="T24" fmla="*/ 21 w 1183"/>
                <a:gd name="T25" fmla="*/ 348 h 1157"/>
                <a:gd name="T26" fmla="*/ 7 w 1183"/>
                <a:gd name="T27" fmla="*/ 379 h 1157"/>
                <a:gd name="T28" fmla="*/ 4 w 1183"/>
                <a:gd name="T29" fmla="*/ 386 h 1157"/>
                <a:gd name="T30" fmla="*/ 0 w 1183"/>
                <a:gd name="T31" fmla="*/ 396 h 1157"/>
                <a:gd name="T32" fmla="*/ 78 w 1183"/>
                <a:gd name="T33" fmla="*/ 428 h 1157"/>
                <a:gd name="T34" fmla="*/ 45 w 1183"/>
                <a:gd name="T35" fmla="*/ 573 h 1157"/>
                <a:gd name="T36" fmla="*/ 206 w 1183"/>
                <a:gd name="T37" fmla="*/ 1001 h 1157"/>
                <a:gd name="T38" fmla="*/ 150 w 1183"/>
                <a:gd name="T39" fmla="*/ 1066 h 1157"/>
                <a:gd name="T40" fmla="*/ 189 w 1183"/>
                <a:gd name="T41" fmla="*/ 1100 h 1157"/>
                <a:gd name="T42" fmla="*/ 245 w 1183"/>
                <a:gd name="T43" fmla="*/ 1035 h 1157"/>
                <a:gd name="T44" fmla="*/ 533 w 1183"/>
                <a:gd name="T45" fmla="*/ 1149 h 1157"/>
                <a:gd name="T46" fmla="*/ 579 w 1183"/>
                <a:gd name="T47" fmla="*/ 1151 h 1157"/>
                <a:gd name="T48" fmla="*/ 835 w 1183"/>
                <a:gd name="T49" fmla="*/ 1084 h 1157"/>
                <a:gd name="T50" fmla="*/ 879 w 1183"/>
                <a:gd name="T51" fmla="*/ 1157 h 1157"/>
                <a:gd name="T52" fmla="*/ 924 w 1183"/>
                <a:gd name="T53" fmla="*/ 1130 h 1157"/>
                <a:gd name="T54" fmla="*/ 879 w 1183"/>
                <a:gd name="T55" fmla="*/ 1057 h 1157"/>
                <a:gd name="T56" fmla="*/ 1109 w 1183"/>
                <a:gd name="T57" fmla="*/ 662 h 1157"/>
                <a:gd name="T58" fmla="*/ 1100 w 1183"/>
                <a:gd name="T59" fmla="*/ 514 h 1157"/>
                <a:gd name="T60" fmla="*/ 1183 w 1183"/>
                <a:gd name="T61" fmla="*/ 494 h 1157"/>
                <a:gd name="T62" fmla="*/ 1181 w 1183"/>
                <a:gd name="T63" fmla="*/ 483 h 1157"/>
                <a:gd name="T64" fmla="*/ 1171 w 1183"/>
                <a:gd name="T65" fmla="*/ 444 h 1157"/>
                <a:gd name="T66" fmla="*/ 1088 w 1183"/>
                <a:gd name="T67" fmla="*/ 463 h 1157"/>
                <a:gd name="T68" fmla="*/ 647 w 1183"/>
                <a:gd name="T69" fmla="*/ 89 h 1157"/>
                <a:gd name="T70" fmla="*/ 647 w 1183"/>
                <a:gd name="T71" fmla="*/ 89 h 1157"/>
                <a:gd name="T72" fmla="*/ 654 w 1183"/>
                <a:gd name="T73" fmla="*/ 4 h 1157"/>
                <a:gd name="T74" fmla="*/ 603 w 1183"/>
                <a:gd name="T75" fmla="*/ 0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83" h="1157">
                  <a:moveTo>
                    <a:pt x="577" y="1130"/>
                  </a:moveTo>
                  <a:cubicBezTo>
                    <a:pt x="563" y="1130"/>
                    <a:pt x="549" y="1130"/>
                    <a:pt x="534" y="1129"/>
                  </a:cubicBezTo>
                  <a:cubicBezTo>
                    <a:pt x="253" y="1105"/>
                    <a:pt x="42" y="857"/>
                    <a:pt x="66" y="575"/>
                  </a:cubicBezTo>
                  <a:cubicBezTo>
                    <a:pt x="88" y="308"/>
                    <a:pt x="313" y="105"/>
                    <a:pt x="577" y="105"/>
                  </a:cubicBezTo>
                  <a:cubicBezTo>
                    <a:pt x="591" y="105"/>
                    <a:pt x="605" y="106"/>
                    <a:pt x="620" y="107"/>
                  </a:cubicBezTo>
                  <a:cubicBezTo>
                    <a:pt x="902" y="131"/>
                    <a:pt x="1112" y="379"/>
                    <a:pt x="1088" y="661"/>
                  </a:cubicBezTo>
                  <a:cubicBezTo>
                    <a:pt x="1066" y="928"/>
                    <a:pt x="841" y="1130"/>
                    <a:pt x="577" y="1130"/>
                  </a:cubicBezTo>
                  <a:moveTo>
                    <a:pt x="603" y="0"/>
                  </a:moveTo>
                  <a:cubicBezTo>
                    <a:pt x="596" y="85"/>
                    <a:pt x="596" y="85"/>
                    <a:pt x="596" y="85"/>
                  </a:cubicBezTo>
                  <a:cubicBezTo>
                    <a:pt x="596" y="85"/>
                    <a:pt x="596" y="85"/>
                    <a:pt x="596" y="85"/>
                  </a:cubicBezTo>
                  <a:cubicBezTo>
                    <a:pt x="590" y="85"/>
                    <a:pt x="583" y="85"/>
                    <a:pt x="577" y="85"/>
                  </a:cubicBezTo>
                  <a:cubicBezTo>
                    <a:pt x="371" y="85"/>
                    <a:pt x="187" y="204"/>
                    <a:pt x="99" y="381"/>
                  </a:cubicBezTo>
                  <a:cubicBezTo>
                    <a:pt x="21" y="348"/>
                    <a:pt x="21" y="348"/>
                    <a:pt x="21" y="348"/>
                  </a:cubicBezTo>
                  <a:cubicBezTo>
                    <a:pt x="16" y="358"/>
                    <a:pt x="11" y="368"/>
                    <a:pt x="7" y="379"/>
                  </a:cubicBezTo>
                  <a:cubicBezTo>
                    <a:pt x="6" y="381"/>
                    <a:pt x="5" y="384"/>
                    <a:pt x="4" y="386"/>
                  </a:cubicBezTo>
                  <a:cubicBezTo>
                    <a:pt x="2" y="389"/>
                    <a:pt x="1" y="392"/>
                    <a:pt x="0" y="396"/>
                  </a:cubicBezTo>
                  <a:cubicBezTo>
                    <a:pt x="78" y="428"/>
                    <a:pt x="78" y="428"/>
                    <a:pt x="78" y="428"/>
                  </a:cubicBezTo>
                  <a:cubicBezTo>
                    <a:pt x="61" y="474"/>
                    <a:pt x="50" y="522"/>
                    <a:pt x="45" y="573"/>
                  </a:cubicBezTo>
                  <a:cubicBezTo>
                    <a:pt x="32" y="739"/>
                    <a:pt x="95" y="893"/>
                    <a:pt x="206" y="1001"/>
                  </a:cubicBezTo>
                  <a:cubicBezTo>
                    <a:pt x="150" y="1066"/>
                    <a:pt x="150" y="1066"/>
                    <a:pt x="150" y="1066"/>
                  </a:cubicBezTo>
                  <a:cubicBezTo>
                    <a:pt x="163" y="1077"/>
                    <a:pt x="176" y="1089"/>
                    <a:pt x="189" y="1100"/>
                  </a:cubicBezTo>
                  <a:cubicBezTo>
                    <a:pt x="245" y="1035"/>
                    <a:pt x="245" y="1035"/>
                    <a:pt x="245" y="1035"/>
                  </a:cubicBezTo>
                  <a:cubicBezTo>
                    <a:pt x="325" y="1099"/>
                    <a:pt x="424" y="1140"/>
                    <a:pt x="533" y="1149"/>
                  </a:cubicBezTo>
                  <a:cubicBezTo>
                    <a:pt x="548" y="1150"/>
                    <a:pt x="564" y="1151"/>
                    <a:pt x="579" y="1151"/>
                  </a:cubicBezTo>
                  <a:cubicBezTo>
                    <a:pt x="671" y="1151"/>
                    <a:pt x="759" y="1127"/>
                    <a:pt x="835" y="1084"/>
                  </a:cubicBezTo>
                  <a:cubicBezTo>
                    <a:pt x="879" y="1157"/>
                    <a:pt x="879" y="1157"/>
                    <a:pt x="879" y="1157"/>
                  </a:cubicBezTo>
                  <a:cubicBezTo>
                    <a:pt x="894" y="1148"/>
                    <a:pt x="909" y="1139"/>
                    <a:pt x="924" y="1130"/>
                  </a:cubicBezTo>
                  <a:cubicBezTo>
                    <a:pt x="879" y="1057"/>
                    <a:pt x="879" y="1057"/>
                    <a:pt x="879" y="1057"/>
                  </a:cubicBezTo>
                  <a:cubicBezTo>
                    <a:pt x="1006" y="969"/>
                    <a:pt x="1095" y="828"/>
                    <a:pt x="1109" y="662"/>
                  </a:cubicBezTo>
                  <a:cubicBezTo>
                    <a:pt x="1113" y="611"/>
                    <a:pt x="1110" y="562"/>
                    <a:pt x="1100" y="514"/>
                  </a:cubicBezTo>
                  <a:cubicBezTo>
                    <a:pt x="1183" y="494"/>
                    <a:pt x="1183" y="494"/>
                    <a:pt x="1183" y="494"/>
                  </a:cubicBezTo>
                  <a:cubicBezTo>
                    <a:pt x="1182" y="490"/>
                    <a:pt x="1182" y="487"/>
                    <a:pt x="1181" y="483"/>
                  </a:cubicBezTo>
                  <a:cubicBezTo>
                    <a:pt x="1178" y="470"/>
                    <a:pt x="1174" y="457"/>
                    <a:pt x="1171" y="444"/>
                  </a:cubicBezTo>
                  <a:cubicBezTo>
                    <a:pt x="1088" y="463"/>
                    <a:pt x="1088" y="463"/>
                    <a:pt x="1088" y="463"/>
                  </a:cubicBezTo>
                  <a:cubicBezTo>
                    <a:pt x="1028" y="268"/>
                    <a:pt x="859" y="117"/>
                    <a:pt x="647" y="89"/>
                  </a:cubicBezTo>
                  <a:cubicBezTo>
                    <a:pt x="647" y="89"/>
                    <a:pt x="647" y="89"/>
                    <a:pt x="647" y="89"/>
                  </a:cubicBezTo>
                  <a:cubicBezTo>
                    <a:pt x="654" y="4"/>
                    <a:pt x="654" y="4"/>
                    <a:pt x="654" y="4"/>
                  </a:cubicBezTo>
                  <a:cubicBezTo>
                    <a:pt x="637" y="2"/>
                    <a:pt x="620" y="1"/>
                    <a:pt x="6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0" name="Freeform 410"/>
            <p:cNvSpPr>
              <a:spLocks noEditPoints="1"/>
            </p:cNvSpPr>
            <p:nvPr/>
          </p:nvSpPr>
          <p:spPr bwMode="auto">
            <a:xfrm>
              <a:off x="3946526" y="2417762"/>
              <a:ext cx="4427538" cy="547688"/>
            </a:xfrm>
            <a:custGeom>
              <a:avLst/>
              <a:gdLst>
                <a:gd name="T0" fmla="*/ 1177 w 1179"/>
                <a:gd name="T1" fmla="*/ 135 h 146"/>
                <a:gd name="T2" fmla="*/ 1179 w 1179"/>
                <a:gd name="T3" fmla="*/ 146 h 146"/>
                <a:gd name="T4" fmla="*/ 1179 w 1179"/>
                <a:gd name="T5" fmla="*/ 146 h 146"/>
                <a:gd name="T6" fmla="*/ 1177 w 1179"/>
                <a:gd name="T7" fmla="*/ 135 h 146"/>
                <a:gd name="T8" fmla="*/ 16 w 1179"/>
                <a:gd name="T9" fmla="*/ 0 h 146"/>
                <a:gd name="T10" fmla="*/ 3 w 1179"/>
                <a:gd name="T11" fmla="*/ 31 h 146"/>
                <a:gd name="T12" fmla="*/ 0 w 1179"/>
                <a:gd name="T13" fmla="*/ 38 h 146"/>
                <a:gd name="T14" fmla="*/ 3 w 1179"/>
                <a:gd name="T15" fmla="*/ 31 h 146"/>
                <a:gd name="T16" fmla="*/ 17 w 1179"/>
                <a:gd name="T17" fmla="*/ 0 h 146"/>
                <a:gd name="T18" fmla="*/ 16 w 1179"/>
                <a:gd name="T1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9" h="146">
                  <a:moveTo>
                    <a:pt x="1177" y="135"/>
                  </a:moveTo>
                  <a:cubicBezTo>
                    <a:pt x="1178" y="139"/>
                    <a:pt x="1178" y="142"/>
                    <a:pt x="1179" y="146"/>
                  </a:cubicBezTo>
                  <a:cubicBezTo>
                    <a:pt x="1179" y="146"/>
                    <a:pt x="1179" y="146"/>
                    <a:pt x="1179" y="146"/>
                  </a:cubicBezTo>
                  <a:cubicBezTo>
                    <a:pt x="1178" y="142"/>
                    <a:pt x="1178" y="139"/>
                    <a:pt x="1177" y="135"/>
                  </a:cubicBezTo>
                  <a:moveTo>
                    <a:pt x="16" y="0"/>
                  </a:moveTo>
                  <a:cubicBezTo>
                    <a:pt x="12" y="10"/>
                    <a:pt x="7" y="20"/>
                    <a:pt x="3" y="31"/>
                  </a:cubicBezTo>
                  <a:cubicBezTo>
                    <a:pt x="2" y="33"/>
                    <a:pt x="1" y="36"/>
                    <a:pt x="0" y="38"/>
                  </a:cubicBezTo>
                  <a:cubicBezTo>
                    <a:pt x="1" y="36"/>
                    <a:pt x="2" y="33"/>
                    <a:pt x="3" y="31"/>
                  </a:cubicBezTo>
                  <a:cubicBezTo>
                    <a:pt x="7" y="20"/>
                    <a:pt x="12" y="10"/>
                    <a:pt x="17" y="0"/>
                  </a:cubicBez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61" name="组合 160"/>
          <p:cNvGrpSpPr/>
          <p:nvPr/>
        </p:nvGrpSpPr>
        <p:grpSpPr>
          <a:xfrm>
            <a:off x="6499489" y="3150116"/>
            <a:ext cx="1184487" cy="1137532"/>
            <a:chOff x="3613150" y="1047750"/>
            <a:chExt cx="4965700" cy="4768850"/>
          </a:xfrm>
          <a:solidFill>
            <a:srgbClr val="FFFFFF">
              <a:alpha val="15000"/>
            </a:srgbClr>
          </a:solidFill>
        </p:grpSpPr>
        <p:sp>
          <p:nvSpPr>
            <p:cNvPr id="162"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3"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4"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5"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6"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7"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8"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9"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70"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71"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172" name="Freeform 434"/>
          <p:cNvSpPr>
            <a:spLocks noEditPoints="1"/>
          </p:cNvSpPr>
          <p:nvPr/>
        </p:nvSpPr>
        <p:spPr bwMode="auto">
          <a:xfrm>
            <a:off x="8093729" y="-943111"/>
            <a:ext cx="5601549" cy="5136551"/>
          </a:xfrm>
          <a:custGeom>
            <a:avLst/>
            <a:gdLst>
              <a:gd name="T0" fmla="*/ 6801 w 7367"/>
              <a:gd name="T1" fmla="*/ 1757 h 6755"/>
              <a:gd name="T2" fmla="*/ 6801 w 7367"/>
              <a:gd name="T3" fmla="*/ 1940 h 6755"/>
              <a:gd name="T4" fmla="*/ 6876 w 7367"/>
              <a:gd name="T5" fmla="*/ 4653 h 6755"/>
              <a:gd name="T6" fmla="*/ 6801 w 7367"/>
              <a:gd name="T7" fmla="*/ 4818 h 6755"/>
              <a:gd name="T8" fmla="*/ 6801 w 7367"/>
              <a:gd name="T9" fmla="*/ 5001 h 6755"/>
              <a:gd name="T10" fmla="*/ 6953 w 7367"/>
              <a:gd name="T11" fmla="*/ 4686 h 6755"/>
              <a:gd name="T12" fmla="*/ 6801 w 7367"/>
              <a:gd name="T13" fmla="*/ 1757 h 6755"/>
              <a:gd name="T14" fmla="*/ 3842 w 7367"/>
              <a:gd name="T15" fmla="*/ 0 h 6755"/>
              <a:gd name="T16" fmla="*/ 721 w 7367"/>
              <a:gd name="T17" fmla="*/ 2069 h 6755"/>
              <a:gd name="T18" fmla="*/ 2528 w 7367"/>
              <a:gd name="T19" fmla="*/ 6491 h 6755"/>
              <a:gd name="T20" fmla="*/ 3833 w 7367"/>
              <a:gd name="T21" fmla="*/ 6755 h 6755"/>
              <a:gd name="T22" fmla="*/ 5570 w 7367"/>
              <a:gd name="T23" fmla="*/ 6275 h 6755"/>
              <a:gd name="T24" fmla="*/ 5563 w 7367"/>
              <a:gd name="T25" fmla="*/ 6182 h 6755"/>
              <a:gd name="T26" fmla="*/ 3833 w 7367"/>
              <a:gd name="T27" fmla="*/ 6671 h 6755"/>
              <a:gd name="T28" fmla="*/ 2561 w 7367"/>
              <a:gd name="T29" fmla="*/ 6414 h 6755"/>
              <a:gd name="T30" fmla="*/ 799 w 7367"/>
              <a:gd name="T31" fmla="*/ 2102 h 6755"/>
              <a:gd name="T32" fmla="*/ 3842 w 7367"/>
              <a:gd name="T33" fmla="*/ 84 h 6755"/>
              <a:gd name="T34" fmla="*/ 5114 w 7367"/>
              <a:gd name="T35" fmla="*/ 341 h 6755"/>
              <a:gd name="T36" fmla="*/ 6677 w 7367"/>
              <a:gd name="T37" fmla="*/ 1708 h 6755"/>
              <a:gd name="T38" fmla="*/ 6774 w 7367"/>
              <a:gd name="T39" fmla="*/ 1708 h 6755"/>
              <a:gd name="T40" fmla="*/ 5146 w 7367"/>
              <a:gd name="T41" fmla="*/ 264 h 6755"/>
              <a:gd name="T42" fmla="*/ 3842 w 7367"/>
              <a:gd name="T43" fmla="*/ 0 h 6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367" h="6755">
                <a:moveTo>
                  <a:pt x="6801" y="1757"/>
                </a:moveTo>
                <a:cubicBezTo>
                  <a:pt x="6801" y="1940"/>
                  <a:pt x="6801" y="1940"/>
                  <a:pt x="6801" y="1940"/>
                </a:cubicBezTo>
                <a:cubicBezTo>
                  <a:pt x="7200" y="2763"/>
                  <a:pt x="7257" y="3746"/>
                  <a:pt x="6876" y="4653"/>
                </a:cubicBezTo>
                <a:cubicBezTo>
                  <a:pt x="6852" y="4709"/>
                  <a:pt x="6827" y="4764"/>
                  <a:pt x="6801" y="4818"/>
                </a:cubicBezTo>
                <a:cubicBezTo>
                  <a:pt x="6801" y="5001"/>
                  <a:pt x="6801" y="5001"/>
                  <a:pt x="6801" y="5001"/>
                </a:cubicBezTo>
                <a:cubicBezTo>
                  <a:pt x="6856" y="4900"/>
                  <a:pt x="6907" y="4794"/>
                  <a:pt x="6953" y="4686"/>
                </a:cubicBezTo>
                <a:cubicBezTo>
                  <a:pt x="7367" y="3701"/>
                  <a:pt x="7277" y="2629"/>
                  <a:pt x="6801" y="1757"/>
                </a:cubicBezTo>
                <a:moveTo>
                  <a:pt x="3842" y="0"/>
                </a:moveTo>
                <a:cubicBezTo>
                  <a:pt x="2521" y="0"/>
                  <a:pt x="1264" y="778"/>
                  <a:pt x="721" y="2069"/>
                </a:cubicBezTo>
                <a:cubicBezTo>
                  <a:pt x="0" y="3786"/>
                  <a:pt x="810" y="5770"/>
                  <a:pt x="2528" y="6491"/>
                </a:cubicBezTo>
                <a:cubicBezTo>
                  <a:pt x="2954" y="6670"/>
                  <a:pt x="3397" y="6755"/>
                  <a:pt x="3833" y="6755"/>
                </a:cubicBezTo>
                <a:cubicBezTo>
                  <a:pt x="4448" y="6755"/>
                  <a:pt x="5049" y="6586"/>
                  <a:pt x="5570" y="6275"/>
                </a:cubicBezTo>
                <a:cubicBezTo>
                  <a:pt x="5563" y="6182"/>
                  <a:pt x="5563" y="6182"/>
                  <a:pt x="5563" y="6182"/>
                </a:cubicBezTo>
                <a:cubicBezTo>
                  <a:pt x="5046" y="6499"/>
                  <a:pt x="4446" y="6671"/>
                  <a:pt x="3833" y="6671"/>
                </a:cubicBezTo>
                <a:cubicBezTo>
                  <a:pt x="3408" y="6671"/>
                  <a:pt x="2976" y="6588"/>
                  <a:pt x="2561" y="6414"/>
                </a:cubicBezTo>
                <a:cubicBezTo>
                  <a:pt x="885" y="5710"/>
                  <a:pt x="95" y="3776"/>
                  <a:pt x="799" y="2102"/>
                </a:cubicBezTo>
                <a:cubicBezTo>
                  <a:pt x="1328" y="843"/>
                  <a:pt x="2554" y="84"/>
                  <a:pt x="3842" y="84"/>
                </a:cubicBezTo>
                <a:cubicBezTo>
                  <a:pt x="4266" y="84"/>
                  <a:pt x="4698" y="166"/>
                  <a:pt x="5114" y="341"/>
                </a:cubicBezTo>
                <a:cubicBezTo>
                  <a:pt x="5795" y="627"/>
                  <a:pt x="6329" y="1116"/>
                  <a:pt x="6677" y="1708"/>
                </a:cubicBezTo>
                <a:cubicBezTo>
                  <a:pt x="6774" y="1708"/>
                  <a:pt x="6774" y="1708"/>
                  <a:pt x="6774" y="1708"/>
                </a:cubicBezTo>
                <a:cubicBezTo>
                  <a:pt x="6418" y="1082"/>
                  <a:pt x="5861" y="564"/>
                  <a:pt x="5146" y="264"/>
                </a:cubicBezTo>
                <a:cubicBezTo>
                  <a:pt x="4720" y="85"/>
                  <a:pt x="4277" y="0"/>
                  <a:pt x="3842" y="0"/>
                </a:cubicBezTo>
              </a:path>
            </a:pathLst>
          </a:custGeom>
          <a:solidFill>
            <a:srgbClr val="FFFFFF">
              <a:alpha val="6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73" name="Freeform 480"/>
          <p:cNvSpPr>
            <a:spLocks noEditPoints="1"/>
          </p:cNvSpPr>
          <p:nvPr/>
        </p:nvSpPr>
        <p:spPr bwMode="auto">
          <a:xfrm>
            <a:off x="10459148" y="1124044"/>
            <a:ext cx="1118818" cy="1092106"/>
          </a:xfrm>
          <a:custGeom>
            <a:avLst/>
            <a:gdLst>
              <a:gd name="T0" fmla="*/ 566 w 1223"/>
              <a:gd name="T1" fmla="*/ 1031 h 1194"/>
              <a:gd name="T2" fmla="*/ 563 w 1223"/>
              <a:gd name="T3" fmla="*/ 993 h 1194"/>
              <a:gd name="T4" fmla="*/ 602 w 1223"/>
              <a:gd name="T5" fmla="*/ 995 h 1194"/>
              <a:gd name="T6" fmla="*/ 636 w 1223"/>
              <a:gd name="T7" fmla="*/ 1031 h 1194"/>
              <a:gd name="T8" fmla="*/ 712 w 1223"/>
              <a:gd name="T9" fmla="*/ 1019 h 1194"/>
              <a:gd name="T10" fmla="*/ 768 w 1223"/>
              <a:gd name="T11" fmla="*/ 958 h 1194"/>
              <a:gd name="T12" fmla="*/ 712 w 1223"/>
              <a:gd name="T13" fmla="*/ 1019 h 1194"/>
              <a:gd name="T14" fmla="*/ 412 w 1223"/>
              <a:gd name="T15" fmla="*/ 989 h 1194"/>
              <a:gd name="T16" fmla="*/ 494 w 1223"/>
              <a:gd name="T17" fmla="*/ 980 h 1194"/>
              <a:gd name="T18" fmla="*/ 346 w 1223"/>
              <a:gd name="T19" fmla="*/ 950 h 1194"/>
              <a:gd name="T20" fmla="*/ 316 w 1223"/>
              <a:gd name="T21" fmla="*/ 873 h 1194"/>
              <a:gd name="T22" fmla="*/ 346 w 1223"/>
              <a:gd name="T23" fmla="*/ 950 h 1194"/>
              <a:gd name="T24" fmla="*/ 107 w 1223"/>
              <a:gd name="T25" fmla="*/ 931 h 1194"/>
              <a:gd name="T26" fmla="*/ 603 w 1223"/>
              <a:gd name="T27" fmla="*/ 1194 h 1194"/>
              <a:gd name="T28" fmla="*/ 900 w 1223"/>
              <a:gd name="T29" fmla="*/ 915 h 1194"/>
              <a:gd name="T30" fmla="*/ 830 w 1223"/>
              <a:gd name="T31" fmla="*/ 924 h 1194"/>
              <a:gd name="T32" fmla="*/ 749 w 1223"/>
              <a:gd name="T33" fmla="*/ 810 h 1194"/>
              <a:gd name="T34" fmla="*/ 580 w 1223"/>
              <a:gd name="T35" fmla="*/ 855 h 1194"/>
              <a:gd name="T36" fmla="*/ 1024 w 1223"/>
              <a:gd name="T37" fmla="*/ 708 h 1194"/>
              <a:gd name="T38" fmla="*/ 999 w 1223"/>
              <a:gd name="T39" fmla="*/ 630 h 1194"/>
              <a:gd name="T40" fmla="*/ 1024 w 1223"/>
              <a:gd name="T41" fmla="*/ 708 h 1194"/>
              <a:gd name="T42" fmla="*/ 992 w 1223"/>
              <a:gd name="T43" fmla="*/ 513 h 1194"/>
              <a:gd name="T44" fmla="*/ 1038 w 1223"/>
              <a:gd name="T45" fmla="*/ 582 h 1194"/>
              <a:gd name="T46" fmla="*/ 971 w 1223"/>
              <a:gd name="T47" fmla="*/ 446 h 1194"/>
              <a:gd name="T48" fmla="*/ 971 w 1223"/>
              <a:gd name="T49" fmla="*/ 364 h 1194"/>
              <a:gd name="T50" fmla="*/ 971 w 1223"/>
              <a:gd name="T51" fmla="*/ 446 h 1194"/>
              <a:gd name="T52" fmla="*/ 845 w 1223"/>
              <a:gd name="T53" fmla="*/ 281 h 1194"/>
              <a:gd name="T54" fmla="*/ 925 w 1223"/>
              <a:gd name="T55" fmla="*/ 303 h 1194"/>
              <a:gd name="T56" fmla="*/ 743 w 1223"/>
              <a:gd name="T57" fmla="*/ 15 h 1194"/>
              <a:gd name="T58" fmla="*/ 733 w 1223"/>
              <a:gd name="T59" fmla="*/ 180 h 1194"/>
              <a:gd name="T60" fmla="*/ 786 w 1223"/>
              <a:gd name="T61" fmla="*/ 243 h 1194"/>
              <a:gd name="T62" fmla="*/ 714 w 1223"/>
              <a:gd name="T63" fmla="*/ 362 h 1194"/>
              <a:gd name="T64" fmla="*/ 854 w 1223"/>
              <a:gd name="T65" fmla="*/ 659 h 1194"/>
              <a:gd name="T66" fmla="*/ 1198 w 1223"/>
              <a:gd name="T67" fmla="*/ 646 h 1194"/>
              <a:gd name="T68" fmla="*/ 206 w 1223"/>
              <a:gd name="T69" fmla="*/ 552 h 1194"/>
              <a:gd name="T70" fmla="*/ 184 w 1223"/>
              <a:gd name="T71" fmla="*/ 472 h 1194"/>
              <a:gd name="T72" fmla="*/ 206 w 1223"/>
              <a:gd name="T73" fmla="*/ 552 h 1194"/>
              <a:gd name="T74" fmla="*/ 212 w 1223"/>
              <a:gd name="T75" fmla="*/ 401 h 1194"/>
              <a:gd name="T76" fmla="*/ 283 w 1223"/>
              <a:gd name="T77" fmla="*/ 358 h 1194"/>
              <a:gd name="T78" fmla="*/ 329 w 1223"/>
              <a:gd name="T79" fmla="*/ 306 h 1194"/>
              <a:gd name="T80" fmla="*/ 364 w 1223"/>
              <a:gd name="T81" fmla="*/ 231 h 1194"/>
              <a:gd name="T82" fmla="*/ 329 w 1223"/>
              <a:gd name="T83" fmla="*/ 306 h 1194"/>
              <a:gd name="T84" fmla="*/ 432 w 1223"/>
              <a:gd name="T85" fmla="*/ 195 h 1194"/>
              <a:gd name="T86" fmla="*/ 513 w 1223"/>
              <a:gd name="T87" fmla="*/ 208 h 1194"/>
              <a:gd name="T88" fmla="*/ 560 w 1223"/>
              <a:gd name="T89" fmla="*/ 0 h 1194"/>
              <a:gd name="T90" fmla="*/ 28 w 1223"/>
              <a:gd name="T91" fmla="*/ 765 h 1194"/>
              <a:gd name="T92" fmla="*/ 166 w 1223"/>
              <a:gd name="T93" fmla="*/ 624 h 1194"/>
              <a:gd name="T94" fmla="*/ 212 w 1223"/>
              <a:gd name="T95" fmla="*/ 678 h 1194"/>
              <a:gd name="T96" fmla="*/ 343 w 1223"/>
              <a:gd name="T97" fmla="*/ 575 h 1194"/>
              <a:gd name="T98" fmla="*/ 560 w 1223"/>
              <a:gd name="T99" fmla="*/ 0 h 1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3" h="1194">
                <a:moveTo>
                  <a:pt x="603" y="1033"/>
                </a:moveTo>
                <a:cubicBezTo>
                  <a:pt x="591" y="1033"/>
                  <a:pt x="578" y="1032"/>
                  <a:pt x="566" y="1031"/>
                </a:cubicBezTo>
                <a:cubicBezTo>
                  <a:pt x="559" y="1031"/>
                  <a:pt x="559" y="1031"/>
                  <a:pt x="559" y="1031"/>
                </a:cubicBezTo>
                <a:cubicBezTo>
                  <a:pt x="563" y="993"/>
                  <a:pt x="563" y="993"/>
                  <a:pt x="563" y="993"/>
                </a:cubicBezTo>
                <a:cubicBezTo>
                  <a:pt x="569" y="993"/>
                  <a:pt x="569" y="993"/>
                  <a:pt x="569" y="993"/>
                </a:cubicBezTo>
                <a:cubicBezTo>
                  <a:pt x="580" y="994"/>
                  <a:pt x="591" y="995"/>
                  <a:pt x="602" y="995"/>
                </a:cubicBezTo>
                <a:cubicBezTo>
                  <a:pt x="613" y="995"/>
                  <a:pt x="623" y="994"/>
                  <a:pt x="633" y="993"/>
                </a:cubicBezTo>
                <a:cubicBezTo>
                  <a:pt x="636" y="1031"/>
                  <a:pt x="636" y="1031"/>
                  <a:pt x="636" y="1031"/>
                </a:cubicBezTo>
                <a:cubicBezTo>
                  <a:pt x="625" y="1032"/>
                  <a:pt x="614" y="1033"/>
                  <a:pt x="603" y="1033"/>
                </a:cubicBezTo>
                <a:moveTo>
                  <a:pt x="712" y="1019"/>
                </a:moveTo>
                <a:cubicBezTo>
                  <a:pt x="702" y="982"/>
                  <a:pt x="702" y="982"/>
                  <a:pt x="702" y="982"/>
                </a:cubicBezTo>
                <a:cubicBezTo>
                  <a:pt x="725" y="976"/>
                  <a:pt x="747" y="968"/>
                  <a:pt x="768" y="958"/>
                </a:cubicBezTo>
                <a:cubicBezTo>
                  <a:pt x="784" y="993"/>
                  <a:pt x="784" y="993"/>
                  <a:pt x="784" y="993"/>
                </a:cubicBezTo>
                <a:cubicBezTo>
                  <a:pt x="761" y="1004"/>
                  <a:pt x="737" y="1012"/>
                  <a:pt x="712" y="1019"/>
                </a:cubicBezTo>
                <a:moveTo>
                  <a:pt x="484" y="1016"/>
                </a:moveTo>
                <a:cubicBezTo>
                  <a:pt x="459" y="1010"/>
                  <a:pt x="435" y="1001"/>
                  <a:pt x="412" y="989"/>
                </a:cubicBezTo>
                <a:cubicBezTo>
                  <a:pt x="429" y="955"/>
                  <a:pt x="429" y="955"/>
                  <a:pt x="429" y="955"/>
                </a:cubicBezTo>
                <a:cubicBezTo>
                  <a:pt x="450" y="965"/>
                  <a:pt x="472" y="973"/>
                  <a:pt x="494" y="980"/>
                </a:cubicBezTo>
                <a:cubicBezTo>
                  <a:pt x="484" y="1016"/>
                  <a:pt x="484" y="1016"/>
                  <a:pt x="484" y="1016"/>
                </a:cubicBezTo>
                <a:moveTo>
                  <a:pt x="346" y="950"/>
                </a:moveTo>
                <a:cubicBezTo>
                  <a:pt x="325" y="935"/>
                  <a:pt x="306" y="918"/>
                  <a:pt x="288" y="900"/>
                </a:cubicBezTo>
                <a:cubicBezTo>
                  <a:pt x="316" y="873"/>
                  <a:pt x="316" y="873"/>
                  <a:pt x="316" y="873"/>
                </a:cubicBezTo>
                <a:cubicBezTo>
                  <a:pt x="332" y="890"/>
                  <a:pt x="349" y="905"/>
                  <a:pt x="369" y="919"/>
                </a:cubicBezTo>
                <a:cubicBezTo>
                  <a:pt x="346" y="950"/>
                  <a:pt x="346" y="950"/>
                  <a:pt x="346" y="950"/>
                </a:cubicBezTo>
                <a:moveTo>
                  <a:pt x="421" y="783"/>
                </a:moveTo>
                <a:cubicBezTo>
                  <a:pt x="107" y="931"/>
                  <a:pt x="107" y="931"/>
                  <a:pt x="107" y="931"/>
                </a:cubicBezTo>
                <a:cubicBezTo>
                  <a:pt x="205" y="1076"/>
                  <a:pt x="365" y="1177"/>
                  <a:pt x="553" y="1192"/>
                </a:cubicBezTo>
                <a:cubicBezTo>
                  <a:pt x="569" y="1193"/>
                  <a:pt x="586" y="1194"/>
                  <a:pt x="603" y="1194"/>
                </a:cubicBezTo>
                <a:cubicBezTo>
                  <a:pt x="771" y="1194"/>
                  <a:pt x="926" y="1124"/>
                  <a:pt x="1035" y="1009"/>
                </a:cubicBezTo>
                <a:cubicBezTo>
                  <a:pt x="900" y="915"/>
                  <a:pt x="900" y="915"/>
                  <a:pt x="900" y="915"/>
                </a:cubicBezTo>
                <a:cubicBezTo>
                  <a:pt x="885" y="930"/>
                  <a:pt x="868" y="943"/>
                  <a:pt x="851" y="955"/>
                </a:cubicBezTo>
                <a:cubicBezTo>
                  <a:pt x="830" y="924"/>
                  <a:pt x="830" y="924"/>
                  <a:pt x="830" y="924"/>
                </a:cubicBezTo>
                <a:cubicBezTo>
                  <a:pt x="843" y="914"/>
                  <a:pt x="856" y="904"/>
                  <a:pt x="868" y="893"/>
                </a:cubicBezTo>
                <a:cubicBezTo>
                  <a:pt x="749" y="810"/>
                  <a:pt x="749" y="810"/>
                  <a:pt x="749" y="810"/>
                </a:cubicBezTo>
                <a:cubicBezTo>
                  <a:pt x="707" y="839"/>
                  <a:pt x="657" y="856"/>
                  <a:pt x="602" y="856"/>
                </a:cubicBezTo>
                <a:cubicBezTo>
                  <a:pt x="595" y="856"/>
                  <a:pt x="588" y="856"/>
                  <a:pt x="580" y="855"/>
                </a:cubicBezTo>
                <a:cubicBezTo>
                  <a:pt x="518" y="850"/>
                  <a:pt x="463" y="823"/>
                  <a:pt x="421" y="783"/>
                </a:cubicBezTo>
                <a:moveTo>
                  <a:pt x="1024" y="708"/>
                </a:moveTo>
                <a:cubicBezTo>
                  <a:pt x="987" y="699"/>
                  <a:pt x="987" y="699"/>
                  <a:pt x="987" y="699"/>
                </a:cubicBezTo>
                <a:cubicBezTo>
                  <a:pt x="993" y="676"/>
                  <a:pt x="997" y="653"/>
                  <a:pt x="999" y="630"/>
                </a:cubicBezTo>
                <a:cubicBezTo>
                  <a:pt x="1037" y="633"/>
                  <a:pt x="1037" y="633"/>
                  <a:pt x="1037" y="633"/>
                </a:cubicBezTo>
                <a:cubicBezTo>
                  <a:pt x="1035" y="658"/>
                  <a:pt x="1031" y="684"/>
                  <a:pt x="1024" y="708"/>
                </a:cubicBezTo>
                <a:moveTo>
                  <a:pt x="1000" y="583"/>
                </a:moveTo>
                <a:cubicBezTo>
                  <a:pt x="1000" y="559"/>
                  <a:pt x="997" y="536"/>
                  <a:pt x="992" y="513"/>
                </a:cubicBezTo>
                <a:cubicBezTo>
                  <a:pt x="1029" y="505"/>
                  <a:pt x="1029" y="505"/>
                  <a:pt x="1029" y="505"/>
                </a:cubicBezTo>
                <a:cubicBezTo>
                  <a:pt x="1035" y="530"/>
                  <a:pt x="1038" y="556"/>
                  <a:pt x="1038" y="582"/>
                </a:cubicBezTo>
                <a:cubicBezTo>
                  <a:pt x="1000" y="583"/>
                  <a:pt x="1000" y="583"/>
                  <a:pt x="1000" y="583"/>
                </a:cubicBezTo>
                <a:moveTo>
                  <a:pt x="971" y="446"/>
                </a:moveTo>
                <a:cubicBezTo>
                  <a:pt x="962" y="425"/>
                  <a:pt x="952" y="404"/>
                  <a:pt x="939" y="384"/>
                </a:cubicBezTo>
                <a:cubicBezTo>
                  <a:pt x="971" y="364"/>
                  <a:pt x="971" y="364"/>
                  <a:pt x="971" y="364"/>
                </a:cubicBezTo>
                <a:cubicBezTo>
                  <a:pt x="985" y="385"/>
                  <a:pt x="997" y="408"/>
                  <a:pt x="1007" y="432"/>
                </a:cubicBezTo>
                <a:cubicBezTo>
                  <a:pt x="971" y="446"/>
                  <a:pt x="971" y="446"/>
                  <a:pt x="971" y="446"/>
                </a:cubicBezTo>
                <a:moveTo>
                  <a:pt x="897" y="328"/>
                </a:moveTo>
                <a:cubicBezTo>
                  <a:pt x="881" y="311"/>
                  <a:pt x="864" y="295"/>
                  <a:pt x="845" y="281"/>
                </a:cubicBezTo>
                <a:cubicBezTo>
                  <a:pt x="869" y="251"/>
                  <a:pt x="869" y="251"/>
                  <a:pt x="869" y="251"/>
                </a:cubicBezTo>
                <a:cubicBezTo>
                  <a:pt x="889" y="266"/>
                  <a:pt x="908" y="284"/>
                  <a:pt x="925" y="303"/>
                </a:cubicBezTo>
                <a:cubicBezTo>
                  <a:pt x="897" y="328"/>
                  <a:pt x="897" y="328"/>
                  <a:pt x="897" y="328"/>
                </a:cubicBezTo>
                <a:moveTo>
                  <a:pt x="743" y="15"/>
                </a:moveTo>
                <a:cubicBezTo>
                  <a:pt x="728" y="195"/>
                  <a:pt x="728" y="195"/>
                  <a:pt x="728" y="195"/>
                </a:cubicBezTo>
                <a:cubicBezTo>
                  <a:pt x="733" y="180"/>
                  <a:pt x="733" y="180"/>
                  <a:pt x="733" y="180"/>
                </a:cubicBezTo>
                <a:cubicBezTo>
                  <a:pt x="757" y="188"/>
                  <a:pt x="781" y="198"/>
                  <a:pt x="804" y="209"/>
                </a:cubicBezTo>
                <a:cubicBezTo>
                  <a:pt x="786" y="243"/>
                  <a:pt x="786" y="243"/>
                  <a:pt x="786" y="243"/>
                </a:cubicBezTo>
                <a:cubicBezTo>
                  <a:pt x="767" y="233"/>
                  <a:pt x="747" y="225"/>
                  <a:pt x="726" y="218"/>
                </a:cubicBezTo>
                <a:cubicBezTo>
                  <a:pt x="714" y="362"/>
                  <a:pt x="714" y="362"/>
                  <a:pt x="714" y="362"/>
                </a:cubicBezTo>
                <a:cubicBezTo>
                  <a:pt x="809" y="407"/>
                  <a:pt x="870" y="507"/>
                  <a:pt x="861" y="618"/>
                </a:cubicBezTo>
                <a:cubicBezTo>
                  <a:pt x="860" y="632"/>
                  <a:pt x="857" y="646"/>
                  <a:pt x="854" y="659"/>
                </a:cubicBezTo>
                <a:cubicBezTo>
                  <a:pt x="1140" y="858"/>
                  <a:pt x="1140" y="858"/>
                  <a:pt x="1140" y="858"/>
                </a:cubicBezTo>
                <a:cubicBezTo>
                  <a:pt x="1172" y="793"/>
                  <a:pt x="1192" y="722"/>
                  <a:pt x="1198" y="646"/>
                </a:cubicBezTo>
                <a:cubicBezTo>
                  <a:pt x="1223" y="348"/>
                  <a:pt x="1025" y="83"/>
                  <a:pt x="743" y="15"/>
                </a:cubicBezTo>
                <a:moveTo>
                  <a:pt x="206" y="552"/>
                </a:moveTo>
                <a:cubicBezTo>
                  <a:pt x="168" y="547"/>
                  <a:pt x="168" y="547"/>
                  <a:pt x="168" y="547"/>
                </a:cubicBezTo>
                <a:cubicBezTo>
                  <a:pt x="171" y="522"/>
                  <a:pt x="176" y="496"/>
                  <a:pt x="184" y="472"/>
                </a:cubicBezTo>
                <a:cubicBezTo>
                  <a:pt x="220" y="483"/>
                  <a:pt x="220" y="483"/>
                  <a:pt x="220" y="483"/>
                </a:cubicBezTo>
                <a:cubicBezTo>
                  <a:pt x="214" y="505"/>
                  <a:pt x="209" y="528"/>
                  <a:pt x="206" y="552"/>
                </a:cubicBezTo>
                <a:moveTo>
                  <a:pt x="246" y="418"/>
                </a:moveTo>
                <a:cubicBezTo>
                  <a:pt x="212" y="401"/>
                  <a:pt x="212" y="401"/>
                  <a:pt x="212" y="401"/>
                </a:cubicBezTo>
                <a:cubicBezTo>
                  <a:pt x="223" y="378"/>
                  <a:pt x="237" y="356"/>
                  <a:pt x="252" y="335"/>
                </a:cubicBezTo>
                <a:cubicBezTo>
                  <a:pt x="283" y="358"/>
                  <a:pt x="283" y="358"/>
                  <a:pt x="283" y="358"/>
                </a:cubicBezTo>
                <a:cubicBezTo>
                  <a:pt x="269" y="377"/>
                  <a:pt x="256" y="397"/>
                  <a:pt x="246" y="418"/>
                </a:cubicBezTo>
                <a:moveTo>
                  <a:pt x="329" y="306"/>
                </a:moveTo>
                <a:cubicBezTo>
                  <a:pt x="303" y="278"/>
                  <a:pt x="303" y="278"/>
                  <a:pt x="303" y="278"/>
                </a:cubicBezTo>
                <a:cubicBezTo>
                  <a:pt x="322" y="261"/>
                  <a:pt x="342" y="245"/>
                  <a:pt x="364" y="231"/>
                </a:cubicBezTo>
                <a:cubicBezTo>
                  <a:pt x="385" y="263"/>
                  <a:pt x="385" y="263"/>
                  <a:pt x="385" y="263"/>
                </a:cubicBezTo>
                <a:cubicBezTo>
                  <a:pt x="365" y="276"/>
                  <a:pt x="347" y="290"/>
                  <a:pt x="329" y="306"/>
                </a:cubicBezTo>
                <a:moveTo>
                  <a:pt x="446" y="230"/>
                </a:moveTo>
                <a:cubicBezTo>
                  <a:pt x="432" y="195"/>
                  <a:pt x="432" y="195"/>
                  <a:pt x="432" y="195"/>
                </a:cubicBezTo>
                <a:cubicBezTo>
                  <a:pt x="455" y="185"/>
                  <a:pt x="480" y="177"/>
                  <a:pt x="504" y="171"/>
                </a:cubicBezTo>
                <a:cubicBezTo>
                  <a:pt x="513" y="208"/>
                  <a:pt x="513" y="208"/>
                  <a:pt x="513" y="208"/>
                </a:cubicBezTo>
                <a:cubicBezTo>
                  <a:pt x="490" y="213"/>
                  <a:pt x="468" y="221"/>
                  <a:pt x="446" y="230"/>
                </a:cubicBezTo>
                <a:moveTo>
                  <a:pt x="560" y="0"/>
                </a:moveTo>
                <a:cubicBezTo>
                  <a:pt x="270" y="20"/>
                  <a:pt x="31" y="249"/>
                  <a:pt x="6" y="547"/>
                </a:cubicBezTo>
                <a:cubicBezTo>
                  <a:pt x="0" y="623"/>
                  <a:pt x="8" y="696"/>
                  <a:pt x="28" y="765"/>
                </a:cubicBezTo>
                <a:cubicBezTo>
                  <a:pt x="177" y="695"/>
                  <a:pt x="177" y="695"/>
                  <a:pt x="177" y="695"/>
                </a:cubicBezTo>
                <a:cubicBezTo>
                  <a:pt x="171" y="672"/>
                  <a:pt x="168" y="648"/>
                  <a:pt x="166" y="624"/>
                </a:cubicBezTo>
                <a:cubicBezTo>
                  <a:pt x="204" y="622"/>
                  <a:pt x="204" y="622"/>
                  <a:pt x="204" y="622"/>
                </a:cubicBezTo>
                <a:cubicBezTo>
                  <a:pt x="206" y="641"/>
                  <a:pt x="208" y="660"/>
                  <a:pt x="212" y="678"/>
                </a:cubicBezTo>
                <a:cubicBezTo>
                  <a:pt x="343" y="617"/>
                  <a:pt x="343" y="617"/>
                  <a:pt x="343" y="617"/>
                </a:cubicBezTo>
                <a:cubicBezTo>
                  <a:pt x="342" y="603"/>
                  <a:pt x="342" y="589"/>
                  <a:pt x="343" y="575"/>
                </a:cubicBezTo>
                <a:cubicBezTo>
                  <a:pt x="353" y="464"/>
                  <a:pt x="430" y="376"/>
                  <a:pt x="531" y="347"/>
                </a:cubicBezTo>
                <a:cubicBezTo>
                  <a:pt x="560" y="0"/>
                  <a:pt x="560" y="0"/>
                  <a:pt x="560" y="0"/>
                </a:cubicBezTo>
              </a:path>
            </a:pathLst>
          </a:custGeom>
          <a:solidFill>
            <a:srgbClr val="003A4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nvGrpSpPr>
          <p:cNvPr id="174" name="组合 173"/>
          <p:cNvGrpSpPr/>
          <p:nvPr/>
        </p:nvGrpSpPr>
        <p:grpSpPr>
          <a:xfrm>
            <a:off x="9131580" y="57880"/>
            <a:ext cx="3483190" cy="3332270"/>
            <a:chOff x="9188730" y="-69120"/>
            <a:chExt cx="3483190" cy="3332270"/>
          </a:xfrm>
        </p:grpSpPr>
        <p:grpSp>
          <p:nvGrpSpPr>
            <p:cNvPr id="175" name="组合 174"/>
            <p:cNvGrpSpPr/>
            <p:nvPr/>
          </p:nvGrpSpPr>
          <p:grpSpPr>
            <a:xfrm>
              <a:off x="9201430" y="10360"/>
              <a:ext cx="3470490" cy="3252790"/>
              <a:chOff x="4198938" y="2303462"/>
              <a:chExt cx="3036887" cy="2846387"/>
            </a:xfrm>
            <a:solidFill>
              <a:srgbClr val="FFFFFF">
                <a:alpha val="25000"/>
              </a:srgbClr>
            </a:solidFill>
            <a:effectLst/>
          </p:grpSpPr>
          <p:sp>
            <p:nvSpPr>
              <p:cNvPr id="181" name="Freeform 5"/>
              <p:cNvSpPr/>
              <p:nvPr/>
            </p:nvSpPr>
            <p:spPr bwMode="auto">
              <a:xfrm>
                <a:off x="4551363" y="2303462"/>
                <a:ext cx="2479675" cy="2251075"/>
              </a:xfrm>
              <a:custGeom>
                <a:avLst/>
                <a:gdLst>
                  <a:gd name="T0" fmla="*/ 356 w 658"/>
                  <a:gd name="T1" fmla="*/ 0 h 597"/>
                  <a:gd name="T2" fmla="*/ 329 w 658"/>
                  <a:gd name="T3" fmla="*/ 321 h 597"/>
                  <a:gd name="T4" fmla="*/ 292 w 658"/>
                  <a:gd name="T5" fmla="*/ 366 h 597"/>
                  <a:gd name="T6" fmla="*/ 292 w 658"/>
                  <a:gd name="T7" fmla="*/ 374 h 597"/>
                  <a:gd name="T8" fmla="*/ 0 w 658"/>
                  <a:gd name="T9" fmla="*/ 511 h 597"/>
                  <a:gd name="T10" fmla="*/ 16 w 658"/>
                  <a:gd name="T11" fmla="*/ 545 h 597"/>
                  <a:gd name="T12" fmla="*/ 307 w 658"/>
                  <a:gd name="T13" fmla="*/ 408 h 597"/>
                  <a:gd name="T14" fmla="*/ 339 w 658"/>
                  <a:gd name="T15" fmla="*/ 422 h 597"/>
                  <a:gd name="T16" fmla="*/ 344 w 658"/>
                  <a:gd name="T17" fmla="*/ 422 h 597"/>
                  <a:gd name="T18" fmla="*/ 373 w 658"/>
                  <a:gd name="T19" fmla="*/ 413 h 597"/>
                  <a:gd name="T20" fmla="*/ 637 w 658"/>
                  <a:gd name="T21" fmla="*/ 597 h 597"/>
                  <a:gd name="T22" fmla="*/ 658 w 658"/>
                  <a:gd name="T23" fmla="*/ 566 h 597"/>
                  <a:gd name="T24" fmla="*/ 394 w 658"/>
                  <a:gd name="T25" fmla="*/ 383 h 597"/>
                  <a:gd name="T26" fmla="*/ 395 w 658"/>
                  <a:gd name="T27" fmla="*/ 375 h 597"/>
                  <a:gd name="T28" fmla="*/ 366 w 658"/>
                  <a:gd name="T29" fmla="*/ 324 h 597"/>
                  <a:gd name="T30" fmla="*/ 392 w 658"/>
                  <a:gd name="T31" fmla="*/ 3 h 597"/>
                  <a:gd name="T32" fmla="*/ 356 w 658"/>
                  <a:gd name="T33" fmla="*/ 0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8" h="597">
                    <a:moveTo>
                      <a:pt x="356" y="0"/>
                    </a:moveTo>
                    <a:cubicBezTo>
                      <a:pt x="329" y="321"/>
                      <a:pt x="329" y="321"/>
                      <a:pt x="329" y="321"/>
                    </a:cubicBezTo>
                    <a:cubicBezTo>
                      <a:pt x="309" y="326"/>
                      <a:pt x="294" y="344"/>
                      <a:pt x="292" y="366"/>
                    </a:cubicBezTo>
                    <a:cubicBezTo>
                      <a:pt x="291" y="369"/>
                      <a:pt x="292" y="372"/>
                      <a:pt x="292" y="374"/>
                    </a:cubicBezTo>
                    <a:cubicBezTo>
                      <a:pt x="0" y="511"/>
                      <a:pt x="0" y="511"/>
                      <a:pt x="0" y="511"/>
                    </a:cubicBezTo>
                    <a:cubicBezTo>
                      <a:pt x="16" y="545"/>
                      <a:pt x="16" y="545"/>
                      <a:pt x="16" y="545"/>
                    </a:cubicBezTo>
                    <a:cubicBezTo>
                      <a:pt x="307" y="408"/>
                      <a:pt x="307" y="408"/>
                      <a:pt x="307" y="408"/>
                    </a:cubicBezTo>
                    <a:cubicBezTo>
                      <a:pt x="316" y="416"/>
                      <a:pt x="327" y="421"/>
                      <a:pt x="339" y="422"/>
                    </a:cubicBezTo>
                    <a:cubicBezTo>
                      <a:pt x="341" y="422"/>
                      <a:pt x="342" y="422"/>
                      <a:pt x="344" y="422"/>
                    </a:cubicBezTo>
                    <a:cubicBezTo>
                      <a:pt x="354" y="422"/>
                      <a:pt x="364" y="419"/>
                      <a:pt x="373" y="413"/>
                    </a:cubicBezTo>
                    <a:cubicBezTo>
                      <a:pt x="637" y="597"/>
                      <a:pt x="637" y="597"/>
                      <a:pt x="637" y="597"/>
                    </a:cubicBezTo>
                    <a:cubicBezTo>
                      <a:pt x="658" y="566"/>
                      <a:pt x="658" y="566"/>
                      <a:pt x="658" y="566"/>
                    </a:cubicBezTo>
                    <a:cubicBezTo>
                      <a:pt x="394" y="383"/>
                      <a:pt x="394" y="383"/>
                      <a:pt x="394" y="383"/>
                    </a:cubicBezTo>
                    <a:cubicBezTo>
                      <a:pt x="394" y="380"/>
                      <a:pt x="395" y="377"/>
                      <a:pt x="395" y="375"/>
                    </a:cubicBezTo>
                    <a:cubicBezTo>
                      <a:pt x="397" y="353"/>
                      <a:pt x="385" y="333"/>
                      <a:pt x="366" y="324"/>
                    </a:cubicBezTo>
                    <a:cubicBezTo>
                      <a:pt x="392" y="3"/>
                      <a:pt x="392" y="3"/>
                      <a:pt x="392" y="3"/>
                    </a:cubicBezTo>
                    <a:cubicBezTo>
                      <a:pt x="356" y="0"/>
                      <a:pt x="356" y="0"/>
                      <a:pt x="35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82" name="Freeform 11"/>
              <p:cNvSpPr/>
              <p:nvPr/>
            </p:nvSpPr>
            <p:spPr bwMode="auto">
              <a:xfrm>
                <a:off x="6045200" y="2392362"/>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83" name="Freeform 11"/>
              <p:cNvSpPr/>
              <p:nvPr/>
            </p:nvSpPr>
            <p:spPr bwMode="auto">
              <a:xfrm rot="14329413">
                <a:off x="4572000" y="2185349"/>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84" name="Freeform 11"/>
              <p:cNvSpPr/>
              <p:nvPr/>
            </p:nvSpPr>
            <p:spPr bwMode="auto">
              <a:xfrm rot="7201819">
                <a:off x="5145087" y="3586162"/>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76" name="组合 175"/>
            <p:cNvGrpSpPr/>
            <p:nvPr/>
          </p:nvGrpSpPr>
          <p:grpSpPr>
            <a:xfrm>
              <a:off x="9188730" y="-69120"/>
              <a:ext cx="3470490" cy="3252790"/>
              <a:chOff x="4198938" y="2303462"/>
              <a:chExt cx="3036887" cy="2846387"/>
            </a:xfrm>
          </p:grpSpPr>
          <p:sp>
            <p:nvSpPr>
              <p:cNvPr id="177" name="Freeform 5"/>
              <p:cNvSpPr/>
              <p:nvPr/>
            </p:nvSpPr>
            <p:spPr bwMode="auto">
              <a:xfrm>
                <a:off x="4551363" y="2303462"/>
                <a:ext cx="2479675" cy="2251075"/>
              </a:xfrm>
              <a:custGeom>
                <a:avLst/>
                <a:gdLst>
                  <a:gd name="T0" fmla="*/ 356 w 658"/>
                  <a:gd name="T1" fmla="*/ 0 h 597"/>
                  <a:gd name="T2" fmla="*/ 329 w 658"/>
                  <a:gd name="T3" fmla="*/ 321 h 597"/>
                  <a:gd name="T4" fmla="*/ 292 w 658"/>
                  <a:gd name="T5" fmla="*/ 366 h 597"/>
                  <a:gd name="T6" fmla="*/ 292 w 658"/>
                  <a:gd name="T7" fmla="*/ 374 h 597"/>
                  <a:gd name="T8" fmla="*/ 0 w 658"/>
                  <a:gd name="T9" fmla="*/ 511 h 597"/>
                  <a:gd name="T10" fmla="*/ 16 w 658"/>
                  <a:gd name="T11" fmla="*/ 545 h 597"/>
                  <a:gd name="T12" fmla="*/ 307 w 658"/>
                  <a:gd name="T13" fmla="*/ 408 h 597"/>
                  <a:gd name="T14" fmla="*/ 339 w 658"/>
                  <a:gd name="T15" fmla="*/ 422 h 597"/>
                  <a:gd name="T16" fmla="*/ 344 w 658"/>
                  <a:gd name="T17" fmla="*/ 422 h 597"/>
                  <a:gd name="T18" fmla="*/ 373 w 658"/>
                  <a:gd name="T19" fmla="*/ 413 h 597"/>
                  <a:gd name="T20" fmla="*/ 637 w 658"/>
                  <a:gd name="T21" fmla="*/ 597 h 597"/>
                  <a:gd name="T22" fmla="*/ 658 w 658"/>
                  <a:gd name="T23" fmla="*/ 566 h 597"/>
                  <a:gd name="T24" fmla="*/ 394 w 658"/>
                  <a:gd name="T25" fmla="*/ 383 h 597"/>
                  <a:gd name="T26" fmla="*/ 395 w 658"/>
                  <a:gd name="T27" fmla="*/ 375 h 597"/>
                  <a:gd name="T28" fmla="*/ 366 w 658"/>
                  <a:gd name="T29" fmla="*/ 324 h 597"/>
                  <a:gd name="T30" fmla="*/ 392 w 658"/>
                  <a:gd name="T31" fmla="*/ 3 h 597"/>
                  <a:gd name="T32" fmla="*/ 356 w 658"/>
                  <a:gd name="T33" fmla="*/ 0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8" h="597">
                    <a:moveTo>
                      <a:pt x="356" y="0"/>
                    </a:moveTo>
                    <a:cubicBezTo>
                      <a:pt x="329" y="321"/>
                      <a:pt x="329" y="321"/>
                      <a:pt x="329" y="321"/>
                    </a:cubicBezTo>
                    <a:cubicBezTo>
                      <a:pt x="309" y="326"/>
                      <a:pt x="294" y="344"/>
                      <a:pt x="292" y="366"/>
                    </a:cubicBezTo>
                    <a:cubicBezTo>
                      <a:pt x="291" y="369"/>
                      <a:pt x="292" y="372"/>
                      <a:pt x="292" y="374"/>
                    </a:cubicBezTo>
                    <a:cubicBezTo>
                      <a:pt x="0" y="511"/>
                      <a:pt x="0" y="511"/>
                      <a:pt x="0" y="511"/>
                    </a:cubicBezTo>
                    <a:cubicBezTo>
                      <a:pt x="16" y="545"/>
                      <a:pt x="16" y="545"/>
                      <a:pt x="16" y="545"/>
                    </a:cubicBezTo>
                    <a:cubicBezTo>
                      <a:pt x="307" y="408"/>
                      <a:pt x="307" y="408"/>
                      <a:pt x="307" y="408"/>
                    </a:cubicBezTo>
                    <a:cubicBezTo>
                      <a:pt x="316" y="416"/>
                      <a:pt x="327" y="421"/>
                      <a:pt x="339" y="422"/>
                    </a:cubicBezTo>
                    <a:cubicBezTo>
                      <a:pt x="341" y="422"/>
                      <a:pt x="342" y="422"/>
                      <a:pt x="344" y="422"/>
                    </a:cubicBezTo>
                    <a:cubicBezTo>
                      <a:pt x="354" y="422"/>
                      <a:pt x="364" y="419"/>
                      <a:pt x="373" y="413"/>
                    </a:cubicBezTo>
                    <a:cubicBezTo>
                      <a:pt x="637" y="597"/>
                      <a:pt x="637" y="597"/>
                      <a:pt x="637" y="597"/>
                    </a:cubicBezTo>
                    <a:cubicBezTo>
                      <a:pt x="658" y="566"/>
                      <a:pt x="658" y="566"/>
                      <a:pt x="658" y="566"/>
                    </a:cubicBezTo>
                    <a:cubicBezTo>
                      <a:pt x="394" y="383"/>
                      <a:pt x="394" y="383"/>
                      <a:pt x="394" y="383"/>
                    </a:cubicBezTo>
                    <a:cubicBezTo>
                      <a:pt x="394" y="380"/>
                      <a:pt x="395" y="377"/>
                      <a:pt x="395" y="375"/>
                    </a:cubicBezTo>
                    <a:cubicBezTo>
                      <a:pt x="397" y="353"/>
                      <a:pt x="385" y="333"/>
                      <a:pt x="366" y="324"/>
                    </a:cubicBezTo>
                    <a:cubicBezTo>
                      <a:pt x="392" y="3"/>
                      <a:pt x="392" y="3"/>
                      <a:pt x="392" y="3"/>
                    </a:cubicBezTo>
                    <a:cubicBezTo>
                      <a:pt x="356" y="0"/>
                      <a:pt x="356" y="0"/>
                      <a:pt x="356"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78" name="Freeform 11"/>
              <p:cNvSpPr/>
              <p:nvPr/>
            </p:nvSpPr>
            <p:spPr bwMode="auto">
              <a:xfrm>
                <a:off x="6045200" y="2392362"/>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79" name="Freeform 11"/>
              <p:cNvSpPr/>
              <p:nvPr/>
            </p:nvSpPr>
            <p:spPr bwMode="auto">
              <a:xfrm rot="14420697">
                <a:off x="4572000" y="2207575"/>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80" name="Freeform 11"/>
              <p:cNvSpPr/>
              <p:nvPr/>
            </p:nvSpPr>
            <p:spPr bwMode="auto">
              <a:xfrm rot="7201819">
                <a:off x="5145087" y="3586162"/>
                <a:ext cx="1190625" cy="1936750"/>
              </a:xfrm>
              <a:custGeom>
                <a:avLst/>
                <a:gdLst>
                  <a:gd name="T0" fmla="*/ 15 w 316"/>
                  <a:gd name="T1" fmla="*/ 0 h 514"/>
                  <a:gd name="T2" fmla="*/ 0 w 316"/>
                  <a:gd name="T3" fmla="*/ 176 h 514"/>
                  <a:gd name="T4" fmla="*/ 8 w 316"/>
                  <a:gd name="T5" fmla="*/ 178 h 514"/>
                  <a:gd name="T6" fmla="*/ 22 w 316"/>
                  <a:gd name="T7" fmla="*/ 9 h 514"/>
                  <a:gd name="T8" fmla="*/ 294 w 316"/>
                  <a:gd name="T9" fmla="*/ 372 h 514"/>
                  <a:gd name="T10" fmla="*/ 255 w 316"/>
                  <a:gd name="T11" fmla="*/ 503 h 514"/>
                  <a:gd name="T12" fmla="*/ 115 w 316"/>
                  <a:gd name="T13" fmla="*/ 407 h 514"/>
                  <a:gd name="T14" fmla="*/ 113 w 316"/>
                  <a:gd name="T15" fmla="*/ 413 h 514"/>
                  <a:gd name="T16" fmla="*/ 127 w 316"/>
                  <a:gd name="T17" fmla="*/ 358 h 514"/>
                  <a:gd name="T18" fmla="*/ 0 w 316"/>
                  <a:gd name="T19" fmla="*/ 176 h 514"/>
                  <a:gd name="T20" fmla="*/ 0 w 316"/>
                  <a:gd name="T21" fmla="*/ 183 h 514"/>
                  <a:gd name="T22" fmla="*/ 119 w 316"/>
                  <a:gd name="T23" fmla="*/ 357 h 514"/>
                  <a:gd name="T24" fmla="*/ 106 w 316"/>
                  <a:gd name="T25" fmla="*/ 410 h 514"/>
                  <a:gd name="T26" fmla="*/ 113 w 316"/>
                  <a:gd name="T27" fmla="*/ 413 h 514"/>
                  <a:gd name="T28" fmla="*/ 112 w 316"/>
                  <a:gd name="T29" fmla="*/ 414 h 514"/>
                  <a:gd name="T30" fmla="*/ 257 w 316"/>
                  <a:gd name="T31" fmla="*/ 514 h 514"/>
                  <a:gd name="T32" fmla="*/ 301 w 316"/>
                  <a:gd name="T33" fmla="*/ 372 h 514"/>
                  <a:gd name="T34" fmla="*/ 15 w 316"/>
                  <a:gd name="T3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514">
                    <a:moveTo>
                      <a:pt x="15" y="0"/>
                    </a:moveTo>
                    <a:cubicBezTo>
                      <a:pt x="0" y="176"/>
                      <a:pt x="0" y="176"/>
                      <a:pt x="0" y="176"/>
                    </a:cubicBezTo>
                    <a:cubicBezTo>
                      <a:pt x="3" y="177"/>
                      <a:pt x="5" y="177"/>
                      <a:pt x="8" y="178"/>
                    </a:cubicBezTo>
                    <a:cubicBezTo>
                      <a:pt x="22" y="9"/>
                      <a:pt x="22" y="9"/>
                      <a:pt x="22" y="9"/>
                    </a:cubicBezTo>
                    <a:cubicBezTo>
                      <a:pt x="192" y="43"/>
                      <a:pt x="308" y="198"/>
                      <a:pt x="294" y="372"/>
                    </a:cubicBezTo>
                    <a:cubicBezTo>
                      <a:pt x="290" y="418"/>
                      <a:pt x="277" y="462"/>
                      <a:pt x="255" y="503"/>
                    </a:cubicBezTo>
                    <a:cubicBezTo>
                      <a:pt x="115" y="407"/>
                      <a:pt x="115" y="407"/>
                      <a:pt x="115" y="407"/>
                    </a:cubicBezTo>
                    <a:cubicBezTo>
                      <a:pt x="115" y="409"/>
                      <a:pt x="114" y="411"/>
                      <a:pt x="113" y="413"/>
                    </a:cubicBezTo>
                    <a:cubicBezTo>
                      <a:pt x="120" y="396"/>
                      <a:pt x="125" y="377"/>
                      <a:pt x="127" y="358"/>
                    </a:cubicBezTo>
                    <a:cubicBezTo>
                      <a:pt x="134" y="273"/>
                      <a:pt x="79" y="198"/>
                      <a:pt x="0" y="176"/>
                    </a:cubicBezTo>
                    <a:cubicBezTo>
                      <a:pt x="0" y="183"/>
                      <a:pt x="0" y="183"/>
                      <a:pt x="0" y="183"/>
                    </a:cubicBezTo>
                    <a:cubicBezTo>
                      <a:pt x="74" y="205"/>
                      <a:pt x="126" y="277"/>
                      <a:pt x="119" y="357"/>
                    </a:cubicBezTo>
                    <a:cubicBezTo>
                      <a:pt x="118" y="376"/>
                      <a:pt x="113" y="393"/>
                      <a:pt x="106" y="410"/>
                    </a:cubicBezTo>
                    <a:cubicBezTo>
                      <a:pt x="113" y="413"/>
                      <a:pt x="113" y="413"/>
                      <a:pt x="113" y="413"/>
                    </a:cubicBezTo>
                    <a:cubicBezTo>
                      <a:pt x="113" y="413"/>
                      <a:pt x="113" y="413"/>
                      <a:pt x="112" y="414"/>
                    </a:cubicBezTo>
                    <a:cubicBezTo>
                      <a:pt x="257" y="514"/>
                      <a:pt x="257" y="514"/>
                      <a:pt x="257" y="514"/>
                    </a:cubicBezTo>
                    <a:cubicBezTo>
                      <a:pt x="282" y="470"/>
                      <a:pt x="297" y="423"/>
                      <a:pt x="301" y="372"/>
                    </a:cubicBezTo>
                    <a:cubicBezTo>
                      <a:pt x="316" y="192"/>
                      <a:pt x="191" y="32"/>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sp>
        <p:nvSpPr>
          <p:cNvPr id="185" name="Freeform 5"/>
          <p:cNvSpPr>
            <a:spLocks noEditPoints="1"/>
          </p:cNvSpPr>
          <p:nvPr/>
        </p:nvSpPr>
        <p:spPr bwMode="auto">
          <a:xfrm>
            <a:off x="10573902" y="1218062"/>
            <a:ext cx="855662" cy="855662"/>
          </a:xfrm>
          <a:custGeom>
            <a:avLst/>
            <a:gdLst>
              <a:gd name="T0" fmla="*/ 80 w 174"/>
              <a:gd name="T1" fmla="*/ 174 h 174"/>
              <a:gd name="T2" fmla="*/ 80 w 174"/>
              <a:gd name="T3" fmla="*/ 166 h 174"/>
              <a:gd name="T4" fmla="*/ 94 w 174"/>
              <a:gd name="T5" fmla="*/ 167 h 174"/>
              <a:gd name="T6" fmla="*/ 88 w 174"/>
              <a:gd name="T7" fmla="*/ 174 h 174"/>
              <a:gd name="T8" fmla="*/ 107 w 174"/>
              <a:gd name="T9" fmla="*/ 164 h 174"/>
              <a:gd name="T10" fmla="*/ 124 w 174"/>
              <a:gd name="T11" fmla="*/ 166 h 174"/>
              <a:gd name="T12" fmla="*/ 64 w 174"/>
              <a:gd name="T13" fmla="*/ 171 h 174"/>
              <a:gd name="T14" fmla="*/ 53 w 174"/>
              <a:gd name="T15" fmla="*/ 159 h 174"/>
              <a:gd name="T16" fmla="*/ 64 w 174"/>
              <a:gd name="T17" fmla="*/ 171 h 174"/>
              <a:gd name="T18" fmla="*/ 133 w 174"/>
              <a:gd name="T19" fmla="*/ 153 h 174"/>
              <a:gd name="T20" fmla="*/ 149 w 174"/>
              <a:gd name="T21" fmla="*/ 149 h 174"/>
              <a:gd name="T22" fmla="*/ 36 w 174"/>
              <a:gd name="T23" fmla="*/ 158 h 174"/>
              <a:gd name="T24" fmla="*/ 30 w 174"/>
              <a:gd name="T25" fmla="*/ 143 h 174"/>
              <a:gd name="T26" fmla="*/ 36 w 174"/>
              <a:gd name="T27" fmla="*/ 158 h 174"/>
              <a:gd name="T28" fmla="*/ 152 w 174"/>
              <a:gd name="T29" fmla="*/ 133 h 174"/>
              <a:gd name="T30" fmla="*/ 166 w 174"/>
              <a:gd name="T31" fmla="*/ 124 h 174"/>
              <a:gd name="T32" fmla="*/ 15 w 174"/>
              <a:gd name="T33" fmla="*/ 136 h 174"/>
              <a:gd name="T34" fmla="*/ 15 w 174"/>
              <a:gd name="T35" fmla="*/ 119 h 174"/>
              <a:gd name="T36" fmla="*/ 15 w 174"/>
              <a:gd name="T37" fmla="*/ 136 h 174"/>
              <a:gd name="T38" fmla="*/ 164 w 174"/>
              <a:gd name="T39" fmla="*/ 108 h 174"/>
              <a:gd name="T40" fmla="*/ 174 w 174"/>
              <a:gd name="T41" fmla="*/ 95 h 174"/>
              <a:gd name="T42" fmla="*/ 3 w 174"/>
              <a:gd name="T43" fmla="*/ 108 h 174"/>
              <a:gd name="T44" fmla="*/ 8 w 174"/>
              <a:gd name="T45" fmla="*/ 92 h 174"/>
              <a:gd name="T46" fmla="*/ 3 w 174"/>
              <a:gd name="T47" fmla="*/ 108 h 174"/>
              <a:gd name="T48" fmla="*/ 165 w 174"/>
              <a:gd name="T49" fmla="*/ 71 h 174"/>
              <a:gd name="T50" fmla="*/ 174 w 174"/>
              <a:gd name="T51" fmla="*/ 84 h 174"/>
              <a:gd name="T52" fmla="*/ 8 w 174"/>
              <a:gd name="T53" fmla="*/ 78 h 174"/>
              <a:gd name="T54" fmla="*/ 4 w 174"/>
              <a:gd name="T55" fmla="*/ 63 h 174"/>
              <a:gd name="T56" fmla="*/ 8 w 174"/>
              <a:gd name="T57" fmla="*/ 78 h 174"/>
              <a:gd name="T58" fmla="*/ 155 w 174"/>
              <a:gd name="T59" fmla="*/ 45 h 174"/>
              <a:gd name="T60" fmla="*/ 168 w 174"/>
              <a:gd name="T61" fmla="*/ 54 h 174"/>
              <a:gd name="T62" fmla="*/ 16 w 174"/>
              <a:gd name="T63" fmla="*/ 52 h 174"/>
              <a:gd name="T64" fmla="*/ 18 w 174"/>
              <a:gd name="T65" fmla="*/ 35 h 174"/>
              <a:gd name="T66" fmla="*/ 16 w 174"/>
              <a:gd name="T67" fmla="*/ 52 h 174"/>
              <a:gd name="T68" fmla="*/ 136 w 174"/>
              <a:gd name="T69" fmla="*/ 24 h 174"/>
              <a:gd name="T70" fmla="*/ 152 w 174"/>
              <a:gd name="T71" fmla="*/ 29 h 174"/>
              <a:gd name="T72" fmla="*/ 33 w 174"/>
              <a:gd name="T73" fmla="*/ 29 h 174"/>
              <a:gd name="T74" fmla="*/ 40 w 174"/>
              <a:gd name="T75" fmla="*/ 14 h 174"/>
              <a:gd name="T76" fmla="*/ 33 w 174"/>
              <a:gd name="T77" fmla="*/ 29 h 174"/>
              <a:gd name="T78" fmla="*/ 111 w 174"/>
              <a:gd name="T79" fmla="*/ 11 h 174"/>
              <a:gd name="T80" fmla="*/ 128 w 174"/>
              <a:gd name="T81" fmla="*/ 10 h 174"/>
              <a:gd name="T82" fmla="*/ 56 w 174"/>
              <a:gd name="T83" fmla="*/ 14 h 174"/>
              <a:gd name="T84" fmla="*/ 68 w 174"/>
              <a:gd name="T85" fmla="*/ 2 h 174"/>
              <a:gd name="T86" fmla="*/ 56 w 174"/>
              <a:gd name="T87" fmla="*/ 14 h 174"/>
              <a:gd name="T88" fmla="*/ 94 w 174"/>
              <a:gd name="T89" fmla="*/ 8 h 174"/>
              <a:gd name="T90" fmla="*/ 83 w 174"/>
              <a:gd name="T91" fmla="*/ 0 h 174"/>
              <a:gd name="T92" fmla="*/ 99 w 174"/>
              <a:gd name="T93" fmla="*/ 1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4" h="174">
                <a:moveTo>
                  <a:pt x="88" y="174"/>
                </a:moveTo>
                <a:cubicBezTo>
                  <a:pt x="85" y="174"/>
                  <a:pt x="83" y="174"/>
                  <a:pt x="80" y="174"/>
                </a:cubicBezTo>
                <a:cubicBezTo>
                  <a:pt x="79" y="174"/>
                  <a:pt x="79" y="174"/>
                  <a:pt x="79" y="174"/>
                </a:cubicBezTo>
                <a:cubicBezTo>
                  <a:pt x="80" y="166"/>
                  <a:pt x="80" y="166"/>
                  <a:pt x="80" y="166"/>
                </a:cubicBezTo>
                <a:cubicBezTo>
                  <a:pt x="81" y="167"/>
                  <a:pt x="81" y="167"/>
                  <a:pt x="81" y="167"/>
                </a:cubicBezTo>
                <a:cubicBezTo>
                  <a:pt x="85" y="167"/>
                  <a:pt x="89" y="167"/>
                  <a:pt x="94" y="167"/>
                </a:cubicBezTo>
                <a:cubicBezTo>
                  <a:pt x="94" y="174"/>
                  <a:pt x="94" y="174"/>
                  <a:pt x="94" y="174"/>
                </a:cubicBezTo>
                <a:cubicBezTo>
                  <a:pt x="92" y="174"/>
                  <a:pt x="90" y="174"/>
                  <a:pt x="88" y="174"/>
                </a:cubicBezTo>
                <a:close/>
                <a:moveTo>
                  <a:pt x="109" y="172"/>
                </a:moveTo>
                <a:cubicBezTo>
                  <a:pt x="107" y="164"/>
                  <a:pt x="107" y="164"/>
                  <a:pt x="107" y="164"/>
                </a:cubicBezTo>
                <a:cubicBezTo>
                  <a:pt x="112" y="163"/>
                  <a:pt x="116" y="162"/>
                  <a:pt x="121" y="160"/>
                </a:cubicBezTo>
                <a:cubicBezTo>
                  <a:pt x="124" y="166"/>
                  <a:pt x="124" y="166"/>
                  <a:pt x="124" y="166"/>
                </a:cubicBezTo>
                <a:cubicBezTo>
                  <a:pt x="119" y="169"/>
                  <a:pt x="114" y="170"/>
                  <a:pt x="109" y="172"/>
                </a:cubicBezTo>
                <a:close/>
                <a:moveTo>
                  <a:pt x="64" y="171"/>
                </a:moveTo>
                <a:cubicBezTo>
                  <a:pt x="59" y="170"/>
                  <a:pt x="54" y="168"/>
                  <a:pt x="49" y="166"/>
                </a:cubicBezTo>
                <a:cubicBezTo>
                  <a:pt x="53" y="159"/>
                  <a:pt x="53" y="159"/>
                  <a:pt x="53" y="159"/>
                </a:cubicBezTo>
                <a:cubicBezTo>
                  <a:pt x="57" y="161"/>
                  <a:pt x="61" y="163"/>
                  <a:pt x="66" y="164"/>
                </a:cubicBezTo>
                <a:lnTo>
                  <a:pt x="64" y="171"/>
                </a:lnTo>
                <a:close/>
                <a:moveTo>
                  <a:pt x="137" y="159"/>
                </a:moveTo>
                <a:cubicBezTo>
                  <a:pt x="133" y="153"/>
                  <a:pt x="133" y="153"/>
                  <a:pt x="133" y="153"/>
                </a:cubicBezTo>
                <a:cubicBezTo>
                  <a:pt x="136" y="150"/>
                  <a:pt x="140" y="147"/>
                  <a:pt x="144" y="144"/>
                </a:cubicBezTo>
                <a:cubicBezTo>
                  <a:pt x="149" y="149"/>
                  <a:pt x="149" y="149"/>
                  <a:pt x="149" y="149"/>
                </a:cubicBezTo>
                <a:cubicBezTo>
                  <a:pt x="145" y="153"/>
                  <a:pt x="141" y="156"/>
                  <a:pt x="137" y="159"/>
                </a:cubicBezTo>
                <a:close/>
                <a:moveTo>
                  <a:pt x="36" y="158"/>
                </a:moveTo>
                <a:cubicBezTo>
                  <a:pt x="32" y="155"/>
                  <a:pt x="28" y="152"/>
                  <a:pt x="25" y="148"/>
                </a:cubicBezTo>
                <a:cubicBezTo>
                  <a:pt x="30" y="143"/>
                  <a:pt x="30" y="143"/>
                  <a:pt x="30" y="143"/>
                </a:cubicBezTo>
                <a:cubicBezTo>
                  <a:pt x="33" y="146"/>
                  <a:pt x="37" y="149"/>
                  <a:pt x="41" y="152"/>
                </a:cubicBezTo>
                <a:lnTo>
                  <a:pt x="36" y="158"/>
                </a:lnTo>
                <a:close/>
                <a:moveTo>
                  <a:pt x="159" y="137"/>
                </a:moveTo>
                <a:cubicBezTo>
                  <a:pt x="152" y="133"/>
                  <a:pt x="152" y="133"/>
                  <a:pt x="152" y="133"/>
                </a:cubicBezTo>
                <a:cubicBezTo>
                  <a:pt x="155" y="129"/>
                  <a:pt x="158" y="125"/>
                  <a:pt x="159" y="121"/>
                </a:cubicBezTo>
                <a:cubicBezTo>
                  <a:pt x="166" y="124"/>
                  <a:pt x="166" y="124"/>
                  <a:pt x="166" y="124"/>
                </a:cubicBezTo>
                <a:cubicBezTo>
                  <a:pt x="164" y="129"/>
                  <a:pt x="162" y="133"/>
                  <a:pt x="159" y="137"/>
                </a:cubicBezTo>
                <a:close/>
                <a:moveTo>
                  <a:pt x="15" y="136"/>
                </a:moveTo>
                <a:cubicBezTo>
                  <a:pt x="12" y="132"/>
                  <a:pt x="10" y="127"/>
                  <a:pt x="8" y="122"/>
                </a:cubicBezTo>
                <a:cubicBezTo>
                  <a:pt x="15" y="119"/>
                  <a:pt x="15" y="119"/>
                  <a:pt x="15" y="119"/>
                </a:cubicBezTo>
                <a:cubicBezTo>
                  <a:pt x="17" y="124"/>
                  <a:pt x="19" y="128"/>
                  <a:pt x="21" y="132"/>
                </a:cubicBezTo>
                <a:lnTo>
                  <a:pt x="15" y="136"/>
                </a:lnTo>
                <a:close/>
                <a:moveTo>
                  <a:pt x="172" y="110"/>
                </a:moveTo>
                <a:cubicBezTo>
                  <a:pt x="164" y="108"/>
                  <a:pt x="164" y="108"/>
                  <a:pt x="164" y="108"/>
                </a:cubicBezTo>
                <a:cubicBezTo>
                  <a:pt x="165" y="103"/>
                  <a:pt x="166" y="99"/>
                  <a:pt x="167" y="94"/>
                </a:cubicBezTo>
                <a:cubicBezTo>
                  <a:pt x="174" y="95"/>
                  <a:pt x="174" y="95"/>
                  <a:pt x="174" y="95"/>
                </a:cubicBezTo>
                <a:cubicBezTo>
                  <a:pt x="174" y="100"/>
                  <a:pt x="173" y="105"/>
                  <a:pt x="172" y="110"/>
                </a:cubicBezTo>
                <a:close/>
                <a:moveTo>
                  <a:pt x="3" y="108"/>
                </a:moveTo>
                <a:cubicBezTo>
                  <a:pt x="1" y="103"/>
                  <a:pt x="1" y="98"/>
                  <a:pt x="0" y="93"/>
                </a:cubicBezTo>
                <a:cubicBezTo>
                  <a:pt x="8" y="92"/>
                  <a:pt x="8" y="92"/>
                  <a:pt x="8" y="92"/>
                </a:cubicBezTo>
                <a:cubicBezTo>
                  <a:pt x="8" y="97"/>
                  <a:pt x="9" y="102"/>
                  <a:pt x="10" y="106"/>
                </a:cubicBezTo>
                <a:lnTo>
                  <a:pt x="3" y="108"/>
                </a:lnTo>
                <a:close/>
                <a:moveTo>
                  <a:pt x="167" y="85"/>
                </a:moveTo>
                <a:cubicBezTo>
                  <a:pt x="167" y="80"/>
                  <a:pt x="166" y="75"/>
                  <a:pt x="165" y="71"/>
                </a:cubicBezTo>
                <a:cubicBezTo>
                  <a:pt x="173" y="69"/>
                  <a:pt x="173" y="69"/>
                  <a:pt x="173" y="69"/>
                </a:cubicBezTo>
                <a:cubicBezTo>
                  <a:pt x="174" y="74"/>
                  <a:pt x="174" y="79"/>
                  <a:pt x="174" y="84"/>
                </a:cubicBezTo>
                <a:lnTo>
                  <a:pt x="167" y="85"/>
                </a:lnTo>
                <a:close/>
                <a:moveTo>
                  <a:pt x="8" y="78"/>
                </a:moveTo>
                <a:cubicBezTo>
                  <a:pt x="1" y="77"/>
                  <a:pt x="1" y="77"/>
                  <a:pt x="1" y="77"/>
                </a:cubicBezTo>
                <a:cubicBezTo>
                  <a:pt x="1" y="72"/>
                  <a:pt x="2" y="67"/>
                  <a:pt x="4" y="63"/>
                </a:cubicBezTo>
                <a:cubicBezTo>
                  <a:pt x="11" y="65"/>
                  <a:pt x="11" y="65"/>
                  <a:pt x="11" y="65"/>
                </a:cubicBezTo>
                <a:cubicBezTo>
                  <a:pt x="10" y="69"/>
                  <a:pt x="9" y="74"/>
                  <a:pt x="8" y="78"/>
                </a:cubicBezTo>
                <a:close/>
                <a:moveTo>
                  <a:pt x="161" y="57"/>
                </a:moveTo>
                <a:cubicBezTo>
                  <a:pt x="159" y="53"/>
                  <a:pt x="157" y="49"/>
                  <a:pt x="155" y="45"/>
                </a:cubicBezTo>
                <a:cubicBezTo>
                  <a:pt x="161" y="41"/>
                  <a:pt x="161" y="41"/>
                  <a:pt x="161" y="41"/>
                </a:cubicBezTo>
                <a:cubicBezTo>
                  <a:pt x="164" y="45"/>
                  <a:pt x="166" y="50"/>
                  <a:pt x="168" y="54"/>
                </a:cubicBezTo>
                <a:lnTo>
                  <a:pt x="161" y="57"/>
                </a:lnTo>
                <a:close/>
                <a:moveTo>
                  <a:pt x="16" y="52"/>
                </a:moveTo>
                <a:cubicBezTo>
                  <a:pt x="9" y="48"/>
                  <a:pt x="9" y="48"/>
                  <a:pt x="9" y="48"/>
                </a:cubicBezTo>
                <a:cubicBezTo>
                  <a:pt x="12" y="44"/>
                  <a:pt x="14" y="39"/>
                  <a:pt x="18" y="35"/>
                </a:cubicBezTo>
                <a:cubicBezTo>
                  <a:pt x="24" y="40"/>
                  <a:pt x="24" y="40"/>
                  <a:pt x="24" y="40"/>
                </a:cubicBezTo>
                <a:cubicBezTo>
                  <a:pt x="21" y="43"/>
                  <a:pt x="18" y="47"/>
                  <a:pt x="16" y="52"/>
                </a:cubicBezTo>
                <a:close/>
                <a:moveTo>
                  <a:pt x="146" y="34"/>
                </a:moveTo>
                <a:cubicBezTo>
                  <a:pt x="143" y="30"/>
                  <a:pt x="140" y="27"/>
                  <a:pt x="136" y="24"/>
                </a:cubicBezTo>
                <a:cubicBezTo>
                  <a:pt x="141" y="18"/>
                  <a:pt x="141" y="18"/>
                  <a:pt x="141" y="18"/>
                </a:cubicBezTo>
                <a:cubicBezTo>
                  <a:pt x="145" y="21"/>
                  <a:pt x="148" y="25"/>
                  <a:pt x="152" y="29"/>
                </a:cubicBezTo>
                <a:lnTo>
                  <a:pt x="146" y="34"/>
                </a:lnTo>
                <a:close/>
                <a:moveTo>
                  <a:pt x="33" y="29"/>
                </a:moveTo>
                <a:cubicBezTo>
                  <a:pt x="28" y="24"/>
                  <a:pt x="28" y="24"/>
                  <a:pt x="28" y="24"/>
                </a:cubicBezTo>
                <a:cubicBezTo>
                  <a:pt x="32" y="20"/>
                  <a:pt x="36" y="17"/>
                  <a:pt x="40" y="14"/>
                </a:cubicBezTo>
                <a:cubicBezTo>
                  <a:pt x="44" y="21"/>
                  <a:pt x="44" y="21"/>
                  <a:pt x="44" y="21"/>
                </a:cubicBezTo>
                <a:cubicBezTo>
                  <a:pt x="40" y="23"/>
                  <a:pt x="36" y="26"/>
                  <a:pt x="33" y="29"/>
                </a:cubicBezTo>
                <a:close/>
                <a:moveTo>
                  <a:pt x="124" y="17"/>
                </a:moveTo>
                <a:cubicBezTo>
                  <a:pt x="120" y="15"/>
                  <a:pt x="116" y="13"/>
                  <a:pt x="111" y="11"/>
                </a:cubicBezTo>
                <a:cubicBezTo>
                  <a:pt x="113" y="4"/>
                  <a:pt x="113" y="4"/>
                  <a:pt x="113" y="4"/>
                </a:cubicBezTo>
                <a:cubicBezTo>
                  <a:pt x="118" y="6"/>
                  <a:pt x="123" y="8"/>
                  <a:pt x="128" y="10"/>
                </a:cubicBezTo>
                <a:lnTo>
                  <a:pt x="124" y="17"/>
                </a:lnTo>
                <a:close/>
                <a:moveTo>
                  <a:pt x="56" y="14"/>
                </a:moveTo>
                <a:cubicBezTo>
                  <a:pt x="53" y="7"/>
                  <a:pt x="53" y="7"/>
                  <a:pt x="53" y="7"/>
                </a:cubicBezTo>
                <a:cubicBezTo>
                  <a:pt x="58" y="5"/>
                  <a:pt x="63" y="4"/>
                  <a:pt x="68" y="2"/>
                </a:cubicBezTo>
                <a:cubicBezTo>
                  <a:pt x="70" y="10"/>
                  <a:pt x="70" y="10"/>
                  <a:pt x="70" y="10"/>
                </a:cubicBezTo>
                <a:cubicBezTo>
                  <a:pt x="65" y="11"/>
                  <a:pt x="61" y="12"/>
                  <a:pt x="56" y="14"/>
                </a:cubicBezTo>
                <a:close/>
                <a:moveTo>
                  <a:pt x="97" y="8"/>
                </a:moveTo>
                <a:cubicBezTo>
                  <a:pt x="96" y="8"/>
                  <a:pt x="95" y="8"/>
                  <a:pt x="94" y="8"/>
                </a:cubicBezTo>
                <a:cubicBezTo>
                  <a:pt x="91" y="8"/>
                  <a:pt x="87" y="8"/>
                  <a:pt x="84" y="8"/>
                </a:cubicBezTo>
                <a:cubicBezTo>
                  <a:pt x="83" y="0"/>
                  <a:pt x="83" y="0"/>
                  <a:pt x="83" y="0"/>
                </a:cubicBezTo>
                <a:cubicBezTo>
                  <a:pt x="87" y="0"/>
                  <a:pt x="91" y="0"/>
                  <a:pt x="95" y="0"/>
                </a:cubicBezTo>
                <a:cubicBezTo>
                  <a:pt x="96" y="1"/>
                  <a:pt x="97" y="1"/>
                  <a:pt x="99" y="1"/>
                </a:cubicBezTo>
                <a:lnTo>
                  <a:pt x="97" y="8"/>
                </a:lnTo>
                <a:close/>
              </a:path>
            </a:pathLst>
          </a:custGeom>
          <a:solidFill>
            <a:srgbClr val="FFFFFF">
              <a:alpha val="30000"/>
            </a:srgbClr>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86" name="Freeform 5"/>
          <p:cNvSpPr>
            <a:spLocks noEditPoints="1"/>
          </p:cNvSpPr>
          <p:nvPr/>
        </p:nvSpPr>
        <p:spPr bwMode="auto">
          <a:xfrm>
            <a:off x="10573902" y="1253200"/>
            <a:ext cx="855662" cy="855662"/>
          </a:xfrm>
          <a:custGeom>
            <a:avLst/>
            <a:gdLst>
              <a:gd name="T0" fmla="*/ 80 w 174"/>
              <a:gd name="T1" fmla="*/ 174 h 174"/>
              <a:gd name="T2" fmla="*/ 80 w 174"/>
              <a:gd name="T3" fmla="*/ 166 h 174"/>
              <a:gd name="T4" fmla="*/ 94 w 174"/>
              <a:gd name="T5" fmla="*/ 167 h 174"/>
              <a:gd name="T6" fmla="*/ 88 w 174"/>
              <a:gd name="T7" fmla="*/ 174 h 174"/>
              <a:gd name="T8" fmla="*/ 107 w 174"/>
              <a:gd name="T9" fmla="*/ 164 h 174"/>
              <a:gd name="T10" fmla="*/ 124 w 174"/>
              <a:gd name="T11" fmla="*/ 166 h 174"/>
              <a:gd name="T12" fmla="*/ 64 w 174"/>
              <a:gd name="T13" fmla="*/ 171 h 174"/>
              <a:gd name="T14" fmla="*/ 53 w 174"/>
              <a:gd name="T15" fmla="*/ 159 h 174"/>
              <a:gd name="T16" fmla="*/ 64 w 174"/>
              <a:gd name="T17" fmla="*/ 171 h 174"/>
              <a:gd name="T18" fmla="*/ 133 w 174"/>
              <a:gd name="T19" fmla="*/ 153 h 174"/>
              <a:gd name="T20" fmla="*/ 149 w 174"/>
              <a:gd name="T21" fmla="*/ 149 h 174"/>
              <a:gd name="T22" fmla="*/ 36 w 174"/>
              <a:gd name="T23" fmla="*/ 158 h 174"/>
              <a:gd name="T24" fmla="*/ 30 w 174"/>
              <a:gd name="T25" fmla="*/ 143 h 174"/>
              <a:gd name="T26" fmla="*/ 36 w 174"/>
              <a:gd name="T27" fmla="*/ 158 h 174"/>
              <a:gd name="T28" fmla="*/ 152 w 174"/>
              <a:gd name="T29" fmla="*/ 133 h 174"/>
              <a:gd name="T30" fmla="*/ 166 w 174"/>
              <a:gd name="T31" fmla="*/ 124 h 174"/>
              <a:gd name="T32" fmla="*/ 15 w 174"/>
              <a:gd name="T33" fmla="*/ 136 h 174"/>
              <a:gd name="T34" fmla="*/ 15 w 174"/>
              <a:gd name="T35" fmla="*/ 119 h 174"/>
              <a:gd name="T36" fmla="*/ 15 w 174"/>
              <a:gd name="T37" fmla="*/ 136 h 174"/>
              <a:gd name="T38" fmla="*/ 164 w 174"/>
              <a:gd name="T39" fmla="*/ 108 h 174"/>
              <a:gd name="T40" fmla="*/ 174 w 174"/>
              <a:gd name="T41" fmla="*/ 95 h 174"/>
              <a:gd name="T42" fmla="*/ 3 w 174"/>
              <a:gd name="T43" fmla="*/ 108 h 174"/>
              <a:gd name="T44" fmla="*/ 8 w 174"/>
              <a:gd name="T45" fmla="*/ 92 h 174"/>
              <a:gd name="T46" fmla="*/ 3 w 174"/>
              <a:gd name="T47" fmla="*/ 108 h 174"/>
              <a:gd name="T48" fmla="*/ 165 w 174"/>
              <a:gd name="T49" fmla="*/ 71 h 174"/>
              <a:gd name="T50" fmla="*/ 174 w 174"/>
              <a:gd name="T51" fmla="*/ 84 h 174"/>
              <a:gd name="T52" fmla="*/ 8 w 174"/>
              <a:gd name="T53" fmla="*/ 78 h 174"/>
              <a:gd name="T54" fmla="*/ 4 w 174"/>
              <a:gd name="T55" fmla="*/ 63 h 174"/>
              <a:gd name="T56" fmla="*/ 8 w 174"/>
              <a:gd name="T57" fmla="*/ 78 h 174"/>
              <a:gd name="T58" fmla="*/ 155 w 174"/>
              <a:gd name="T59" fmla="*/ 45 h 174"/>
              <a:gd name="T60" fmla="*/ 168 w 174"/>
              <a:gd name="T61" fmla="*/ 54 h 174"/>
              <a:gd name="T62" fmla="*/ 16 w 174"/>
              <a:gd name="T63" fmla="*/ 52 h 174"/>
              <a:gd name="T64" fmla="*/ 18 w 174"/>
              <a:gd name="T65" fmla="*/ 35 h 174"/>
              <a:gd name="T66" fmla="*/ 16 w 174"/>
              <a:gd name="T67" fmla="*/ 52 h 174"/>
              <a:gd name="T68" fmla="*/ 136 w 174"/>
              <a:gd name="T69" fmla="*/ 24 h 174"/>
              <a:gd name="T70" fmla="*/ 152 w 174"/>
              <a:gd name="T71" fmla="*/ 29 h 174"/>
              <a:gd name="T72" fmla="*/ 33 w 174"/>
              <a:gd name="T73" fmla="*/ 29 h 174"/>
              <a:gd name="T74" fmla="*/ 40 w 174"/>
              <a:gd name="T75" fmla="*/ 14 h 174"/>
              <a:gd name="T76" fmla="*/ 33 w 174"/>
              <a:gd name="T77" fmla="*/ 29 h 174"/>
              <a:gd name="T78" fmla="*/ 111 w 174"/>
              <a:gd name="T79" fmla="*/ 11 h 174"/>
              <a:gd name="T80" fmla="*/ 128 w 174"/>
              <a:gd name="T81" fmla="*/ 10 h 174"/>
              <a:gd name="T82" fmla="*/ 56 w 174"/>
              <a:gd name="T83" fmla="*/ 14 h 174"/>
              <a:gd name="T84" fmla="*/ 68 w 174"/>
              <a:gd name="T85" fmla="*/ 2 h 174"/>
              <a:gd name="T86" fmla="*/ 56 w 174"/>
              <a:gd name="T87" fmla="*/ 14 h 174"/>
              <a:gd name="T88" fmla="*/ 94 w 174"/>
              <a:gd name="T89" fmla="*/ 8 h 174"/>
              <a:gd name="T90" fmla="*/ 83 w 174"/>
              <a:gd name="T91" fmla="*/ 0 h 174"/>
              <a:gd name="T92" fmla="*/ 99 w 174"/>
              <a:gd name="T93" fmla="*/ 1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4" h="174">
                <a:moveTo>
                  <a:pt x="88" y="174"/>
                </a:moveTo>
                <a:cubicBezTo>
                  <a:pt x="85" y="174"/>
                  <a:pt x="83" y="174"/>
                  <a:pt x="80" y="174"/>
                </a:cubicBezTo>
                <a:cubicBezTo>
                  <a:pt x="79" y="174"/>
                  <a:pt x="79" y="174"/>
                  <a:pt x="79" y="174"/>
                </a:cubicBezTo>
                <a:cubicBezTo>
                  <a:pt x="80" y="166"/>
                  <a:pt x="80" y="166"/>
                  <a:pt x="80" y="166"/>
                </a:cubicBezTo>
                <a:cubicBezTo>
                  <a:pt x="81" y="167"/>
                  <a:pt x="81" y="167"/>
                  <a:pt x="81" y="167"/>
                </a:cubicBezTo>
                <a:cubicBezTo>
                  <a:pt x="85" y="167"/>
                  <a:pt x="89" y="167"/>
                  <a:pt x="94" y="167"/>
                </a:cubicBezTo>
                <a:cubicBezTo>
                  <a:pt x="94" y="174"/>
                  <a:pt x="94" y="174"/>
                  <a:pt x="94" y="174"/>
                </a:cubicBezTo>
                <a:cubicBezTo>
                  <a:pt x="92" y="174"/>
                  <a:pt x="90" y="174"/>
                  <a:pt x="88" y="174"/>
                </a:cubicBezTo>
                <a:close/>
                <a:moveTo>
                  <a:pt x="109" y="172"/>
                </a:moveTo>
                <a:cubicBezTo>
                  <a:pt x="107" y="164"/>
                  <a:pt x="107" y="164"/>
                  <a:pt x="107" y="164"/>
                </a:cubicBezTo>
                <a:cubicBezTo>
                  <a:pt x="112" y="163"/>
                  <a:pt x="116" y="162"/>
                  <a:pt x="121" y="160"/>
                </a:cubicBezTo>
                <a:cubicBezTo>
                  <a:pt x="124" y="166"/>
                  <a:pt x="124" y="166"/>
                  <a:pt x="124" y="166"/>
                </a:cubicBezTo>
                <a:cubicBezTo>
                  <a:pt x="119" y="169"/>
                  <a:pt x="114" y="170"/>
                  <a:pt x="109" y="172"/>
                </a:cubicBezTo>
                <a:close/>
                <a:moveTo>
                  <a:pt x="64" y="171"/>
                </a:moveTo>
                <a:cubicBezTo>
                  <a:pt x="59" y="170"/>
                  <a:pt x="54" y="168"/>
                  <a:pt x="49" y="166"/>
                </a:cubicBezTo>
                <a:cubicBezTo>
                  <a:pt x="53" y="159"/>
                  <a:pt x="53" y="159"/>
                  <a:pt x="53" y="159"/>
                </a:cubicBezTo>
                <a:cubicBezTo>
                  <a:pt x="57" y="161"/>
                  <a:pt x="61" y="163"/>
                  <a:pt x="66" y="164"/>
                </a:cubicBezTo>
                <a:lnTo>
                  <a:pt x="64" y="171"/>
                </a:lnTo>
                <a:close/>
                <a:moveTo>
                  <a:pt x="137" y="159"/>
                </a:moveTo>
                <a:cubicBezTo>
                  <a:pt x="133" y="153"/>
                  <a:pt x="133" y="153"/>
                  <a:pt x="133" y="153"/>
                </a:cubicBezTo>
                <a:cubicBezTo>
                  <a:pt x="136" y="150"/>
                  <a:pt x="140" y="147"/>
                  <a:pt x="144" y="144"/>
                </a:cubicBezTo>
                <a:cubicBezTo>
                  <a:pt x="149" y="149"/>
                  <a:pt x="149" y="149"/>
                  <a:pt x="149" y="149"/>
                </a:cubicBezTo>
                <a:cubicBezTo>
                  <a:pt x="145" y="153"/>
                  <a:pt x="141" y="156"/>
                  <a:pt x="137" y="159"/>
                </a:cubicBezTo>
                <a:close/>
                <a:moveTo>
                  <a:pt x="36" y="158"/>
                </a:moveTo>
                <a:cubicBezTo>
                  <a:pt x="32" y="155"/>
                  <a:pt x="28" y="152"/>
                  <a:pt x="25" y="148"/>
                </a:cubicBezTo>
                <a:cubicBezTo>
                  <a:pt x="30" y="143"/>
                  <a:pt x="30" y="143"/>
                  <a:pt x="30" y="143"/>
                </a:cubicBezTo>
                <a:cubicBezTo>
                  <a:pt x="33" y="146"/>
                  <a:pt x="37" y="149"/>
                  <a:pt x="41" y="152"/>
                </a:cubicBezTo>
                <a:lnTo>
                  <a:pt x="36" y="158"/>
                </a:lnTo>
                <a:close/>
                <a:moveTo>
                  <a:pt x="159" y="137"/>
                </a:moveTo>
                <a:cubicBezTo>
                  <a:pt x="152" y="133"/>
                  <a:pt x="152" y="133"/>
                  <a:pt x="152" y="133"/>
                </a:cubicBezTo>
                <a:cubicBezTo>
                  <a:pt x="155" y="129"/>
                  <a:pt x="158" y="125"/>
                  <a:pt x="159" y="121"/>
                </a:cubicBezTo>
                <a:cubicBezTo>
                  <a:pt x="166" y="124"/>
                  <a:pt x="166" y="124"/>
                  <a:pt x="166" y="124"/>
                </a:cubicBezTo>
                <a:cubicBezTo>
                  <a:pt x="164" y="129"/>
                  <a:pt x="162" y="133"/>
                  <a:pt x="159" y="137"/>
                </a:cubicBezTo>
                <a:close/>
                <a:moveTo>
                  <a:pt x="15" y="136"/>
                </a:moveTo>
                <a:cubicBezTo>
                  <a:pt x="12" y="132"/>
                  <a:pt x="10" y="127"/>
                  <a:pt x="8" y="122"/>
                </a:cubicBezTo>
                <a:cubicBezTo>
                  <a:pt x="15" y="119"/>
                  <a:pt x="15" y="119"/>
                  <a:pt x="15" y="119"/>
                </a:cubicBezTo>
                <a:cubicBezTo>
                  <a:pt x="17" y="124"/>
                  <a:pt x="19" y="128"/>
                  <a:pt x="21" y="132"/>
                </a:cubicBezTo>
                <a:lnTo>
                  <a:pt x="15" y="136"/>
                </a:lnTo>
                <a:close/>
                <a:moveTo>
                  <a:pt x="172" y="110"/>
                </a:moveTo>
                <a:cubicBezTo>
                  <a:pt x="164" y="108"/>
                  <a:pt x="164" y="108"/>
                  <a:pt x="164" y="108"/>
                </a:cubicBezTo>
                <a:cubicBezTo>
                  <a:pt x="165" y="103"/>
                  <a:pt x="166" y="99"/>
                  <a:pt x="167" y="94"/>
                </a:cubicBezTo>
                <a:cubicBezTo>
                  <a:pt x="174" y="95"/>
                  <a:pt x="174" y="95"/>
                  <a:pt x="174" y="95"/>
                </a:cubicBezTo>
                <a:cubicBezTo>
                  <a:pt x="174" y="100"/>
                  <a:pt x="173" y="105"/>
                  <a:pt x="172" y="110"/>
                </a:cubicBezTo>
                <a:close/>
                <a:moveTo>
                  <a:pt x="3" y="108"/>
                </a:moveTo>
                <a:cubicBezTo>
                  <a:pt x="1" y="103"/>
                  <a:pt x="1" y="98"/>
                  <a:pt x="0" y="93"/>
                </a:cubicBezTo>
                <a:cubicBezTo>
                  <a:pt x="8" y="92"/>
                  <a:pt x="8" y="92"/>
                  <a:pt x="8" y="92"/>
                </a:cubicBezTo>
                <a:cubicBezTo>
                  <a:pt x="8" y="97"/>
                  <a:pt x="9" y="102"/>
                  <a:pt x="10" y="106"/>
                </a:cubicBezTo>
                <a:lnTo>
                  <a:pt x="3" y="108"/>
                </a:lnTo>
                <a:close/>
                <a:moveTo>
                  <a:pt x="167" y="85"/>
                </a:moveTo>
                <a:cubicBezTo>
                  <a:pt x="167" y="80"/>
                  <a:pt x="166" y="75"/>
                  <a:pt x="165" y="71"/>
                </a:cubicBezTo>
                <a:cubicBezTo>
                  <a:pt x="173" y="69"/>
                  <a:pt x="173" y="69"/>
                  <a:pt x="173" y="69"/>
                </a:cubicBezTo>
                <a:cubicBezTo>
                  <a:pt x="174" y="74"/>
                  <a:pt x="174" y="79"/>
                  <a:pt x="174" y="84"/>
                </a:cubicBezTo>
                <a:lnTo>
                  <a:pt x="167" y="85"/>
                </a:lnTo>
                <a:close/>
                <a:moveTo>
                  <a:pt x="8" y="78"/>
                </a:moveTo>
                <a:cubicBezTo>
                  <a:pt x="1" y="77"/>
                  <a:pt x="1" y="77"/>
                  <a:pt x="1" y="77"/>
                </a:cubicBezTo>
                <a:cubicBezTo>
                  <a:pt x="1" y="72"/>
                  <a:pt x="2" y="67"/>
                  <a:pt x="4" y="63"/>
                </a:cubicBezTo>
                <a:cubicBezTo>
                  <a:pt x="11" y="65"/>
                  <a:pt x="11" y="65"/>
                  <a:pt x="11" y="65"/>
                </a:cubicBezTo>
                <a:cubicBezTo>
                  <a:pt x="10" y="69"/>
                  <a:pt x="9" y="74"/>
                  <a:pt x="8" y="78"/>
                </a:cubicBezTo>
                <a:close/>
                <a:moveTo>
                  <a:pt x="161" y="57"/>
                </a:moveTo>
                <a:cubicBezTo>
                  <a:pt x="159" y="53"/>
                  <a:pt x="157" y="49"/>
                  <a:pt x="155" y="45"/>
                </a:cubicBezTo>
                <a:cubicBezTo>
                  <a:pt x="161" y="41"/>
                  <a:pt x="161" y="41"/>
                  <a:pt x="161" y="41"/>
                </a:cubicBezTo>
                <a:cubicBezTo>
                  <a:pt x="164" y="45"/>
                  <a:pt x="166" y="50"/>
                  <a:pt x="168" y="54"/>
                </a:cubicBezTo>
                <a:lnTo>
                  <a:pt x="161" y="57"/>
                </a:lnTo>
                <a:close/>
                <a:moveTo>
                  <a:pt x="16" y="52"/>
                </a:moveTo>
                <a:cubicBezTo>
                  <a:pt x="9" y="48"/>
                  <a:pt x="9" y="48"/>
                  <a:pt x="9" y="48"/>
                </a:cubicBezTo>
                <a:cubicBezTo>
                  <a:pt x="12" y="44"/>
                  <a:pt x="14" y="39"/>
                  <a:pt x="18" y="35"/>
                </a:cubicBezTo>
                <a:cubicBezTo>
                  <a:pt x="24" y="40"/>
                  <a:pt x="24" y="40"/>
                  <a:pt x="24" y="40"/>
                </a:cubicBezTo>
                <a:cubicBezTo>
                  <a:pt x="21" y="43"/>
                  <a:pt x="18" y="47"/>
                  <a:pt x="16" y="52"/>
                </a:cubicBezTo>
                <a:close/>
                <a:moveTo>
                  <a:pt x="146" y="34"/>
                </a:moveTo>
                <a:cubicBezTo>
                  <a:pt x="143" y="30"/>
                  <a:pt x="140" y="27"/>
                  <a:pt x="136" y="24"/>
                </a:cubicBezTo>
                <a:cubicBezTo>
                  <a:pt x="141" y="18"/>
                  <a:pt x="141" y="18"/>
                  <a:pt x="141" y="18"/>
                </a:cubicBezTo>
                <a:cubicBezTo>
                  <a:pt x="145" y="21"/>
                  <a:pt x="148" y="25"/>
                  <a:pt x="152" y="29"/>
                </a:cubicBezTo>
                <a:lnTo>
                  <a:pt x="146" y="34"/>
                </a:lnTo>
                <a:close/>
                <a:moveTo>
                  <a:pt x="33" y="29"/>
                </a:moveTo>
                <a:cubicBezTo>
                  <a:pt x="28" y="24"/>
                  <a:pt x="28" y="24"/>
                  <a:pt x="28" y="24"/>
                </a:cubicBezTo>
                <a:cubicBezTo>
                  <a:pt x="32" y="20"/>
                  <a:pt x="36" y="17"/>
                  <a:pt x="40" y="14"/>
                </a:cubicBezTo>
                <a:cubicBezTo>
                  <a:pt x="44" y="21"/>
                  <a:pt x="44" y="21"/>
                  <a:pt x="44" y="21"/>
                </a:cubicBezTo>
                <a:cubicBezTo>
                  <a:pt x="40" y="23"/>
                  <a:pt x="36" y="26"/>
                  <a:pt x="33" y="29"/>
                </a:cubicBezTo>
                <a:close/>
                <a:moveTo>
                  <a:pt x="124" y="17"/>
                </a:moveTo>
                <a:cubicBezTo>
                  <a:pt x="120" y="15"/>
                  <a:pt x="116" y="13"/>
                  <a:pt x="111" y="11"/>
                </a:cubicBezTo>
                <a:cubicBezTo>
                  <a:pt x="113" y="4"/>
                  <a:pt x="113" y="4"/>
                  <a:pt x="113" y="4"/>
                </a:cubicBezTo>
                <a:cubicBezTo>
                  <a:pt x="118" y="6"/>
                  <a:pt x="123" y="8"/>
                  <a:pt x="128" y="10"/>
                </a:cubicBezTo>
                <a:lnTo>
                  <a:pt x="124" y="17"/>
                </a:lnTo>
                <a:close/>
                <a:moveTo>
                  <a:pt x="56" y="14"/>
                </a:moveTo>
                <a:cubicBezTo>
                  <a:pt x="53" y="7"/>
                  <a:pt x="53" y="7"/>
                  <a:pt x="53" y="7"/>
                </a:cubicBezTo>
                <a:cubicBezTo>
                  <a:pt x="58" y="5"/>
                  <a:pt x="63" y="4"/>
                  <a:pt x="68" y="2"/>
                </a:cubicBezTo>
                <a:cubicBezTo>
                  <a:pt x="70" y="10"/>
                  <a:pt x="70" y="10"/>
                  <a:pt x="70" y="10"/>
                </a:cubicBezTo>
                <a:cubicBezTo>
                  <a:pt x="65" y="11"/>
                  <a:pt x="61" y="12"/>
                  <a:pt x="56" y="14"/>
                </a:cubicBezTo>
                <a:close/>
                <a:moveTo>
                  <a:pt x="97" y="8"/>
                </a:moveTo>
                <a:cubicBezTo>
                  <a:pt x="96" y="8"/>
                  <a:pt x="95" y="8"/>
                  <a:pt x="94" y="8"/>
                </a:cubicBezTo>
                <a:cubicBezTo>
                  <a:pt x="91" y="8"/>
                  <a:pt x="87" y="8"/>
                  <a:pt x="84" y="8"/>
                </a:cubicBezTo>
                <a:cubicBezTo>
                  <a:pt x="83" y="0"/>
                  <a:pt x="83" y="0"/>
                  <a:pt x="83" y="0"/>
                </a:cubicBezTo>
                <a:cubicBezTo>
                  <a:pt x="87" y="0"/>
                  <a:pt x="91" y="0"/>
                  <a:pt x="95" y="0"/>
                </a:cubicBezTo>
                <a:cubicBezTo>
                  <a:pt x="96" y="1"/>
                  <a:pt x="97" y="1"/>
                  <a:pt x="99" y="1"/>
                </a:cubicBezTo>
                <a:lnTo>
                  <a:pt x="97" y="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87" name="Freeform 5"/>
          <p:cNvSpPr>
            <a:spLocks noEditPoints="1"/>
          </p:cNvSpPr>
          <p:nvPr/>
        </p:nvSpPr>
        <p:spPr bwMode="auto">
          <a:xfrm>
            <a:off x="8537912" y="-776104"/>
            <a:ext cx="4927642" cy="4914270"/>
          </a:xfrm>
          <a:custGeom>
            <a:avLst/>
            <a:gdLst>
              <a:gd name="T0" fmla="*/ 316 w 621"/>
              <a:gd name="T1" fmla="*/ 615 h 620"/>
              <a:gd name="T2" fmla="*/ 336 w 621"/>
              <a:gd name="T3" fmla="*/ 614 h 620"/>
              <a:gd name="T4" fmla="*/ 275 w 621"/>
              <a:gd name="T5" fmla="*/ 618 h 620"/>
              <a:gd name="T6" fmla="*/ 275 w 621"/>
              <a:gd name="T7" fmla="*/ 618 h 620"/>
              <a:gd name="T8" fmla="*/ 398 w 621"/>
              <a:gd name="T9" fmla="*/ 608 h 620"/>
              <a:gd name="T10" fmla="*/ 215 w 621"/>
              <a:gd name="T11" fmla="*/ 600 h 620"/>
              <a:gd name="T12" fmla="*/ 416 w 621"/>
              <a:gd name="T13" fmla="*/ 597 h 620"/>
              <a:gd name="T14" fmla="*/ 194 w 621"/>
              <a:gd name="T15" fmla="*/ 598 h 620"/>
              <a:gd name="T16" fmla="*/ 194 w 621"/>
              <a:gd name="T17" fmla="*/ 598 h 620"/>
              <a:gd name="T18" fmla="*/ 473 w 621"/>
              <a:gd name="T19" fmla="*/ 574 h 620"/>
              <a:gd name="T20" fmla="*/ 142 w 621"/>
              <a:gd name="T21" fmla="*/ 565 h 620"/>
              <a:gd name="T22" fmla="*/ 487 w 621"/>
              <a:gd name="T23" fmla="*/ 559 h 620"/>
              <a:gd name="T24" fmla="*/ 123 w 621"/>
              <a:gd name="T25" fmla="*/ 557 h 620"/>
              <a:gd name="T26" fmla="*/ 123 w 621"/>
              <a:gd name="T27" fmla="*/ 557 h 620"/>
              <a:gd name="T28" fmla="*/ 537 w 621"/>
              <a:gd name="T29" fmla="*/ 522 h 620"/>
              <a:gd name="T30" fmla="*/ 81 w 621"/>
              <a:gd name="T31" fmla="*/ 511 h 620"/>
              <a:gd name="T32" fmla="*/ 547 w 621"/>
              <a:gd name="T33" fmla="*/ 503 h 620"/>
              <a:gd name="T34" fmla="*/ 64 w 621"/>
              <a:gd name="T35" fmla="*/ 499 h 620"/>
              <a:gd name="T36" fmla="*/ 64 w 621"/>
              <a:gd name="T37" fmla="*/ 499 h 620"/>
              <a:gd name="T38" fmla="*/ 585 w 621"/>
              <a:gd name="T39" fmla="*/ 455 h 620"/>
              <a:gd name="T40" fmla="*/ 36 w 621"/>
              <a:gd name="T41" fmla="*/ 444 h 620"/>
              <a:gd name="T42" fmla="*/ 589 w 621"/>
              <a:gd name="T43" fmla="*/ 434 h 620"/>
              <a:gd name="T44" fmla="*/ 23 w 621"/>
              <a:gd name="T45" fmla="*/ 427 h 620"/>
              <a:gd name="T46" fmla="*/ 23 w 621"/>
              <a:gd name="T47" fmla="*/ 427 h 620"/>
              <a:gd name="T48" fmla="*/ 614 w 621"/>
              <a:gd name="T49" fmla="*/ 377 h 620"/>
              <a:gd name="T50" fmla="*/ 10 w 621"/>
              <a:gd name="T51" fmla="*/ 367 h 620"/>
              <a:gd name="T52" fmla="*/ 612 w 621"/>
              <a:gd name="T53" fmla="*/ 356 h 620"/>
              <a:gd name="T54" fmla="*/ 620 w 621"/>
              <a:gd name="T55" fmla="*/ 336 h 620"/>
              <a:gd name="T56" fmla="*/ 6 w 621"/>
              <a:gd name="T57" fmla="*/ 326 h 620"/>
              <a:gd name="T58" fmla="*/ 616 w 621"/>
              <a:gd name="T59" fmla="*/ 314 h 620"/>
              <a:gd name="T60" fmla="*/ 621 w 621"/>
              <a:gd name="T61" fmla="*/ 310 h 620"/>
              <a:gd name="T62" fmla="*/ 1 w 621"/>
              <a:gd name="T63" fmla="*/ 285 h 620"/>
              <a:gd name="T64" fmla="*/ 610 w 621"/>
              <a:gd name="T65" fmla="*/ 253 h 620"/>
              <a:gd name="T66" fmla="*/ 8 w 621"/>
              <a:gd name="T67" fmla="*/ 265 h 620"/>
              <a:gd name="T68" fmla="*/ 8 w 621"/>
              <a:gd name="T69" fmla="*/ 265 h 620"/>
              <a:gd name="T70" fmla="*/ 611 w 621"/>
              <a:gd name="T71" fmla="*/ 232 h 620"/>
              <a:gd name="T72" fmla="*/ 19 w 621"/>
              <a:gd name="T73" fmla="*/ 204 h 620"/>
              <a:gd name="T74" fmla="*/ 585 w 621"/>
              <a:gd name="T75" fmla="*/ 176 h 620"/>
              <a:gd name="T76" fmla="*/ 31 w 621"/>
              <a:gd name="T77" fmla="*/ 187 h 620"/>
              <a:gd name="T78" fmla="*/ 31 w 621"/>
              <a:gd name="T79" fmla="*/ 187 h 620"/>
              <a:gd name="T80" fmla="*/ 580 w 621"/>
              <a:gd name="T81" fmla="*/ 156 h 620"/>
              <a:gd name="T82" fmla="*/ 57 w 621"/>
              <a:gd name="T83" fmla="*/ 131 h 620"/>
              <a:gd name="T84" fmla="*/ 539 w 621"/>
              <a:gd name="T85" fmla="*/ 109 h 620"/>
              <a:gd name="T86" fmla="*/ 74 w 621"/>
              <a:gd name="T87" fmla="*/ 118 h 620"/>
              <a:gd name="T88" fmla="*/ 74 w 621"/>
              <a:gd name="T89" fmla="*/ 118 h 620"/>
              <a:gd name="T90" fmla="*/ 529 w 621"/>
              <a:gd name="T91" fmla="*/ 90 h 620"/>
              <a:gd name="T92" fmla="*/ 113 w 621"/>
              <a:gd name="T93" fmla="*/ 71 h 620"/>
              <a:gd name="T94" fmla="*/ 478 w 621"/>
              <a:gd name="T95" fmla="*/ 55 h 620"/>
              <a:gd name="T96" fmla="*/ 133 w 621"/>
              <a:gd name="T97" fmla="*/ 62 h 620"/>
              <a:gd name="T98" fmla="*/ 133 w 621"/>
              <a:gd name="T99" fmla="*/ 62 h 620"/>
              <a:gd name="T100" fmla="*/ 463 w 621"/>
              <a:gd name="T101" fmla="*/ 40 h 620"/>
              <a:gd name="T102" fmla="*/ 184 w 621"/>
              <a:gd name="T103" fmla="*/ 27 h 620"/>
              <a:gd name="T104" fmla="*/ 405 w 621"/>
              <a:gd name="T105" fmla="*/ 20 h 620"/>
              <a:gd name="T106" fmla="*/ 205 w 621"/>
              <a:gd name="T107" fmla="*/ 24 h 620"/>
              <a:gd name="T108" fmla="*/ 205 w 621"/>
              <a:gd name="T109" fmla="*/ 24 h 620"/>
              <a:gd name="T110" fmla="*/ 386 w 621"/>
              <a:gd name="T111" fmla="*/ 10 h 620"/>
              <a:gd name="T112" fmla="*/ 263 w 621"/>
              <a:gd name="T113" fmla="*/ 4 h 620"/>
              <a:gd name="T114" fmla="*/ 336 w 621"/>
              <a:gd name="T115" fmla="*/ 6 h 620"/>
              <a:gd name="T116" fmla="*/ 346 w 621"/>
              <a:gd name="T117" fmla="*/ 2 h 620"/>
              <a:gd name="T118" fmla="*/ 304 w 621"/>
              <a:gd name="T119"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1" h="620">
                <a:moveTo>
                  <a:pt x="311" y="620"/>
                </a:moveTo>
                <a:cubicBezTo>
                  <a:pt x="306" y="620"/>
                  <a:pt x="300" y="620"/>
                  <a:pt x="295" y="620"/>
                </a:cubicBezTo>
                <a:cubicBezTo>
                  <a:pt x="295" y="615"/>
                  <a:pt x="295" y="615"/>
                  <a:pt x="295" y="615"/>
                </a:cubicBezTo>
                <a:cubicBezTo>
                  <a:pt x="302" y="615"/>
                  <a:pt x="309" y="615"/>
                  <a:pt x="316" y="615"/>
                </a:cubicBezTo>
                <a:cubicBezTo>
                  <a:pt x="316" y="620"/>
                  <a:pt x="316" y="620"/>
                  <a:pt x="316" y="620"/>
                </a:cubicBezTo>
                <a:cubicBezTo>
                  <a:pt x="314" y="620"/>
                  <a:pt x="313" y="620"/>
                  <a:pt x="311" y="620"/>
                </a:cubicBezTo>
                <a:close/>
                <a:moveTo>
                  <a:pt x="337" y="619"/>
                </a:moveTo>
                <a:cubicBezTo>
                  <a:pt x="336" y="614"/>
                  <a:pt x="336" y="614"/>
                  <a:pt x="336" y="614"/>
                </a:cubicBezTo>
                <a:cubicBezTo>
                  <a:pt x="343" y="614"/>
                  <a:pt x="350" y="613"/>
                  <a:pt x="356" y="612"/>
                </a:cubicBezTo>
                <a:cubicBezTo>
                  <a:pt x="357" y="617"/>
                  <a:pt x="357" y="617"/>
                  <a:pt x="357" y="617"/>
                </a:cubicBezTo>
                <a:cubicBezTo>
                  <a:pt x="350" y="618"/>
                  <a:pt x="344" y="619"/>
                  <a:pt x="337" y="619"/>
                </a:cubicBezTo>
                <a:close/>
                <a:moveTo>
                  <a:pt x="275" y="618"/>
                </a:moveTo>
                <a:cubicBezTo>
                  <a:pt x="268" y="618"/>
                  <a:pt x="261" y="617"/>
                  <a:pt x="254" y="615"/>
                </a:cubicBezTo>
                <a:cubicBezTo>
                  <a:pt x="255" y="610"/>
                  <a:pt x="255" y="610"/>
                  <a:pt x="255" y="610"/>
                </a:cubicBezTo>
                <a:cubicBezTo>
                  <a:pt x="262" y="612"/>
                  <a:pt x="268" y="613"/>
                  <a:pt x="275" y="613"/>
                </a:cubicBezTo>
                <a:lnTo>
                  <a:pt x="275" y="618"/>
                </a:lnTo>
                <a:close/>
                <a:moveTo>
                  <a:pt x="378" y="613"/>
                </a:moveTo>
                <a:cubicBezTo>
                  <a:pt x="377" y="608"/>
                  <a:pt x="377" y="608"/>
                  <a:pt x="377" y="608"/>
                </a:cubicBezTo>
                <a:cubicBezTo>
                  <a:pt x="383" y="607"/>
                  <a:pt x="390" y="605"/>
                  <a:pt x="396" y="603"/>
                </a:cubicBezTo>
                <a:cubicBezTo>
                  <a:pt x="398" y="608"/>
                  <a:pt x="398" y="608"/>
                  <a:pt x="398" y="608"/>
                </a:cubicBezTo>
                <a:cubicBezTo>
                  <a:pt x="391" y="610"/>
                  <a:pt x="384" y="612"/>
                  <a:pt x="378" y="613"/>
                </a:cubicBezTo>
                <a:close/>
                <a:moveTo>
                  <a:pt x="234" y="611"/>
                </a:moveTo>
                <a:cubicBezTo>
                  <a:pt x="227" y="609"/>
                  <a:pt x="220" y="607"/>
                  <a:pt x="214" y="605"/>
                </a:cubicBezTo>
                <a:cubicBezTo>
                  <a:pt x="215" y="600"/>
                  <a:pt x="215" y="600"/>
                  <a:pt x="215" y="600"/>
                </a:cubicBezTo>
                <a:cubicBezTo>
                  <a:pt x="222" y="602"/>
                  <a:pt x="229" y="604"/>
                  <a:pt x="235" y="606"/>
                </a:cubicBezTo>
                <a:lnTo>
                  <a:pt x="234" y="611"/>
                </a:lnTo>
                <a:close/>
                <a:moveTo>
                  <a:pt x="417" y="602"/>
                </a:moveTo>
                <a:cubicBezTo>
                  <a:pt x="416" y="597"/>
                  <a:pt x="416" y="597"/>
                  <a:pt x="416" y="597"/>
                </a:cubicBezTo>
                <a:cubicBezTo>
                  <a:pt x="422" y="594"/>
                  <a:pt x="428" y="592"/>
                  <a:pt x="434" y="589"/>
                </a:cubicBezTo>
                <a:cubicBezTo>
                  <a:pt x="437" y="594"/>
                  <a:pt x="437" y="594"/>
                  <a:pt x="437" y="594"/>
                </a:cubicBezTo>
                <a:cubicBezTo>
                  <a:pt x="430" y="597"/>
                  <a:pt x="424" y="599"/>
                  <a:pt x="417" y="602"/>
                </a:cubicBezTo>
                <a:close/>
                <a:moveTo>
                  <a:pt x="194" y="598"/>
                </a:moveTo>
                <a:cubicBezTo>
                  <a:pt x="188" y="595"/>
                  <a:pt x="182" y="593"/>
                  <a:pt x="175" y="590"/>
                </a:cubicBezTo>
                <a:cubicBezTo>
                  <a:pt x="178" y="585"/>
                  <a:pt x="178" y="585"/>
                  <a:pt x="178" y="585"/>
                </a:cubicBezTo>
                <a:cubicBezTo>
                  <a:pt x="184" y="588"/>
                  <a:pt x="190" y="591"/>
                  <a:pt x="196" y="593"/>
                </a:cubicBezTo>
                <a:lnTo>
                  <a:pt x="194" y="598"/>
                </a:lnTo>
                <a:close/>
                <a:moveTo>
                  <a:pt x="455" y="585"/>
                </a:moveTo>
                <a:cubicBezTo>
                  <a:pt x="453" y="580"/>
                  <a:pt x="453" y="580"/>
                  <a:pt x="453" y="580"/>
                </a:cubicBezTo>
                <a:cubicBezTo>
                  <a:pt x="459" y="577"/>
                  <a:pt x="465" y="574"/>
                  <a:pt x="470" y="570"/>
                </a:cubicBezTo>
                <a:cubicBezTo>
                  <a:pt x="473" y="574"/>
                  <a:pt x="473" y="574"/>
                  <a:pt x="473" y="574"/>
                </a:cubicBezTo>
                <a:cubicBezTo>
                  <a:pt x="467" y="578"/>
                  <a:pt x="461" y="581"/>
                  <a:pt x="455" y="585"/>
                </a:cubicBezTo>
                <a:close/>
                <a:moveTo>
                  <a:pt x="157" y="580"/>
                </a:moveTo>
                <a:cubicBezTo>
                  <a:pt x="151" y="577"/>
                  <a:pt x="145" y="573"/>
                  <a:pt x="139" y="569"/>
                </a:cubicBezTo>
                <a:cubicBezTo>
                  <a:pt x="142" y="565"/>
                  <a:pt x="142" y="565"/>
                  <a:pt x="142" y="565"/>
                </a:cubicBezTo>
                <a:cubicBezTo>
                  <a:pt x="148" y="569"/>
                  <a:pt x="154" y="572"/>
                  <a:pt x="160" y="576"/>
                </a:cubicBezTo>
                <a:lnTo>
                  <a:pt x="157" y="580"/>
                </a:lnTo>
                <a:close/>
                <a:moveTo>
                  <a:pt x="490" y="563"/>
                </a:moveTo>
                <a:cubicBezTo>
                  <a:pt x="487" y="559"/>
                  <a:pt x="487" y="559"/>
                  <a:pt x="487" y="559"/>
                </a:cubicBezTo>
                <a:cubicBezTo>
                  <a:pt x="493" y="555"/>
                  <a:pt x="498" y="551"/>
                  <a:pt x="504" y="546"/>
                </a:cubicBezTo>
                <a:cubicBezTo>
                  <a:pt x="507" y="550"/>
                  <a:pt x="507" y="550"/>
                  <a:pt x="507" y="550"/>
                </a:cubicBezTo>
                <a:cubicBezTo>
                  <a:pt x="502" y="555"/>
                  <a:pt x="496" y="559"/>
                  <a:pt x="490" y="563"/>
                </a:cubicBezTo>
                <a:close/>
                <a:moveTo>
                  <a:pt x="123" y="557"/>
                </a:moveTo>
                <a:cubicBezTo>
                  <a:pt x="117" y="553"/>
                  <a:pt x="112" y="549"/>
                  <a:pt x="106" y="544"/>
                </a:cubicBezTo>
                <a:cubicBezTo>
                  <a:pt x="110" y="540"/>
                  <a:pt x="110" y="540"/>
                  <a:pt x="110" y="540"/>
                </a:cubicBezTo>
                <a:cubicBezTo>
                  <a:pt x="115" y="545"/>
                  <a:pt x="120" y="549"/>
                  <a:pt x="126" y="553"/>
                </a:cubicBezTo>
                <a:lnTo>
                  <a:pt x="123" y="557"/>
                </a:lnTo>
                <a:close/>
                <a:moveTo>
                  <a:pt x="522" y="537"/>
                </a:moveTo>
                <a:cubicBezTo>
                  <a:pt x="519" y="533"/>
                  <a:pt x="519" y="533"/>
                  <a:pt x="519" y="533"/>
                </a:cubicBezTo>
                <a:cubicBezTo>
                  <a:pt x="524" y="528"/>
                  <a:pt x="529" y="524"/>
                  <a:pt x="533" y="519"/>
                </a:cubicBezTo>
                <a:cubicBezTo>
                  <a:pt x="537" y="522"/>
                  <a:pt x="537" y="522"/>
                  <a:pt x="537" y="522"/>
                </a:cubicBezTo>
                <a:cubicBezTo>
                  <a:pt x="532" y="527"/>
                  <a:pt x="528" y="532"/>
                  <a:pt x="522" y="537"/>
                </a:cubicBezTo>
                <a:close/>
                <a:moveTo>
                  <a:pt x="91" y="530"/>
                </a:moveTo>
                <a:cubicBezTo>
                  <a:pt x="86" y="525"/>
                  <a:pt x="82" y="520"/>
                  <a:pt x="77" y="515"/>
                </a:cubicBezTo>
                <a:cubicBezTo>
                  <a:pt x="81" y="511"/>
                  <a:pt x="81" y="511"/>
                  <a:pt x="81" y="511"/>
                </a:cubicBezTo>
                <a:cubicBezTo>
                  <a:pt x="85" y="516"/>
                  <a:pt x="90" y="522"/>
                  <a:pt x="95" y="526"/>
                </a:cubicBezTo>
                <a:lnTo>
                  <a:pt x="91" y="530"/>
                </a:lnTo>
                <a:close/>
                <a:moveTo>
                  <a:pt x="551" y="506"/>
                </a:moveTo>
                <a:cubicBezTo>
                  <a:pt x="547" y="503"/>
                  <a:pt x="547" y="503"/>
                  <a:pt x="547" y="503"/>
                </a:cubicBezTo>
                <a:cubicBezTo>
                  <a:pt x="551" y="498"/>
                  <a:pt x="555" y="493"/>
                  <a:pt x="559" y="487"/>
                </a:cubicBezTo>
                <a:cubicBezTo>
                  <a:pt x="563" y="490"/>
                  <a:pt x="563" y="490"/>
                  <a:pt x="563" y="490"/>
                </a:cubicBezTo>
                <a:cubicBezTo>
                  <a:pt x="559" y="496"/>
                  <a:pt x="555" y="501"/>
                  <a:pt x="551" y="506"/>
                </a:cubicBezTo>
                <a:close/>
                <a:moveTo>
                  <a:pt x="64" y="499"/>
                </a:moveTo>
                <a:cubicBezTo>
                  <a:pt x="60" y="493"/>
                  <a:pt x="56" y="488"/>
                  <a:pt x="52" y="482"/>
                </a:cubicBezTo>
                <a:cubicBezTo>
                  <a:pt x="56" y="479"/>
                  <a:pt x="56" y="479"/>
                  <a:pt x="56" y="479"/>
                </a:cubicBezTo>
                <a:cubicBezTo>
                  <a:pt x="60" y="485"/>
                  <a:pt x="64" y="490"/>
                  <a:pt x="68" y="496"/>
                </a:cubicBezTo>
                <a:lnTo>
                  <a:pt x="64" y="499"/>
                </a:lnTo>
                <a:close/>
                <a:moveTo>
                  <a:pt x="575" y="473"/>
                </a:moveTo>
                <a:cubicBezTo>
                  <a:pt x="571" y="470"/>
                  <a:pt x="571" y="470"/>
                  <a:pt x="571" y="470"/>
                </a:cubicBezTo>
                <a:cubicBezTo>
                  <a:pt x="574" y="464"/>
                  <a:pt x="578" y="458"/>
                  <a:pt x="581" y="452"/>
                </a:cubicBezTo>
                <a:cubicBezTo>
                  <a:pt x="585" y="455"/>
                  <a:pt x="585" y="455"/>
                  <a:pt x="585" y="455"/>
                </a:cubicBezTo>
                <a:cubicBezTo>
                  <a:pt x="582" y="461"/>
                  <a:pt x="579" y="467"/>
                  <a:pt x="575" y="473"/>
                </a:cubicBezTo>
                <a:close/>
                <a:moveTo>
                  <a:pt x="41" y="464"/>
                </a:moveTo>
                <a:cubicBezTo>
                  <a:pt x="38" y="458"/>
                  <a:pt x="34" y="452"/>
                  <a:pt x="31" y="446"/>
                </a:cubicBezTo>
                <a:cubicBezTo>
                  <a:pt x="36" y="444"/>
                  <a:pt x="36" y="444"/>
                  <a:pt x="36" y="444"/>
                </a:cubicBezTo>
                <a:cubicBezTo>
                  <a:pt x="39" y="450"/>
                  <a:pt x="42" y="456"/>
                  <a:pt x="45" y="462"/>
                </a:cubicBezTo>
                <a:lnTo>
                  <a:pt x="41" y="464"/>
                </a:lnTo>
                <a:close/>
                <a:moveTo>
                  <a:pt x="594" y="436"/>
                </a:moveTo>
                <a:cubicBezTo>
                  <a:pt x="589" y="434"/>
                  <a:pt x="589" y="434"/>
                  <a:pt x="589" y="434"/>
                </a:cubicBezTo>
                <a:cubicBezTo>
                  <a:pt x="592" y="428"/>
                  <a:pt x="595" y="421"/>
                  <a:pt x="597" y="415"/>
                </a:cubicBezTo>
                <a:cubicBezTo>
                  <a:pt x="602" y="417"/>
                  <a:pt x="602" y="417"/>
                  <a:pt x="602" y="417"/>
                </a:cubicBezTo>
                <a:cubicBezTo>
                  <a:pt x="600" y="423"/>
                  <a:pt x="597" y="430"/>
                  <a:pt x="594" y="436"/>
                </a:cubicBezTo>
                <a:close/>
                <a:moveTo>
                  <a:pt x="23" y="427"/>
                </a:moveTo>
                <a:cubicBezTo>
                  <a:pt x="20" y="421"/>
                  <a:pt x="18" y="414"/>
                  <a:pt x="16" y="408"/>
                </a:cubicBezTo>
                <a:cubicBezTo>
                  <a:pt x="21" y="406"/>
                  <a:pt x="21" y="406"/>
                  <a:pt x="21" y="406"/>
                </a:cubicBezTo>
                <a:cubicBezTo>
                  <a:pt x="23" y="413"/>
                  <a:pt x="25" y="419"/>
                  <a:pt x="28" y="425"/>
                </a:cubicBezTo>
                <a:lnTo>
                  <a:pt x="23" y="427"/>
                </a:lnTo>
                <a:close/>
                <a:moveTo>
                  <a:pt x="608" y="397"/>
                </a:moveTo>
                <a:cubicBezTo>
                  <a:pt x="604" y="396"/>
                  <a:pt x="604" y="396"/>
                  <a:pt x="604" y="396"/>
                </a:cubicBezTo>
                <a:cubicBezTo>
                  <a:pt x="605" y="389"/>
                  <a:pt x="607" y="383"/>
                  <a:pt x="609" y="376"/>
                </a:cubicBezTo>
                <a:cubicBezTo>
                  <a:pt x="614" y="377"/>
                  <a:pt x="614" y="377"/>
                  <a:pt x="614" y="377"/>
                </a:cubicBezTo>
                <a:cubicBezTo>
                  <a:pt x="612" y="384"/>
                  <a:pt x="610" y="390"/>
                  <a:pt x="608" y="397"/>
                </a:cubicBezTo>
                <a:close/>
                <a:moveTo>
                  <a:pt x="10" y="388"/>
                </a:moveTo>
                <a:cubicBezTo>
                  <a:pt x="8" y="381"/>
                  <a:pt x="7" y="374"/>
                  <a:pt x="5" y="368"/>
                </a:cubicBezTo>
                <a:cubicBezTo>
                  <a:pt x="10" y="367"/>
                  <a:pt x="10" y="367"/>
                  <a:pt x="10" y="367"/>
                </a:cubicBezTo>
                <a:cubicBezTo>
                  <a:pt x="12" y="373"/>
                  <a:pt x="13" y="380"/>
                  <a:pt x="15" y="387"/>
                </a:cubicBezTo>
                <a:lnTo>
                  <a:pt x="10" y="388"/>
                </a:lnTo>
                <a:close/>
                <a:moveTo>
                  <a:pt x="617" y="357"/>
                </a:moveTo>
                <a:cubicBezTo>
                  <a:pt x="612" y="356"/>
                  <a:pt x="612" y="356"/>
                  <a:pt x="612" y="356"/>
                </a:cubicBezTo>
                <a:cubicBezTo>
                  <a:pt x="613" y="349"/>
                  <a:pt x="614" y="342"/>
                  <a:pt x="615" y="336"/>
                </a:cubicBezTo>
                <a:cubicBezTo>
                  <a:pt x="615" y="334"/>
                  <a:pt x="615" y="334"/>
                  <a:pt x="615" y="334"/>
                </a:cubicBezTo>
                <a:cubicBezTo>
                  <a:pt x="620" y="335"/>
                  <a:pt x="620" y="335"/>
                  <a:pt x="620" y="335"/>
                </a:cubicBezTo>
                <a:cubicBezTo>
                  <a:pt x="620" y="336"/>
                  <a:pt x="620" y="336"/>
                  <a:pt x="620" y="336"/>
                </a:cubicBezTo>
                <a:cubicBezTo>
                  <a:pt x="619" y="343"/>
                  <a:pt x="618" y="350"/>
                  <a:pt x="617" y="357"/>
                </a:cubicBezTo>
                <a:close/>
                <a:moveTo>
                  <a:pt x="2" y="347"/>
                </a:moveTo>
                <a:cubicBezTo>
                  <a:pt x="1" y="340"/>
                  <a:pt x="1" y="333"/>
                  <a:pt x="0" y="327"/>
                </a:cubicBezTo>
                <a:cubicBezTo>
                  <a:pt x="6" y="326"/>
                  <a:pt x="6" y="326"/>
                  <a:pt x="6" y="326"/>
                </a:cubicBezTo>
                <a:cubicBezTo>
                  <a:pt x="6" y="333"/>
                  <a:pt x="6" y="340"/>
                  <a:pt x="7" y="347"/>
                </a:cubicBezTo>
                <a:lnTo>
                  <a:pt x="2" y="347"/>
                </a:lnTo>
                <a:close/>
                <a:moveTo>
                  <a:pt x="621" y="314"/>
                </a:moveTo>
                <a:cubicBezTo>
                  <a:pt x="616" y="314"/>
                  <a:pt x="616" y="314"/>
                  <a:pt x="616" y="314"/>
                </a:cubicBezTo>
                <a:cubicBezTo>
                  <a:pt x="616" y="310"/>
                  <a:pt x="616" y="310"/>
                  <a:pt x="616" y="310"/>
                </a:cubicBezTo>
                <a:cubicBezTo>
                  <a:pt x="616" y="305"/>
                  <a:pt x="616" y="299"/>
                  <a:pt x="615" y="294"/>
                </a:cubicBezTo>
                <a:cubicBezTo>
                  <a:pt x="620" y="293"/>
                  <a:pt x="620" y="293"/>
                  <a:pt x="620" y="293"/>
                </a:cubicBezTo>
                <a:cubicBezTo>
                  <a:pt x="621" y="299"/>
                  <a:pt x="621" y="305"/>
                  <a:pt x="621" y="310"/>
                </a:cubicBezTo>
                <a:lnTo>
                  <a:pt x="621" y="314"/>
                </a:lnTo>
                <a:close/>
                <a:moveTo>
                  <a:pt x="5" y="306"/>
                </a:moveTo>
                <a:cubicBezTo>
                  <a:pt x="0" y="306"/>
                  <a:pt x="0" y="306"/>
                  <a:pt x="0" y="306"/>
                </a:cubicBezTo>
                <a:cubicBezTo>
                  <a:pt x="0" y="299"/>
                  <a:pt x="0" y="292"/>
                  <a:pt x="1" y="285"/>
                </a:cubicBezTo>
                <a:cubicBezTo>
                  <a:pt x="6" y="286"/>
                  <a:pt x="6" y="286"/>
                  <a:pt x="6" y="286"/>
                </a:cubicBezTo>
                <a:cubicBezTo>
                  <a:pt x="6" y="292"/>
                  <a:pt x="5" y="299"/>
                  <a:pt x="5" y="306"/>
                </a:cubicBezTo>
                <a:close/>
                <a:moveTo>
                  <a:pt x="614" y="273"/>
                </a:moveTo>
                <a:cubicBezTo>
                  <a:pt x="613" y="267"/>
                  <a:pt x="612" y="260"/>
                  <a:pt x="610" y="253"/>
                </a:cubicBezTo>
                <a:cubicBezTo>
                  <a:pt x="615" y="252"/>
                  <a:pt x="615" y="252"/>
                  <a:pt x="615" y="252"/>
                </a:cubicBezTo>
                <a:cubicBezTo>
                  <a:pt x="617" y="259"/>
                  <a:pt x="618" y="266"/>
                  <a:pt x="619" y="273"/>
                </a:cubicBezTo>
                <a:lnTo>
                  <a:pt x="614" y="273"/>
                </a:lnTo>
                <a:close/>
                <a:moveTo>
                  <a:pt x="8" y="265"/>
                </a:moveTo>
                <a:cubicBezTo>
                  <a:pt x="3" y="265"/>
                  <a:pt x="3" y="265"/>
                  <a:pt x="3" y="265"/>
                </a:cubicBezTo>
                <a:cubicBezTo>
                  <a:pt x="4" y="258"/>
                  <a:pt x="6" y="251"/>
                  <a:pt x="7" y="244"/>
                </a:cubicBezTo>
                <a:cubicBezTo>
                  <a:pt x="12" y="245"/>
                  <a:pt x="12" y="245"/>
                  <a:pt x="12" y="245"/>
                </a:cubicBezTo>
                <a:cubicBezTo>
                  <a:pt x="11" y="252"/>
                  <a:pt x="9" y="259"/>
                  <a:pt x="8" y="265"/>
                </a:cubicBezTo>
                <a:close/>
                <a:moveTo>
                  <a:pt x="606" y="233"/>
                </a:moveTo>
                <a:cubicBezTo>
                  <a:pt x="604" y="227"/>
                  <a:pt x="602" y="220"/>
                  <a:pt x="600" y="214"/>
                </a:cubicBezTo>
                <a:cubicBezTo>
                  <a:pt x="605" y="212"/>
                  <a:pt x="605" y="212"/>
                  <a:pt x="605" y="212"/>
                </a:cubicBezTo>
                <a:cubicBezTo>
                  <a:pt x="607" y="219"/>
                  <a:pt x="609" y="225"/>
                  <a:pt x="611" y="232"/>
                </a:cubicBezTo>
                <a:lnTo>
                  <a:pt x="606" y="233"/>
                </a:lnTo>
                <a:close/>
                <a:moveTo>
                  <a:pt x="17" y="225"/>
                </a:moveTo>
                <a:cubicBezTo>
                  <a:pt x="12" y="224"/>
                  <a:pt x="12" y="224"/>
                  <a:pt x="12" y="224"/>
                </a:cubicBezTo>
                <a:cubicBezTo>
                  <a:pt x="14" y="217"/>
                  <a:pt x="16" y="211"/>
                  <a:pt x="19" y="204"/>
                </a:cubicBezTo>
                <a:cubicBezTo>
                  <a:pt x="23" y="206"/>
                  <a:pt x="23" y="206"/>
                  <a:pt x="23" y="206"/>
                </a:cubicBezTo>
                <a:cubicBezTo>
                  <a:pt x="21" y="212"/>
                  <a:pt x="19" y="219"/>
                  <a:pt x="17" y="225"/>
                </a:cubicBezTo>
                <a:close/>
                <a:moveTo>
                  <a:pt x="593" y="195"/>
                </a:moveTo>
                <a:cubicBezTo>
                  <a:pt x="590" y="189"/>
                  <a:pt x="588" y="182"/>
                  <a:pt x="585" y="176"/>
                </a:cubicBezTo>
                <a:cubicBezTo>
                  <a:pt x="589" y="174"/>
                  <a:pt x="589" y="174"/>
                  <a:pt x="589" y="174"/>
                </a:cubicBezTo>
                <a:cubicBezTo>
                  <a:pt x="592" y="180"/>
                  <a:pt x="595" y="187"/>
                  <a:pt x="598" y="193"/>
                </a:cubicBezTo>
                <a:lnTo>
                  <a:pt x="593" y="195"/>
                </a:lnTo>
                <a:close/>
                <a:moveTo>
                  <a:pt x="31" y="187"/>
                </a:moveTo>
                <a:cubicBezTo>
                  <a:pt x="26" y="185"/>
                  <a:pt x="26" y="185"/>
                  <a:pt x="26" y="185"/>
                </a:cubicBezTo>
                <a:cubicBezTo>
                  <a:pt x="29" y="179"/>
                  <a:pt x="32" y="173"/>
                  <a:pt x="35" y="166"/>
                </a:cubicBezTo>
                <a:cubicBezTo>
                  <a:pt x="40" y="169"/>
                  <a:pt x="40" y="169"/>
                  <a:pt x="40" y="169"/>
                </a:cubicBezTo>
                <a:cubicBezTo>
                  <a:pt x="37" y="175"/>
                  <a:pt x="34" y="181"/>
                  <a:pt x="31" y="187"/>
                </a:cubicBezTo>
                <a:close/>
                <a:moveTo>
                  <a:pt x="575" y="158"/>
                </a:moveTo>
                <a:cubicBezTo>
                  <a:pt x="572" y="152"/>
                  <a:pt x="568" y="147"/>
                  <a:pt x="564" y="141"/>
                </a:cubicBezTo>
                <a:cubicBezTo>
                  <a:pt x="569" y="138"/>
                  <a:pt x="569" y="138"/>
                  <a:pt x="569" y="138"/>
                </a:cubicBezTo>
                <a:cubicBezTo>
                  <a:pt x="572" y="144"/>
                  <a:pt x="576" y="150"/>
                  <a:pt x="580" y="156"/>
                </a:cubicBezTo>
                <a:lnTo>
                  <a:pt x="575" y="158"/>
                </a:lnTo>
                <a:close/>
                <a:moveTo>
                  <a:pt x="50" y="151"/>
                </a:moveTo>
                <a:cubicBezTo>
                  <a:pt x="46" y="148"/>
                  <a:pt x="46" y="148"/>
                  <a:pt x="46" y="148"/>
                </a:cubicBezTo>
                <a:cubicBezTo>
                  <a:pt x="49" y="143"/>
                  <a:pt x="53" y="137"/>
                  <a:pt x="57" y="131"/>
                </a:cubicBezTo>
                <a:cubicBezTo>
                  <a:pt x="61" y="134"/>
                  <a:pt x="61" y="134"/>
                  <a:pt x="61" y="134"/>
                </a:cubicBezTo>
                <a:cubicBezTo>
                  <a:pt x="57" y="140"/>
                  <a:pt x="53" y="145"/>
                  <a:pt x="50" y="151"/>
                </a:cubicBezTo>
                <a:close/>
                <a:moveTo>
                  <a:pt x="552" y="124"/>
                </a:moveTo>
                <a:cubicBezTo>
                  <a:pt x="548" y="119"/>
                  <a:pt x="544" y="114"/>
                  <a:pt x="539" y="109"/>
                </a:cubicBezTo>
                <a:cubicBezTo>
                  <a:pt x="543" y="105"/>
                  <a:pt x="543" y="105"/>
                  <a:pt x="543" y="105"/>
                </a:cubicBezTo>
                <a:cubicBezTo>
                  <a:pt x="548" y="111"/>
                  <a:pt x="552" y="116"/>
                  <a:pt x="557" y="121"/>
                </a:cubicBezTo>
                <a:lnTo>
                  <a:pt x="552" y="124"/>
                </a:lnTo>
                <a:close/>
                <a:moveTo>
                  <a:pt x="74" y="118"/>
                </a:moveTo>
                <a:cubicBezTo>
                  <a:pt x="70" y="115"/>
                  <a:pt x="70" y="115"/>
                  <a:pt x="70" y="115"/>
                </a:cubicBezTo>
                <a:cubicBezTo>
                  <a:pt x="74" y="109"/>
                  <a:pt x="79" y="104"/>
                  <a:pt x="83" y="99"/>
                </a:cubicBezTo>
                <a:cubicBezTo>
                  <a:pt x="87" y="102"/>
                  <a:pt x="87" y="102"/>
                  <a:pt x="87" y="102"/>
                </a:cubicBezTo>
                <a:cubicBezTo>
                  <a:pt x="82" y="107"/>
                  <a:pt x="78" y="113"/>
                  <a:pt x="74" y="118"/>
                </a:cubicBezTo>
                <a:close/>
                <a:moveTo>
                  <a:pt x="525" y="94"/>
                </a:moveTo>
                <a:cubicBezTo>
                  <a:pt x="521" y="89"/>
                  <a:pt x="516" y="84"/>
                  <a:pt x="511" y="80"/>
                </a:cubicBezTo>
                <a:cubicBezTo>
                  <a:pt x="514" y="76"/>
                  <a:pt x="514" y="76"/>
                  <a:pt x="514" y="76"/>
                </a:cubicBezTo>
                <a:cubicBezTo>
                  <a:pt x="519" y="81"/>
                  <a:pt x="524" y="85"/>
                  <a:pt x="529" y="90"/>
                </a:cubicBezTo>
                <a:lnTo>
                  <a:pt x="525" y="94"/>
                </a:lnTo>
                <a:close/>
                <a:moveTo>
                  <a:pt x="101" y="88"/>
                </a:moveTo>
                <a:cubicBezTo>
                  <a:pt x="98" y="84"/>
                  <a:pt x="98" y="84"/>
                  <a:pt x="98" y="84"/>
                </a:cubicBezTo>
                <a:cubicBezTo>
                  <a:pt x="103" y="80"/>
                  <a:pt x="108" y="75"/>
                  <a:pt x="113" y="71"/>
                </a:cubicBezTo>
                <a:cubicBezTo>
                  <a:pt x="117" y="75"/>
                  <a:pt x="117" y="75"/>
                  <a:pt x="117" y="75"/>
                </a:cubicBezTo>
                <a:cubicBezTo>
                  <a:pt x="111" y="79"/>
                  <a:pt x="106" y="83"/>
                  <a:pt x="101" y="88"/>
                </a:cubicBezTo>
                <a:close/>
                <a:moveTo>
                  <a:pt x="495" y="67"/>
                </a:moveTo>
                <a:cubicBezTo>
                  <a:pt x="489" y="63"/>
                  <a:pt x="484" y="59"/>
                  <a:pt x="478" y="55"/>
                </a:cubicBezTo>
                <a:cubicBezTo>
                  <a:pt x="481" y="51"/>
                  <a:pt x="481" y="51"/>
                  <a:pt x="481" y="51"/>
                </a:cubicBezTo>
                <a:cubicBezTo>
                  <a:pt x="487" y="55"/>
                  <a:pt x="492" y="59"/>
                  <a:pt x="498" y="63"/>
                </a:cubicBezTo>
                <a:lnTo>
                  <a:pt x="495" y="67"/>
                </a:lnTo>
                <a:close/>
                <a:moveTo>
                  <a:pt x="133" y="62"/>
                </a:moveTo>
                <a:cubicBezTo>
                  <a:pt x="130" y="58"/>
                  <a:pt x="130" y="58"/>
                  <a:pt x="130" y="58"/>
                </a:cubicBezTo>
                <a:cubicBezTo>
                  <a:pt x="135" y="54"/>
                  <a:pt x="141" y="50"/>
                  <a:pt x="147" y="47"/>
                </a:cubicBezTo>
                <a:cubicBezTo>
                  <a:pt x="150" y="51"/>
                  <a:pt x="150" y="51"/>
                  <a:pt x="150" y="51"/>
                </a:cubicBezTo>
                <a:cubicBezTo>
                  <a:pt x="144" y="54"/>
                  <a:pt x="138" y="58"/>
                  <a:pt x="133" y="62"/>
                </a:cubicBezTo>
                <a:close/>
                <a:moveTo>
                  <a:pt x="461" y="45"/>
                </a:moveTo>
                <a:cubicBezTo>
                  <a:pt x="455" y="41"/>
                  <a:pt x="449" y="38"/>
                  <a:pt x="443" y="35"/>
                </a:cubicBezTo>
                <a:cubicBezTo>
                  <a:pt x="445" y="31"/>
                  <a:pt x="445" y="31"/>
                  <a:pt x="445" y="31"/>
                </a:cubicBezTo>
                <a:cubicBezTo>
                  <a:pt x="451" y="34"/>
                  <a:pt x="457" y="37"/>
                  <a:pt x="463" y="40"/>
                </a:cubicBezTo>
                <a:lnTo>
                  <a:pt x="461" y="45"/>
                </a:lnTo>
                <a:close/>
                <a:moveTo>
                  <a:pt x="167" y="41"/>
                </a:moveTo>
                <a:cubicBezTo>
                  <a:pt x="165" y="36"/>
                  <a:pt x="165" y="36"/>
                  <a:pt x="165" y="36"/>
                </a:cubicBezTo>
                <a:cubicBezTo>
                  <a:pt x="171" y="33"/>
                  <a:pt x="177" y="30"/>
                  <a:pt x="184" y="27"/>
                </a:cubicBezTo>
                <a:cubicBezTo>
                  <a:pt x="186" y="32"/>
                  <a:pt x="186" y="32"/>
                  <a:pt x="186" y="32"/>
                </a:cubicBezTo>
                <a:cubicBezTo>
                  <a:pt x="180" y="35"/>
                  <a:pt x="173" y="38"/>
                  <a:pt x="167" y="41"/>
                </a:cubicBezTo>
                <a:close/>
                <a:moveTo>
                  <a:pt x="424" y="27"/>
                </a:moveTo>
                <a:cubicBezTo>
                  <a:pt x="418" y="25"/>
                  <a:pt x="411" y="22"/>
                  <a:pt x="405" y="20"/>
                </a:cubicBezTo>
                <a:cubicBezTo>
                  <a:pt x="406" y="15"/>
                  <a:pt x="406" y="15"/>
                  <a:pt x="406" y="15"/>
                </a:cubicBezTo>
                <a:cubicBezTo>
                  <a:pt x="413" y="17"/>
                  <a:pt x="419" y="20"/>
                  <a:pt x="426" y="22"/>
                </a:cubicBezTo>
                <a:lnTo>
                  <a:pt x="424" y="27"/>
                </a:lnTo>
                <a:close/>
                <a:moveTo>
                  <a:pt x="205" y="24"/>
                </a:moveTo>
                <a:cubicBezTo>
                  <a:pt x="203" y="19"/>
                  <a:pt x="203" y="19"/>
                  <a:pt x="203" y="19"/>
                </a:cubicBezTo>
                <a:cubicBezTo>
                  <a:pt x="209" y="17"/>
                  <a:pt x="216" y="15"/>
                  <a:pt x="222" y="13"/>
                </a:cubicBezTo>
                <a:cubicBezTo>
                  <a:pt x="224" y="18"/>
                  <a:pt x="224" y="18"/>
                  <a:pt x="224" y="18"/>
                </a:cubicBezTo>
                <a:cubicBezTo>
                  <a:pt x="217" y="20"/>
                  <a:pt x="211" y="22"/>
                  <a:pt x="205" y="24"/>
                </a:cubicBezTo>
                <a:close/>
                <a:moveTo>
                  <a:pt x="385" y="14"/>
                </a:moveTo>
                <a:cubicBezTo>
                  <a:pt x="379" y="13"/>
                  <a:pt x="372" y="11"/>
                  <a:pt x="365" y="10"/>
                </a:cubicBezTo>
                <a:cubicBezTo>
                  <a:pt x="366" y="5"/>
                  <a:pt x="366" y="5"/>
                  <a:pt x="366" y="5"/>
                </a:cubicBezTo>
                <a:cubicBezTo>
                  <a:pt x="373" y="6"/>
                  <a:pt x="380" y="8"/>
                  <a:pt x="386" y="10"/>
                </a:cubicBezTo>
                <a:lnTo>
                  <a:pt x="385" y="14"/>
                </a:lnTo>
                <a:close/>
                <a:moveTo>
                  <a:pt x="244" y="13"/>
                </a:moveTo>
                <a:cubicBezTo>
                  <a:pt x="243" y="8"/>
                  <a:pt x="243" y="8"/>
                  <a:pt x="243" y="8"/>
                </a:cubicBezTo>
                <a:cubicBezTo>
                  <a:pt x="249" y="6"/>
                  <a:pt x="256" y="5"/>
                  <a:pt x="263" y="4"/>
                </a:cubicBezTo>
                <a:cubicBezTo>
                  <a:pt x="264" y="9"/>
                  <a:pt x="264" y="9"/>
                  <a:pt x="264" y="9"/>
                </a:cubicBezTo>
                <a:cubicBezTo>
                  <a:pt x="257" y="10"/>
                  <a:pt x="250" y="11"/>
                  <a:pt x="244" y="13"/>
                </a:cubicBezTo>
                <a:close/>
                <a:moveTo>
                  <a:pt x="345" y="7"/>
                </a:moveTo>
                <a:cubicBezTo>
                  <a:pt x="342" y="7"/>
                  <a:pt x="339" y="7"/>
                  <a:pt x="336" y="6"/>
                </a:cubicBezTo>
                <a:cubicBezTo>
                  <a:pt x="332" y="6"/>
                  <a:pt x="328" y="6"/>
                  <a:pt x="325" y="6"/>
                </a:cubicBezTo>
                <a:cubicBezTo>
                  <a:pt x="325" y="0"/>
                  <a:pt x="325" y="0"/>
                  <a:pt x="325" y="0"/>
                </a:cubicBezTo>
                <a:cubicBezTo>
                  <a:pt x="329" y="1"/>
                  <a:pt x="332" y="1"/>
                  <a:pt x="336" y="1"/>
                </a:cubicBezTo>
                <a:cubicBezTo>
                  <a:pt x="339" y="1"/>
                  <a:pt x="342" y="2"/>
                  <a:pt x="346" y="2"/>
                </a:cubicBezTo>
                <a:lnTo>
                  <a:pt x="345" y="7"/>
                </a:lnTo>
                <a:close/>
                <a:moveTo>
                  <a:pt x="284" y="6"/>
                </a:moveTo>
                <a:cubicBezTo>
                  <a:pt x="284" y="1"/>
                  <a:pt x="284" y="1"/>
                  <a:pt x="284" y="1"/>
                </a:cubicBezTo>
                <a:cubicBezTo>
                  <a:pt x="290" y="1"/>
                  <a:pt x="297" y="0"/>
                  <a:pt x="304" y="0"/>
                </a:cubicBezTo>
                <a:cubicBezTo>
                  <a:pt x="304" y="5"/>
                  <a:pt x="304" y="5"/>
                  <a:pt x="304" y="5"/>
                </a:cubicBezTo>
                <a:cubicBezTo>
                  <a:pt x="298" y="5"/>
                  <a:pt x="291" y="6"/>
                  <a:pt x="284" y="6"/>
                </a:cubicBezTo>
                <a:close/>
              </a:path>
            </a:pathLst>
          </a:custGeom>
          <a:solidFill>
            <a:srgbClr val="FFFFFF">
              <a:alpha val="30000"/>
            </a:srgbClr>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88" name="Freeform 9"/>
          <p:cNvSpPr>
            <a:spLocks noEditPoints="1"/>
          </p:cNvSpPr>
          <p:nvPr/>
        </p:nvSpPr>
        <p:spPr bwMode="auto">
          <a:xfrm>
            <a:off x="7870529" y="-1414594"/>
            <a:ext cx="6197600" cy="6191250"/>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60000"/>
            </a:srgbClr>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89" name="Freeform 9"/>
          <p:cNvSpPr>
            <a:spLocks noEditPoints="1"/>
          </p:cNvSpPr>
          <p:nvPr/>
        </p:nvSpPr>
        <p:spPr bwMode="auto">
          <a:xfrm>
            <a:off x="7765458" y="-1500508"/>
            <a:ext cx="6407742" cy="6401176"/>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60000"/>
            </a:srgbClr>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90" name="Freeform 9"/>
          <p:cNvSpPr>
            <a:spLocks noEditPoints="1"/>
          </p:cNvSpPr>
          <p:nvPr/>
        </p:nvSpPr>
        <p:spPr bwMode="auto">
          <a:xfrm>
            <a:off x="7315200" y="-1913901"/>
            <a:ext cx="7308258" cy="7300770"/>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60000"/>
            </a:srgbClr>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91" name="Freeform 9"/>
          <p:cNvSpPr>
            <a:spLocks noEditPoints="1"/>
          </p:cNvSpPr>
          <p:nvPr/>
        </p:nvSpPr>
        <p:spPr bwMode="auto">
          <a:xfrm>
            <a:off x="7460658" y="-1774497"/>
            <a:ext cx="7055442" cy="7048214"/>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10000"/>
            </a:srgbClr>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92" name="Freeform 9"/>
          <p:cNvSpPr>
            <a:spLocks noEditPoints="1"/>
          </p:cNvSpPr>
          <p:nvPr/>
        </p:nvSpPr>
        <p:spPr bwMode="auto">
          <a:xfrm>
            <a:off x="8054059" y="-1257300"/>
            <a:ext cx="5882690" cy="5876662"/>
          </a:xfrm>
          <a:custGeom>
            <a:avLst/>
            <a:gdLst>
              <a:gd name="T0" fmla="*/ 732 w 1650"/>
              <a:gd name="T1" fmla="*/ 10 h 1648"/>
              <a:gd name="T2" fmla="*/ 894 w 1650"/>
              <a:gd name="T3" fmla="*/ 3 h 1648"/>
              <a:gd name="T4" fmla="*/ 946 w 1650"/>
              <a:gd name="T5" fmla="*/ 14 h 1648"/>
              <a:gd name="T6" fmla="*/ 651 w 1650"/>
              <a:gd name="T7" fmla="*/ 18 h 1648"/>
              <a:gd name="T8" fmla="*/ 575 w 1650"/>
              <a:gd name="T9" fmla="*/ 44 h 1648"/>
              <a:gd name="T10" fmla="*/ 548 w 1650"/>
              <a:gd name="T11" fmla="*/ 48 h 1648"/>
              <a:gd name="T12" fmla="*/ 1129 w 1650"/>
              <a:gd name="T13" fmla="*/ 57 h 1648"/>
              <a:gd name="T14" fmla="*/ 1151 w 1650"/>
              <a:gd name="T15" fmla="*/ 72 h 1648"/>
              <a:gd name="T16" fmla="*/ 449 w 1650"/>
              <a:gd name="T17" fmla="*/ 90 h 1648"/>
              <a:gd name="T18" fmla="*/ 382 w 1650"/>
              <a:gd name="T19" fmla="*/ 135 h 1648"/>
              <a:gd name="T20" fmla="*/ 357 w 1650"/>
              <a:gd name="T21" fmla="*/ 146 h 1648"/>
              <a:gd name="T22" fmla="*/ 1317 w 1650"/>
              <a:gd name="T23" fmla="*/ 162 h 1648"/>
              <a:gd name="T24" fmla="*/ 1335 w 1650"/>
              <a:gd name="T25" fmla="*/ 183 h 1648"/>
              <a:gd name="T26" fmla="*/ 272 w 1650"/>
              <a:gd name="T27" fmla="*/ 213 h 1648"/>
              <a:gd name="T28" fmla="*/ 219 w 1650"/>
              <a:gd name="T29" fmla="*/ 273 h 1648"/>
              <a:gd name="T30" fmla="*/ 197 w 1650"/>
              <a:gd name="T31" fmla="*/ 290 h 1648"/>
              <a:gd name="T32" fmla="*/ 1472 w 1650"/>
              <a:gd name="T33" fmla="*/ 312 h 1648"/>
              <a:gd name="T34" fmla="*/ 1484 w 1650"/>
              <a:gd name="T35" fmla="*/ 337 h 1648"/>
              <a:gd name="T36" fmla="*/ 132 w 1650"/>
              <a:gd name="T37" fmla="*/ 377 h 1648"/>
              <a:gd name="T38" fmla="*/ 96 w 1650"/>
              <a:gd name="T39" fmla="*/ 449 h 1648"/>
              <a:gd name="T40" fmla="*/ 80 w 1650"/>
              <a:gd name="T41" fmla="*/ 471 h 1648"/>
              <a:gd name="T42" fmla="*/ 1582 w 1650"/>
              <a:gd name="T43" fmla="*/ 496 h 1648"/>
              <a:gd name="T44" fmla="*/ 1588 w 1650"/>
              <a:gd name="T45" fmla="*/ 523 h 1648"/>
              <a:gd name="T46" fmla="*/ 40 w 1650"/>
              <a:gd name="T47" fmla="*/ 571 h 1648"/>
              <a:gd name="T48" fmla="*/ 24 w 1650"/>
              <a:gd name="T49" fmla="*/ 651 h 1648"/>
              <a:gd name="T50" fmla="*/ 14 w 1650"/>
              <a:gd name="T51" fmla="*/ 676 h 1648"/>
              <a:gd name="T52" fmla="*/ 1641 w 1650"/>
              <a:gd name="T53" fmla="*/ 703 h 1648"/>
              <a:gd name="T54" fmla="*/ 6 w 1650"/>
              <a:gd name="T55" fmla="*/ 729 h 1648"/>
              <a:gd name="T56" fmla="*/ 6 w 1650"/>
              <a:gd name="T57" fmla="*/ 810 h 1648"/>
              <a:gd name="T58" fmla="*/ 6 w 1650"/>
              <a:gd name="T59" fmla="*/ 837 h 1648"/>
              <a:gd name="T60" fmla="*/ 1650 w 1650"/>
              <a:gd name="T61" fmla="*/ 837 h 1648"/>
              <a:gd name="T62" fmla="*/ 1642 w 1650"/>
              <a:gd name="T63" fmla="*/ 892 h 1648"/>
              <a:gd name="T64" fmla="*/ 13 w 1650"/>
              <a:gd name="T65" fmla="*/ 971 h 1648"/>
              <a:gd name="T66" fmla="*/ 24 w 1650"/>
              <a:gd name="T67" fmla="*/ 996 h 1648"/>
              <a:gd name="T68" fmla="*/ 1631 w 1650"/>
              <a:gd name="T69" fmla="*/ 999 h 1648"/>
              <a:gd name="T70" fmla="*/ 1605 w 1650"/>
              <a:gd name="T71" fmla="*/ 1076 h 1648"/>
              <a:gd name="T72" fmla="*/ 53 w 1650"/>
              <a:gd name="T73" fmla="*/ 1099 h 1648"/>
              <a:gd name="T74" fmla="*/ 79 w 1650"/>
              <a:gd name="T75" fmla="*/ 1176 h 1648"/>
              <a:gd name="T76" fmla="*/ 96 w 1650"/>
              <a:gd name="T77" fmla="*/ 1197 h 1648"/>
              <a:gd name="T78" fmla="*/ 1559 w 1650"/>
              <a:gd name="T79" fmla="*/ 1202 h 1648"/>
              <a:gd name="T80" fmla="*/ 1513 w 1650"/>
              <a:gd name="T81" fmla="*/ 1269 h 1648"/>
              <a:gd name="T82" fmla="*/ 151 w 1650"/>
              <a:gd name="T83" fmla="*/ 1289 h 1648"/>
              <a:gd name="T84" fmla="*/ 196 w 1650"/>
              <a:gd name="T85" fmla="*/ 1356 h 1648"/>
              <a:gd name="T86" fmla="*/ 217 w 1650"/>
              <a:gd name="T87" fmla="*/ 1373 h 1648"/>
              <a:gd name="T88" fmla="*/ 1436 w 1650"/>
              <a:gd name="T89" fmla="*/ 1379 h 1648"/>
              <a:gd name="T90" fmla="*/ 1374 w 1650"/>
              <a:gd name="T91" fmla="*/ 1432 h 1648"/>
              <a:gd name="T92" fmla="*/ 294 w 1650"/>
              <a:gd name="T93" fmla="*/ 1448 h 1648"/>
              <a:gd name="T94" fmla="*/ 355 w 1650"/>
              <a:gd name="T95" fmla="*/ 1501 h 1648"/>
              <a:gd name="T96" fmla="*/ 380 w 1650"/>
              <a:gd name="T97" fmla="*/ 1512 h 1648"/>
              <a:gd name="T98" fmla="*/ 1271 w 1650"/>
              <a:gd name="T99" fmla="*/ 1518 h 1648"/>
              <a:gd name="T100" fmla="*/ 1199 w 1650"/>
              <a:gd name="T101" fmla="*/ 1553 h 1648"/>
              <a:gd name="T102" fmla="*/ 474 w 1650"/>
              <a:gd name="T103" fmla="*/ 1564 h 1648"/>
              <a:gd name="T104" fmla="*/ 547 w 1650"/>
              <a:gd name="T105" fmla="*/ 1600 h 1648"/>
              <a:gd name="T106" fmla="*/ 574 w 1650"/>
              <a:gd name="T107" fmla="*/ 1604 h 1648"/>
              <a:gd name="T108" fmla="*/ 1077 w 1650"/>
              <a:gd name="T109" fmla="*/ 1609 h 1648"/>
              <a:gd name="T110" fmla="*/ 997 w 1650"/>
              <a:gd name="T111" fmla="*/ 1625 h 1648"/>
              <a:gd name="T112" fmla="*/ 678 w 1650"/>
              <a:gd name="T113" fmla="*/ 1630 h 1648"/>
              <a:gd name="T114" fmla="*/ 757 w 1650"/>
              <a:gd name="T115" fmla="*/ 1646 h 1648"/>
              <a:gd name="T116" fmla="*/ 918 w 1650"/>
              <a:gd name="T117" fmla="*/ 1638 h 1648"/>
              <a:gd name="T118" fmla="*/ 838 w 1650"/>
              <a:gd name="T119"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1648">
                <a:moveTo>
                  <a:pt x="839" y="0"/>
                </a:moveTo>
                <a:cubicBezTo>
                  <a:pt x="839" y="5"/>
                  <a:pt x="839" y="5"/>
                  <a:pt x="839" y="5"/>
                </a:cubicBezTo>
                <a:cubicBezTo>
                  <a:pt x="848" y="5"/>
                  <a:pt x="857" y="6"/>
                  <a:pt x="866" y="6"/>
                </a:cubicBezTo>
                <a:cubicBezTo>
                  <a:pt x="866" y="1"/>
                  <a:pt x="866" y="1"/>
                  <a:pt x="866" y="1"/>
                </a:cubicBezTo>
                <a:cubicBezTo>
                  <a:pt x="857" y="0"/>
                  <a:pt x="848" y="0"/>
                  <a:pt x="839" y="0"/>
                </a:cubicBezTo>
                <a:moveTo>
                  <a:pt x="758" y="2"/>
                </a:moveTo>
                <a:cubicBezTo>
                  <a:pt x="749" y="3"/>
                  <a:pt x="740" y="4"/>
                  <a:pt x="731" y="5"/>
                </a:cubicBezTo>
                <a:cubicBezTo>
                  <a:pt x="732" y="10"/>
                  <a:pt x="732" y="10"/>
                  <a:pt x="732" y="10"/>
                </a:cubicBezTo>
                <a:cubicBezTo>
                  <a:pt x="741" y="9"/>
                  <a:pt x="750" y="8"/>
                  <a:pt x="758" y="8"/>
                </a:cubicBezTo>
                <a:cubicBezTo>
                  <a:pt x="758" y="2"/>
                  <a:pt x="758" y="2"/>
                  <a:pt x="758" y="2"/>
                </a:cubicBezTo>
                <a:moveTo>
                  <a:pt x="893" y="2"/>
                </a:moveTo>
                <a:cubicBezTo>
                  <a:pt x="892" y="8"/>
                  <a:pt x="892" y="8"/>
                  <a:pt x="892" y="8"/>
                </a:cubicBezTo>
                <a:cubicBezTo>
                  <a:pt x="893" y="8"/>
                  <a:pt x="893" y="8"/>
                  <a:pt x="893" y="8"/>
                </a:cubicBezTo>
                <a:cubicBezTo>
                  <a:pt x="902" y="9"/>
                  <a:pt x="911" y="9"/>
                  <a:pt x="919" y="10"/>
                </a:cubicBezTo>
                <a:cubicBezTo>
                  <a:pt x="920" y="5"/>
                  <a:pt x="920" y="5"/>
                  <a:pt x="920" y="5"/>
                </a:cubicBezTo>
                <a:cubicBezTo>
                  <a:pt x="911" y="4"/>
                  <a:pt x="903" y="3"/>
                  <a:pt x="894" y="3"/>
                </a:cubicBezTo>
                <a:cubicBezTo>
                  <a:pt x="893" y="2"/>
                  <a:pt x="893" y="2"/>
                  <a:pt x="893" y="2"/>
                </a:cubicBezTo>
                <a:moveTo>
                  <a:pt x="704" y="8"/>
                </a:moveTo>
                <a:cubicBezTo>
                  <a:pt x="696" y="10"/>
                  <a:pt x="687" y="11"/>
                  <a:pt x="678" y="13"/>
                </a:cubicBezTo>
                <a:cubicBezTo>
                  <a:pt x="679" y="18"/>
                  <a:pt x="679" y="18"/>
                  <a:pt x="679" y="18"/>
                </a:cubicBezTo>
                <a:cubicBezTo>
                  <a:pt x="688" y="17"/>
                  <a:pt x="696" y="15"/>
                  <a:pt x="705" y="14"/>
                </a:cubicBezTo>
                <a:cubicBezTo>
                  <a:pt x="704" y="8"/>
                  <a:pt x="704" y="8"/>
                  <a:pt x="704" y="8"/>
                </a:cubicBezTo>
                <a:moveTo>
                  <a:pt x="946" y="9"/>
                </a:moveTo>
                <a:cubicBezTo>
                  <a:pt x="946" y="14"/>
                  <a:pt x="946" y="14"/>
                  <a:pt x="946" y="14"/>
                </a:cubicBezTo>
                <a:cubicBezTo>
                  <a:pt x="954" y="15"/>
                  <a:pt x="963" y="17"/>
                  <a:pt x="972" y="18"/>
                </a:cubicBezTo>
                <a:cubicBezTo>
                  <a:pt x="973" y="13"/>
                  <a:pt x="973" y="13"/>
                  <a:pt x="973" y="13"/>
                </a:cubicBezTo>
                <a:cubicBezTo>
                  <a:pt x="964" y="11"/>
                  <a:pt x="955" y="10"/>
                  <a:pt x="946" y="9"/>
                </a:cubicBezTo>
                <a:moveTo>
                  <a:pt x="651" y="18"/>
                </a:moveTo>
                <a:cubicBezTo>
                  <a:pt x="643" y="20"/>
                  <a:pt x="634" y="22"/>
                  <a:pt x="625" y="24"/>
                </a:cubicBezTo>
                <a:cubicBezTo>
                  <a:pt x="626" y="29"/>
                  <a:pt x="626" y="29"/>
                  <a:pt x="626" y="29"/>
                </a:cubicBezTo>
                <a:cubicBezTo>
                  <a:pt x="635" y="27"/>
                  <a:pt x="644" y="25"/>
                  <a:pt x="652" y="23"/>
                </a:cubicBezTo>
                <a:cubicBezTo>
                  <a:pt x="651" y="18"/>
                  <a:pt x="651" y="18"/>
                  <a:pt x="651" y="18"/>
                </a:cubicBezTo>
                <a:moveTo>
                  <a:pt x="1000" y="18"/>
                </a:moveTo>
                <a:cubicBezTo>
                  <a:pt x="998" y="23"/>
                  <a:pt x="998" y="23"/>
                  <a:pt x="998" y="23"/>
                </a:cubicBezTo>
                <a:cubicBezTo>
                  <a:pt x="1007" y="25"/>
                  <a:pt x="1016" y="27"/>
                  <a:pt x="1025" y="30"/>
                </a:cubicBezTo>
                <a:cubicBezTo>
                  <a:pt x="1026" y="24"/>
                  <a:pt x="1026" y="24"/>
                  <a:pt x="1026" y="24"/>
                </a:cubicBezTo>
                <a:cubicBezTo>
                  <a:pt x="1017" y="22"/>
                  <a:pt x="1008" y="20"/>
                  <a:pt x="1000" y="18"/>
                </a:cubicBezTo>
                <a:moveTo>
                  <a:pt x="599" y="31"/>
                </a:moveTo>
                <a:cubicBezTo>
                  <a:pt x="590" y="34"/>
                  <a:pt x="582" y="36"/>
                  <a:pt x="573" y="39"/>
                </a:cubicBezTo>
                <a:cubicBezTo>
                  <a:pt x="575" y="44"/>
                  <a:pt x="575" y="44"/>
                  <a:pt x="575" y="44"/>
                </a:cubicBezTo>
                <a:cubicBezTo>
                  <a:pt x="583" y="41"/>
                  <a:pt x="592" y="39"/>
                  <a:pt x="600" y="36"/>
                </a:cubicBezTo>
                <a:cubicBezTo>
                  <a:pt x="599" y="31"/>
                  <a:pt x="599" y="31"/>
                  <a:pt x="599" y="31"/>
                </a:cubicBezTo>
                <a:moveTo>
                  <a:pt x="1052" y="31"/>
                </a:moveTo>
                <a:cubicBezTo>
                  <a:pt x="1050" y="36"/>
                  <a:pt x="1050" y="36"/>
                  <a:pt x="1050" y="36"/>
                </a:cubicBezTo>
                <a:cubicBezTo>
                  <a:pt x="1059" y="39"/>
                  <a:pt x="1068" y="41"/>
                  <a:pt x="1076" y="44"/>
                </a:cubicBezTo>
                <a:cubicBezTo>
                  <a:pt x="1078" y="39"/>
                  <a:pt x="1078" y="39"/>
                  <a:pt x="1078" y="39"/>
                </a:cubicBezTo>
                <a:cubicBezTo>
                  <a:pt x="1069" y="36"/>
                  <a:pt x="1060" y="34"/>
                  <a:pt x="1052" y="31"/>
                </a:cubicBezTo>
                <a:moveTo>
                  <a:pt x="548" y="48"/>
                </a:moveTo>
                <a:cubicBezTo>
                  <a:pt x="539" y="51"/>
                  <a:pt x="531" y="54"/>
                  <a:pt x="523" y="57"/>
                </a:cubicBezTo>
                <a:cubicBezTo>
                  <a:pt x="525" y="62"/>
                  <a:pt x="525" y="62"/>
                  <a:pt x="525" y="62"/>
                </a:cubicBezTo>
                <a:cubicBezTo>
                  <a:pt x="533" y="59"/>
                  <a:pt x="541" y="56"/>
                  <a:pt x="550" y="53"/>
                </a:cubicBezTo>
                <a:cubicBezTo>
                  <a:pt x="548" y="48"/>
                  <a:pt x="548" y="48"/>
                  <a:pt x="548" y="48"/>
                </a:cubicBezTo>
                <a:moveTo>
                  <a:pt x="1103" y="48"/>
                </a:moveTo>
                <a:cubicBezTo>
                  <a:pt x="1102" y="53"/>
                  <a:pt x="1102" y="53"/>
                  <a:pt x="1102" y="53"/>
                </a:cubicBezTo>
                <a:cubicBezTo>
                  <a:pt x="1110" y="56"/>
                  <a:pt x="1118" y="59"/>
                  <a:pt x="1127" y="62"/>
                </a:cubicBezTo>
                <a:cubicBezTo>
                  <a:pt x="1129" y="57"/>
                  <a:pt x="1129" y="57"/>
                  <a:pt x="1129" y="57"/>
                </a:cubicBezTo>
                <a:cubicBezTo>
                  <a:pt x="1120" y="54"/>
                  <a:pt x="1112" y="51"/>
                  <a:pt x="1103" y="48"/>
                </a:cubicBezTo>
                <a:moveTo>
                  <a:pt x="498" y="67"/>
                </a:moveTo>
                <a:cubicBezTo>
                  <a:pt x="489" y="71"/>
                  <a:pt x="481" y="75"/>
                  <a:pt x="473" y="78"/>
                </a:cubicBezTo>
                <a:cubicBezTo>
                  <a:pt x="475" y="83"/>
                  <a:pt x="475" y="83"/>
                  <a:pt x="475" y="83"/>
                </a:cubicBezTo>
                <a:cubicBezTo>
                  <a:pt x="483" y="80"/>
                  <a:pt x="492" y="76"/>
                  <a:pt x="500" y="72"/>
                </a:cubicBezTo>
                <a:cubicBezTo>
                  <a:pt x="498" y="67"/>
                  <a:pt x="498" y="67"/>
                  <a:pt x="498" y="67"/>
                </a:cubicBezTo>
                <a:moveTo>
                  <a:pt x="1154" y="68"/>
                </a:moveTo>
                <a:cubicBezTo>
                  <a:pt x="1151" y="72"/>
                  <a:pt x="1151" y="72"/>
                  <a:pt x="1151" y="72"/>
                </a:cubicBezTo>
                <a:cubicBezTo>
                  <a:pt x="1160" y="76"/>
                  <a:pt x="1168" y="80"/>
                  <a:pt x="1176" y="84"/>
                </a:cubicBezTo>
                <a:cubicBezTo>
                  <a:pt x="1178" y="79"/>
                  <a:pt x="1178" y="79"/>
                  <a:pt x="1178" y="79"/>
                </a:cubicBezTo>
                <a:cubicBezTo>
                  <a:pt x="1170" y="75"/>
                  <a:pt x="1162" y="71"/>
                  <a:pt x="1154" y="68"/>
                </a:cubicBezTo>
                <a:moveTo>
                  <a:pt x="449" y="90"/>
                </a:moveTo>
                <a:cubicBezTo>
                  <a:pt x="441" y="94"/>
                  <a:pt x="433" y="99"/>
                  <a:pt x="425" y="103"/>
                </a:cubicBezTo>
                <a:cubicBezTo>
                  <a:pt x="428" y="108"/>
                  <a:pt x="428" y="108"/>
                  <a:pt x="428" y="108"/>
                </a:cubicBezTo>
                <a:cubicBezTo>
                  <a:pt x="436" y="103"/>
                  <a:pt x="443" y="99"/>
                  <a:pt x="451" y="95"/>
                </a:cubicBezTo>
                <a:cubicBezTo>
                  <a:pt x="449" y="90"/>
                  <a:pt x="449" y="90"/>
                  <a:pt x="449" y="90"/>
                </a:cubicBezTo>
                <a:moveTo>
                  <a:pt x="1202" y="91"/>
                </a:moveTo>
                <a:cubicBezTo>
                  <a:pt x="1200" y="95"/>
                  <a:pt x="1200" y="95"/>
                  <a:pt x="1200" y="95"/>
                </a:cubicBezTo>
                <a:cubicBezTo>
                  <a:pt x="1208" y="100"/>
                  <a:pt x="1216" y="104"/>
                  <a:pt x="1224" y="108"/>
                </a:cubicBezTo>
                <a:cubicBezTo>
                  <a:pt x="1226" y="103"/>
                  <a:pt x="1226" y="103"/>
                  <a:pt x="1226" y="103"/>
                </a:cubicBezTo>
                <a:cubicBezTo>
                  <a:pt x="1219" y="99"/>
                  <a:pt x="1210" y="95"/>
                  <a:pt x="1202" y="91"/>
                </a:cubicBezTo>
                <a:moveTo>
                  <a:pt x="402" y="117"/>
                </a:moveTo>
                <a:cubicBezTo>
                  <a:pt x="394" y="121"/>
                  <a:pt x="386" y="126"/>
                  <a:pt x="379" y="131"/>
                </a:cubicBezTo>
                <a:cubicBezTo>
                  <a:pt x="382" y="135"/>
                  <a:pt x="382" y="135"/>
                  <a:pt x="382" y="135"/>
                </a:cubicBezTo>
                <a:cubicBezTo>
                  <a:pt x="389" y="130"/>
                  <a:pt x="397" y="126"/>
                  <a:pt x="405" y="121"/>
                </a:cubicBezTo>
                <a:cubicBezTo>
                  <a:pt x="402" y="117"/>
                  <a:pt x="402" y="117"/>
                  <a:pt x="402" y="117"/>
                </a:cubicBezTo>
                <a:moveTo>
                  <a:pt x="1250" y="117"/>
                </a:moveTo>
                <a:cubicBezTo>
                  <a:pt x="1247" y="122"/>
                  <a:pt x="1247" y="122"/>
                  <a:pt x="1247" y="122"/>
                </a:cubicBezTo>
                <a:cubicBezTo>
                  <a:pt x="1255" y="126"/>
                  <a:pt x="1262" y="131"/>
                  <a:pt x="1270" y="136"/>
                </a:cubicBezTo>
                <a:cubicBezTo>
                  <a:pt x="1273" y="131"/>
                  <a:pt x="1273" y="131"/>
                  <a:pt x="1273" y="131"/>
                </a:cubicBezTo>
                <a:cubicBezTo>
                  <a:pt x="1265" y="126"/>
                  <a:pt x="1257" y="122"/>
                  <a:pt x="1250" y="117"/>
                </a:cubicBezTo>
                <a:moveTo>
                  <a:pt x="357" y="146"/>
                </a:moveTo>
                <a:cubicBezTo>
                  <a:pt x="349" y="151"/>
                  <a:pt x="342" y="156"/>
                  <a:pt x="335" y="161"/>
                </a:cubicBezTo>
                <a:cubicBezTo>
                  <a:pt x="338" y="166"/>
                  <a:pt x="338" y="166"/>
                  <a:pt x="338" y="166"/>
                </a:cubicBezTo>
                <a:cubicBezTo>
                  <a:pt x="345" y="161"/>
                  <a:pt x="352" y="155"/>
                  <a:pt x="360" y="150"/>
                </a:cubicBezTo>
                <a:cubicBezTo>
                  <a:pt x="357" y="146"/>
                  <a:pt x="357" y="146"/>
                  <a:pt x="357" y="146"/>
                </a:cubicBezTo>
                <a:moveTo>
                  <a:pt x="1295" y="146"/>
                </a:moveTo>
                <a:cubicBezTo>
                  <a:pt x="1292" y="151"/>
                  <a:pt x="1292" y="151"/>
                  <a:pt x="1292" y="151"/>
                </a:cubicBezTo>
                <a:cubicBezTo>
                  <a:pt x="1299" y="156"/>
                  <a:pt x="1307" y="161"/>
                  <a:pt x="1314" y="166"/>
                </a:cubicBezTo>
                <a:cubicBezTo>
                  <a:pt x="1317" y="162"/>
                  <a:pt x="1317" y="162"/>
                  <a:pt x="1317" y="162"/>
                </a:cubicBezTo>
                <a:cubicBezTo>
                  <a:pt x="1310" y="157"/>
                  <a:pt x="1303" y="151"/>
                  <a:pt x="1295" y="146"/>
                </a:cubicBezTo>
                <a:moveTo>
                  <a:pt x="313" y="178"/>
                </a:moveTo>
                <a:cubicBezTo>
                  <a:pt x="306" y="183"/>
                  <a:pt x="299" y="189"/>
                  <a:pt x="292" y="195"/>
                </a:cubicBezTo>
                <a:cubicBezTo>
                  <a:pt x="296" y="199"/>
                  <a:pt x="296" y="199"/>
                  <a:pt x="296" y="199"/>
                </a:cubicBezTo>
                <a:cubicBezTo>
                  <a:pt x="303" y="193"/>
                  <a:pt x="310" y="188"/>
                  <a:pt x="317" y="182"/>
                </a:cubicBezTo>
                <a:cubicBezTo>
                  <a:pt x="313" y="178"/>
                  <a:pt x="313" y="178"/>
                  <a:pt x="313" y="178"/>
                </a:cubicBezTo>
                <a:moveTo>
                  <a:pt x="1338" y="179"/>
                </a:moveTo>
                <a:cubicBezTo>
                  <a:pt x="1335" y="183"/>
                  <a:pt x="1335" y="183"/>
                  <a:pt x="1335" y="183"/>
                </a:cubicBezTo>
                <a:cubicBezTo>
                  <a:pt x="1342" y="188"/>
                  <a:pt x="1349" y="194"/>
                  <a:pt x="1356" y="200"/>
                </a:cubicBezTo>
                <a:cubicBezTo>
                  <a:pt x="1359" y="196"/>
                  <a:pt x="1359" y="196"/>
                  <a:pt x="1359" y="196"/>
                </a:cubicBezTo>
                <a:cubicBezTo>
                  <a:pt x="1353" y="190"/>
                  <a:pt x="1346" y="184"/>
                  <a:pt x="1338" y="179"/>
                </a:cubicBezTo>
                <a:moveTo>
                  <a:pt x="272" y="213"/>
                </a:moveTo>
                <a:cubicBezTo>
                  <a:pt x="265" y="219"/>
                  <a:pt x="259" y="225"/>
                  <a:pt x="252" y="231"/>
                </a:cubicBezTo>
                <a:cubicBezTo>
                  <a:pt x="256" y="235"/>
                  <a:pt x="256" y="235"/>
                  <a:pt x="256" y="235"/>
                </a:cubicBezTo>
                <a:cubicBezTo>
                  <a:pt x="262" y="229"/>
                  <a:pt x="269" y="223"/>
                  <a:pt x="276" y="217"/>
                </a:cubicBezTo>
                <a:cubicBezTo>
                  <a:pt x="272" y="213"/>
                  <a:pt x="272" y="213"/>
                  <a:pt x="272" y="213"/>
                </a:cubicBezTo>
                <a:moveTo>
                  <a:pt x="1380" y="214"/>
                </a:moveTo>
                <a:cubicBezTo>
                  <a:pt x="1376" y="218"/>
                  <a:pt x="1376" y="218"/>
                  <a:pt x="1376" y="218"/>
                </a:cubicBezTo>
                <a:cubicBezTo>
                  <a:pt x="1383" y="224"/>
                  <a:pt x="1389" y="230"/>
                  <a:pt x="1396" y="236"/>
                </a:cubicBezTo>
                <a:cubicBezTo>
                  <a:pt x="1399" y="232"/>
                  <a:pt x="1399" y="232"/>
                  <a:pt x="1399" y="232"/>
                </a:cubicBezTo>
                <a:cubicBezTo>
                  <a:pt x="1393" y="226"/>
                  <a:pt x="1386" y="220"/>
                  <a:pt x="1380" y="214"/>
                </a:cubicBezTo>
                <a:moveTo>
                  <a:pt x="233" y="250"/>
                </a:moveTo>
                <a:cubicBezTo>
                  <a:pt x="227" y="257"/>
                  <a:pt x="221" y="263"/>
                  <a:pt x="215" y="270"/>
                </a:cubicBezTo>
                <a:cubicBezTo>
                  <a:pt x="219" y="273"/>
                  <a:pt x="219" y="273"/>
                  <a:pt x="219" y="273"/>
                </a:cubicBezTo>
                <a:cubicBezTo>
                  <a:pt x="224" y="267"/>
                  <a:pt x="231" y="260"/>
                  <a:pt x="237" y="254"/>
                </a:cubicBezTo>
                <a:cubicBezTo>
                  <a:pt x="233" y="250"/>
                  <a:pt x="233" y="250"/>
                  <a:pt x="233" y="250"/>
                </a:cubicBezTo>
                <a:moveTo>
                  <a:pt x="1418" y="251"/>
                </a:moveTo>
                <a:cubicBezTo>
                  <a:pt x="1415" y="255"/>
                  <a:pt x="1415" y="255"/>
                  <a:pt x="1415" y="255"/>
                </a:cubicBezTo>
                <a:cubicBezTo>
                  <a:pt x="1421" y="261"/>
                  <a:pt x="1427" y="268"/>
                  <a:pt x="1433" y="274"/>
                </a:cubicBezTo>
                <a:cubicBezTo>
                  <a:pt x="1437" y="271"/>
                  <a:pt x="1437" y="271"/>
                  <a:pt x="1437" y="271"/>
                </a:cubicBezTo>
                <a:cubicBezTo>
                  <a:pt x="1431" y="264"/>
                  <a:pt x="1425" y="258"/>
                  <a:pt x="1418" y="251"/>
                </a:cubicBezTo>
                <a:moveTo>
                  <a:pt x="197" y="290"/>
                </a:moveTo>
                <a:cubicBezTo>
                  <a:pt x="191" y="297"/>
                  <a:pt x="185" y="304"/>
                  <a:pt x="180" y="311"/>
                </a:cubicBezTo>
                <a:cubicBezTo>
                  <a:pt x="184" y="314"/>
                  <a:pt x="184" y="314"/>
                  <a:pt x="184" y="314"/>
                </a:cubicBezTo>
                <a:cubicBezTo>
                  <a:pt x="189" y="307"/>
                  <a:pt x="195" y="300"/>
                  <a:pt x="201" y="294"/>
                </a:cubicBezTo>
                <a:cubicBezTo>
                  <a:pt x="197" y="290"/>
                  <a:pt x="197" y="290"/>
                  <a:pt x="197" y="290"/>
                </a:cubicBezTo>
                <a:moveTo>
                  <a:pt x="1455" y="291"/>
                </a:moveTo>
                <a:cubicBezTo>
                  <a:pt x="1451" y="295"/>
                  <a:pt x="1451" y="295"/>
                  <a:pt x="1451" y="295"/>
                </a:cubicBezTo>
                <a:cubicBezTo>
                  <a:pt x="1456" y="301"/>
                  <a:pt x="1462" y="308"/>
                  <a:pt x="1468" y="315"/>
                </a:cubicBezTo>
                <a:cubicBezTo>
                  <a:pt x="1472" y="312"/>
                  <a:pt x="1472" y="312"/>
                  <a:pt x="1472" y="312"/>
                </a:cubicBezTo>
                <a:cubicBezTo>
                  <a:pt x="1466" y="305"/>
                  <a:pt x="1460" y="298"/>
                  <a:pt x="1455" y="291"/>
                </a:cubicBezTo>
                <a:moveTo>
                  <a:pt x="163" y="332"/>
                </a:moveTo>
                <a:cubicBezTo>
                  <a:pt x="158" y="340"/>
                  <a:pt x="152" y="347"/>
                  <a:pt x="147" y="354"/>
                </a:cubicBezTo>
                <a:cubicBezTo>
                  <a:pt x="152" y="357"/>
                  <a:pt x="152" y="357"/>
                  <a:pt x="152" y="357"/>
                </a:cubicBezTo>
                <a:cubicBezTo>
                  <a:pt x="157" y="350"/>
                  <a:pt x="162" y="343"/>
                  <a:pt x="167" y="336"/>
                </a:cubicBezTo>
                <a:cubicBezTo>
                  <a:pt x="163" y="332"/>
                  <a:pt x="163" y="332"/>
                  <a:pt x="163" y="332"/>
                </a:cubicBezTo>
                <a:moveTo>
                  <a:pt x="1488" y="333"/>
                </a:moveTo>
                <a:cubicBezTo>
                  <a:pt x="1484" y="337"/>
                  <a:pt x="1484" y="337"/>
                  <a:pt x="1484" y="337"/>
                </a:cubicBezTo>
                <a:cubicBezTo>
                  <a:pt x="1489" y="344"/>
                  <a:pt x="1494" y="351"/>
                  <a:pt x="1499" y="358"/>
                </a:cubicBezTo>
                <a:cubicBezTo>
                  <a:pt x="1504" y="355"/>
                  <a:pt x="1504" y="355"/>
                  <a:pt x="1504" y="355"/>
                </a:cubicBezTo>
                <a:cubicBezTo>
                  <a:pt x="1499" y="348"/>
                  <a:pt x="1493" y="341"/>
                  <a:pt x="1488" y="333"/>
                </a:cubicBezTo>
                <a:moveTo>
                  <a:pt x="132" y="377"/>
                </a:moveTo>
                <a:cubicBezTo>
                  <a:pt x="127" y="384"/>
                  <a:pt x="123" y="392"/>
                  <a:pt x="118" y="400"/>
                </a:cubicBezTo>
                <a:cubicBezTo>
                  <a:pt x="123" y="402"/>
                  <a:pt x="123" y="402"/>
                  <a:pt x="123" y="402"/>
                </a:cubicBezTo>
                <a:cubicBezTo>
                  <a:pt x="127" y="395"/>
                  <a:pt x="132" y="387"/>
                  <a:pt x="137" y="380"/>
                </a:cubicBezTo>
                <a:cubicBezTo>
                  <a:pt x="132" y="377"/>
                  <a:pt x="132" y="377"/>
                  <a:pt x="132" y="377"/>
                </a:cubicBezTo>
                <a:moveTo>
                  <a:pt x="1519" y="378"/>
                </a:moveTo>
                <a:cubicBezTo>
                  <a:pt x="1514" y="381"/>
                  <a:pt x="1514" y="381"/>
                  <a:pt x="1514" y="381"/>
                </a:cubicBezTo>
                <a:cubicBezTo>
                  <a:pt x="1519" y="388"/>
                  <a:pt x="1524" y="396"/>
                  <a:pt x="1528" y="403"/>
                </a:cubicBezTo>
                <a:cubicBezTo>
                  <a:pt x="1533" y="401"/>
                  <a:pt x="1533" y="401"/>
                  <a:pt x="1533" y="401"/>
                </a:cubicBezTo>
                <a:cubicBezTo>
                  <a:pt x="1528" y="393"/>
                  <a:pt x="1524" y="385"/>
                  <a:pt x="1519" y="378"/>
                </a:cubicBezTo>
                <a:moveTo>
                  <a:pt x="104" y="423"/>
                </a:moveTo>
                <a:cubicBezTo>
                  <a:pt x="100" y="431"/>
                  <a:pt x="96" y="439"/>
                  <a:pt x="92" y="447"/>
                </a:cubicBezTo>
                <a:cubicBezTo>
                  <a:pt x="96" y="449"/>
                  <a:pt x="96" y="449"/>
                  <a:pt x="96" y="449"/>
                </a:cubicBezTo>
                <a:cubicBezTo>
                  <a:pt x="100" y="441"/>
                  <a:pt x="105" y="433"/>
                  <a:pt x="109" y="426"/>
                </a:cubicBezTo>
                <a:cubicBezTo>
                  <a:pt x="104" y="423"/>
                  <a:pt x="104" y="423"/>
                  <a:pt x="104" y="423"/>
                </a:cubicBezTo>
                <a:moveTo>
                  <a:pt x="1547" y="424"/>
                </a:moveTo>
                <a:cubicBezTo>
                  <a:pt x="1542" y="427"/>
                  <a:pt x="1542" y="427"/>
                  <a:pt x="1542" y="427"/>
                </a:cubicBezTo>
                <a:cubicBezTo>
                  <a:pt x="1546" y="434"/>
                  <a:pt x="1550" y="442"/>
                  <a:pt x="1555" y="450"/>
                </a:cubicBezTo>
                <a:cubicBezTo>
                  <a:pt x="1559" y="448"/>
                  <a:pt x="1559" y="448"/>
                  <a:pt x="1559" y="448"/>
                </a:cubicBezTo>
                <a:cubicBezTo>
                  <a:pt x="1555" y="440"/>
                  <a:pt x="1551" y="432"/>
                  <a:pt x="1547" y="424"/>
                </a:cubicBezTo>
                <a:moveTo>
                  <a:pt x="80" y="471"/>
                </a:moveTo>
                <a:cubicBezTo>
                  <a:pt x="76" y="479"/>
                  <a:pt x="72" y="487"/>
                  <a:pt x="68" y="496"/>
                </a:cubicBezTo>
                <a:cubicBezTo>
                  <a:pt x="73" y="498"/>
                  <a:pt x="73" y="498"/>
                  <a:pt x="73" y="498"/>
                </a:cubicBezTo>
                <a:cubicBezTo>
                  <a:pt x="77" y="490"/>
                  <a:pt x="81" y="481"/>
                  <a:pt x="85" y="473"/>
                </a:cubicBezTo>
                <a:cubicBezTo>
                  <a:pt x="80" y="471"/>
                  <a:pt x="80" y="471"/>
                  <a:pt x="80" y="471"/>
                </a:cubicBezTo>
                <a:moveTo>
                  <a:pt x="1571" y="472"/>
                </a:moveTo>
                <a:cubicBezTo>
                  <a:pt x="1566" y="474"/>
                  <a:pt x="1566" y="474"/>
                  <a:pt x="1566" y="474"/>
                </a:cubicBezTo>
                <a:cubicBezTo>
                  <a:pt x="1570" y="482"/>
                  <a:pt x="1574" y="490"/>
                  <a:pt x="1577" y="498"/>
                </a:cubicBezTo>
                <a:cubicBezTo>
                  <a:pt x="1582" y="496"/>
                  <a:pt x="1582" y="496"/>
                  <a:pt x="1582" y="496"/>
                </a:cubicBezTo>
                <a:cubicBezTo>
                  <a:pt x="1579" y="488"/>
                  <a:pt x="1575" y="480"/>
                  <a:pt x="1571" y="472"/>
                </a:cubicBezTo>
                <a:moveTo>
                  <a:pt x="58" y="521"/>
                </a:moveTo>
                <a:cubicBezTo>
                  <a:pt x="55" y="529"/>
                  <a:pt x="52" y="537"/>
                  <a:pt x="49" y="546"/>
                </a:cubicBezTo>
                <a:cubicBezTo>
                  <a:pt x="54" y="548"/>
                  <a:pt x="54" y="548"/>
                  <a:pt x="54" y="548"/>
                </a:cubicBezTo>
                <a:cubicBezTo>
                  <a:pt x="57" y="539"/>
                  <a:pt x="60" y="531"/>
                  <a:pt x="63" y="523"/>
                </a:cubicBezTo>
                <a:cubicBezTo>
                  <a:pt x="58" y="521"/>
                  <a:pt x="58" y="521"/>
                  <a:pt x="58" y="521"/>
                </a:cubicBezTo>
                <a:moveTo>
                  <a:pt x="1593" y="521"/>
                </a:moveTo>
                <a:cubicBezTo>
                  <a:pt x="1588" y="523"/>
                  <a:pt x="1588" y="523"/>
                  <a:pt x="1588" y="523"/>
                </a:cubicBezTo>
                <a:cubicBezTo>
                  <a:pt x="1591" y="531"/>
                  <a:pt x="1594" y="540"/>
                  <a:pt x="1597" y="548"/>
                </a:cubicBezTo>
                <a:cubicBezTo>
                  <a:pt x="1602" y="546"/>
                  <a:pt x="1602" y="546"/>
                  <a:pt x="1602" y="546"/>
                </a:cubicBezTo>
                <a:cubicBezTo>
                  <a:pt x="1599" y="538"/>
                  <a:pt x="1596" y="529"/>
                  <a:pt x="1593" y="521"/>
                </a:cubicBezTo>
                <a:moveTo>
                  <a:pt x="40" y="571"/>
                </a:moveTo>
                <a:cubicBezTo>
                  <a:pt x="37" y="580"/>
                  <a:pt x="34" y="589"/>
                  <a:pt x="32" y="597"/>
                </a:cubicBezTo>
                <a:cubicBezTo>
                  <a:pt x="37" y="599"/>
                  <a:pt x="37" y="599"/>
                  <a:pt x="37" y="599"/>
                </a:cubicBezTo>
                <a:cubicBezTo>
                  <a:pt x="40" y="590"/>
                  <a:pt x="42" y="581"/>
                  <a:pt x="45" y="573"/>
                </a:cubicBezTo>
                <a:cubicBezTo>
                  <a:pt x="40" y="571"/>
                  <a:pt x="40" y="571"/>
                  <a:pt x="40" y="571"/>
                </a:cubicBezTo>
                <a:moveTo>
                  <a:pt x="1611" y="572"/>
                </a:moveTo>
                <a:cubicBezTo>
                  <a:pt x="1606" y="573"/>
                  <a:pt x="1606" y="573"/>
                  <a:pt x="1606" y="573"/>
                </a:cubicBezTo>
                <a:cubicBezTo>
                  <a:pt x="1608" y="582"/>
                  <a:pt x="1611" y="590"/>
                  <a:pt x="1613" y="599"/>
                </a:cubicBezTo>
                <a:cubicBezTo>
                  <a:pt x="1619" y="598"/>
                  <a:pt x="1619" y="598"/>
                  <a:pt x="1619" y="598"/>
                </a:cubicBezTo>
                <a:cubicBezTo>
                  <a:pt x="1616" y="589"/>
                  <a:pt x="1614" y="580"/>
                  <a:pt x="1611" y="572"/>
                </a:cubicBezTo>
                <a:moveTo>
                  <a:pt x="25" y="623"/>
                </a:moveTo>
                <a:cubicBezTo>
                  <a:pt x="23" y="632"/>
                  <a:pt x="21" y="641"/>
                  <a:pt x="19" y="650"/>
                </a:cubicBezTo>
                <a:cubicBezTo>
                  <a:pt x="24" y="651"/>
                  <a:pt x="24" y="651"/>
                  <a:pt x="24" y="651"/>
                </a:cubicBezTo>
                <a:cubicBezTo>
                  <a:pt x="26" y="642"/>
                  <a:pt x="28" y="633"/>
                  <a:pt x="30" y="625"/>
                </a:cubicBezTo>
                <a:cubicBezTo>
                  <a:pt x="25" y="623"/>
                  <a:pt x="25" y="623"/>
                  <a:pt x="25" y="623"/>
                </a:cubicBezTo>
                <a:moveTo>
                  <a:pt x="1626" y="624"/>
                </a:moveTo>
                <a:cubicBezTo>
                  <a:pt x="1620" y="625"/>
                  <a:pt x="1620" y="625"/>
                  <a:pt x="1620" y="625"/>
                </a:cubicBezTo>
                <a:cubicBezTo>
                  <a:pt x="1623" y="633"/>
                  <a:pt x="1625" y="642"/>
                  <a:pt x="1627" y="651"/>
                </a:cubicBezTo>
                <a:cubicBezTo>
                  <a:pt x="1632" y="650"/>
                  <a:pt x="1632" y="650"/>
                  <a:pt x="1632" y="650"/>
                </a:cubicBezTo>
                <a:cubicBezTo>
                  <a:pt x="1630" y="641"/>
                  <a:pt x="1628" y="632"/>
                  <a:pt x="1626" y="624"/>
                </a:cubicBezTo>
                <a:moveTo>
                  <a:pt x="14" y="676"/>
                </a:moveTo>
                <a:cubicBezTo>
                  <a:pt x="12" y="685"/>
                  <a:pt x="11" y="694"/>
                  <a:pt x="9" y="703"/>
                </a:cubicBezTo>
                <a:cubicBezTo>
                  <a:pt x="15" y="703"/>
                  <a:pt x="15" y="703"/>
                  <a:pt x="15" y="703"/>
                </a:cubicBezTo>
                <a:cubicBezTo>
                  <a:pt x="16" y="695"/>
                  <a:pt x="17" y="686"/>
                  <a:pt x="19" y="677"/>
                </a:cubicBezTo>
                <a:cubicBezTo>
                  <a:pt x="14" y="676"/>
                  <a:pt x="14" y="676"/>
                  <a:pt x="14" y="676"/>
                </a:cubicBezTo>
                <a:moveTo>
                  <a:pt x="1637" y="676"/>
                </a:moveTo>
                <a:cubicBezTo>
                  <a:pt x="1632" y="677"/>
                  <a:pt x="1632" y="677"/>
                  <a:pt x="1632" y="677"/>
                </a:cubicBezTo>
                <a:cubicBezTo>
                  <a:pt x="1633" y="686"/>
                  <a:pt x="1635" y="695"/>
                  <a:pt x="1636" y="704"/>
                </a:cubicBezTo>
                <a:cubicBezTo>
                  <a:pt x="1641" y="703"/>
                  <a:pt x="1641" y="703"/>
                  <a:pt x="1641" y="703"/>
                </a:cubicBezTo>
                <a:cubicBezTo>
                  <a:pt x="1640" y="694"/>
                  <a:pt x="1639" y="685"/>
                  <a:pt x="1637" y="676"/>
                </a:cubicBezTo>
                <a:moveTo>
                  <a:pt x="6" y="729"/>
                </a:moveTo>
                <a:cubicBezTo>
                  <a:pt x="5" y="738"/>
                  <a:pt x="4" y="747"/>
                  <a:pt x="3" y="756"/>
                </a:cubicBezTo>
                <a:cubicBezTo>
                  <a:pt x="3" y="756"/>
                  <a:pt x="3" y="756"/>
                  <a:pt x="3" y="756"/>
                </a:cubicBezTo>
                <a:cubicBezTo>
                  <a:pt x="9" y="757"/>
                  <a:pt x="9" y="757"/>
                  <a:pt x="9" y="757"/>
                </a:cubicBezTo>
                <a:cubicBezTo>
                  <a:pt x="9" y="756"/>
                  <a:pt x="9" y="756"/>
                  <a:pt x="9" y="756"/>
                </a:cubicBezTo>
                <a:cubicBezTo>
                  <a:pt x="9" y="747"/>
                  <a:pt x="10" y="739"/>
                  <a:pt x="11" y="730"/>
                </a:cubicBezTo>
                <a:cubicBezTo>
                  <a:pt x="6" y="729"/>
                  <a:pt x="6" y="729"/>
                  <a:pt x="6" y="729"/>
                </a:cubicBezTo>
                <a:moveTo>
                  <a:pt x="1645" y="730"/>
                </a:moveTo>
                <a:cubicBezTo>
                  <a:pt x="1640" y="730"/>
                  <a:pt x="1640" y="730"/>
                  <a:pt x="1640" y="730"/>
                </a:cubicBezTo>
                <a:cubicBezTo>
                  <a:pt x="1641" y="739"/>
                  <a:pt x="1642" y="748"/>
                  <a:pt x="1642" y="757"/>
                </a:cubicBezTo>
                <a:cubicBezTo>
                  <a:pt x="1648" y="756"/>
                  <a:pt x="1648" y="756"/>
                  <a:pt x="1648" y="756"/>
                </a:cubicBezTo>
                <a:cubicBezTo>
                  <a:pt x="1647" y="748"/>
                  <a:pt x="1646" y="739"/>
                  <a:pt x="1645" y="730"/>
                </a:cubicBezTo>
                <a:moveTo>
                  <a:pt x="1" y="783"/>
                </a:moveTo>
                <a:cubicBezTo>
                  <a:pt x="1" y="792"/>
                  <a:pt x="1" y="801"/>
                  <a:pt x="0" y="810"/>
                </a:cubicBezTo>
                <a:cubicBezTo>
                  <a:pt x="6" y="810"/>
                  <a:pt x="6" y="810"/>
                  <a:pt x="6" y="810"/>
                </a:cubicBezTo>
                <a:cubicBezTo>
                  <a:pt x="6" y="801"/>
                  <a:pt x="6" y="792"/>
                  <a:pt x="7" y="783"/>
                </a:cubicBezTo>
                <a:cubicBezTo>
                  <a:pt x="1" y="783"/>
                  <a:pt x="1" y="783"/>
                  <a:pt x="1" y="783"/>
                </a:cubicBezTo>
                <a:moveTo>
                  <a:pt x="1649" y="783"/>
                </a:moveTo>
                <a:cubicBezTo>
                  <a:pt x="1644" y="784"/>
                  <a:pt x="1644" y="784"/>
                  <a:pt x="1644" y="784"/>
                </a:cubicBezTo>
                <a:cubicBezTo>
                  <a:pt x="1644" y="793"/>
                  <a:pt x="1645" y="802"/>
                  <a:pt x="1645" y="810"/>
                </a:cubicBezTo>
                <a:cubicBezTo>
                  <a:pt x="1650" y="810"/>
                  <a:pt x="1650" y="810"/>
                  <a:pt x="1650" y="810"/>
                </a:cubicBezTo>
                <a:cubicBezTo>
                  <a:pt x="1650" y="801"/>
                  <a:pt x="1650" y="792"/>
                  <a:pt x="1649" y="783"/>
                </a:cubicBezTo>
                <a:moveTo>
                  <a:pt x="6" y="837"/>
                </a:moveTo>
                <a:cubicBezTo>
                  <a:pt x="0" y="837"/>
                  <a:pt x="0" y="837"/>
                  <a:pt x="0" y="837"/>
                </a:cubicBezTo>
                <a:cubicBezTo>
                  <a:pt x="1" y="846"/>
                  <a:pt x="1" y="855"/>
                  <a:pt x="1" y="864"/>
                </a:cubicBezTo>
                <a:cubicBezTo>
                  <a:pt x="7" y="864"/>
                  <a:pt x="7" y="864"/>
                  <a:pt x="7" y="864"/>
                </a:cubicBezTo>
                <a:cubicBezTo>
                  <a:pt x="6" y="855"/>
                  <a:pt x="6" y="846"/>
                  <a:pt x="6" y="837"/>
                </a:cubicBezTo>
                <a:moveTo>
                  <a:pt x="1645" y="837"/>
                </a:moveTo>
                <a:cubicBezTo>
                  <a:pt x="1645" y="846"/>
                  <a:pt x="1644" y="855"/>
                  <a:pt x="1644" y="864"/>
                </a:cubicBezTo>
                <a:cubicBezTo>
                  <a:pt x="1649" y="864"/>
                  <a:pt x="1649" y="864"/>
                  <a:pt x="1649" y="864"/>
                </a:cubicBezTo>
                <a:cubicBezTo>
                  <a:pt x="1650" y="855"/>
                  <a:pt x="1650" y="846"/>
                  <a:pt x="1650" y="837"/>
                </a:cubicBezTo>
                <a:cubicBezTo>
                  <a:pt x="1645" y="837"/>
                  <a:pt x="1645" y="837"/>
                  <a:pt x="1645" y="837"/>
                </a:cubicBezTo>
                <a:moveTo>
                  <a:pt x="8" y="890"/>
                </a:moveTo>
                <a:cubicBezTo>
                  <a:pt x="3" y="891"/>
                  <a:pt x="3" y="891"/>
                  <a:pt x="3" y="891"/>
                </a:cubicBezTo>
                <a:cubicBezTo>
                  <a:pt x="4" y="900"/>
                  <a:pt x="5" y="909"/>
                  <a:pt x="6" y="918"/>
                </a:cubicBezTo>
                <a:cubicBezTo>
                  <a:pt x="11" y="917"/>
                  <a:pt x="11" y="917"/>
                  <a:pt x="11" y="917"/>
                </a:cubicBezTo>
                <a:cubicBezTo>
                  <a:pt x="10" y="908"/>
                  <a:pt x="9" y="899"/>
                  <a:pt x="8" y="890"/>
                </a:cubicBezTo>
                <a:moveTo>
                  <a:pt x="1642" y="891"/>
                </a:moveTo>
                <a:cubicBezTo>
                  <a:pt x="1642" y="892"/>
                  <a:pt x="1642" y="892"/>
                  <a:pt x="1642" y="892"/>
                </a:cubicBezTo>
                <a:cubicBezTo>
                  <a:pt x="1641" y="901"/>
                  <a:pt x="1640" y="910"/>
                  <a:pt x="1639" y="919"/>
                </a:cubicBezTo>
                <a:cubicBezTo>
                  <a:pt x="1645" y="919"/>
                  <a:pt x="1645" y="919"/>
                  <a:pt x="1645" y="919"/>
                </a:cubicBezTo>
                <a:cubicBezTo>
                  <a:pt x="1646" y="911"/>
                  <a:pt x="1647" y="902"/>
                  <a:pt x="1647" y="893"/>
                </a:cubicBezTo>
                <a:cubicBezTo>
                  <a:pt x="1648" y="891"/>
                  <a:pt x="1648" y="891"/>
                  <a:pt x="1648" y="891"/>
                </a:cubicBezTo>
                <a:cubicBezTo>
                  <a:pt x="1642" y="891"/>
                  <a:pt x="1642" y="891"/>
                  <a:pt x="1642" y="891"/>
                </a:cubicBezTo>
                <a:moveTo>
                  <a:pt x="14" y="944"/>
                </a:moveTo>
                <a:cubicBezTo>
                  <a:pt x="9" y="944"/>
                  <a:pt x="9" y="944"/>
                  <a:pt x="9" y="944"/>
                </a:cubicBezTo>
                <a:cubicBezTo>
                  <a:pt x="10" y="953"/>
                  <a:pt x="12" y="962"/>
                  <a:pt x="13" y="971"/>
                </a:cubicBezTo>
                <a:cubicBezTo>
                  <a:pt x="19" y="970"/>
                  <a:pt x="19" y="970"/>
                  <a:pt x="19" y="970"/>
                </a:cubicBezTo>
                <a:cubicBezTo>
                  <a:pt x="17" y="962"/>
                  <a:pt x="16" y="953"/>
                  <a:pt x="14" y="944"/>
                </a:cubicBezTo>
                <a:moveTo>
                  <a:pt x="1636" y="945"/>
                </a:moveTo>
                <a:cubicBezTo>
                  <a:pt x="1634" y="954"/>
                  <a:pt x="1633" y="963"/>
                  <a:pt x="1631" y="972"/>
                </a:cubicBezTo>
                <a:cubicBezTo>
                  <a:pt x="1637" y="973"/>
                  <a:pt x="1637" y="973"/>
                  <a:pt x="1637" y="973"/>
                </a:cubicBezTo>
                <a:cubicBezTo>
                  <a:pt x="1638" y="964"/>
                  <a:pt x="1640" y="955"/>
                  <a:pt x="1641" y="946"/>
                </a:cubicBezTo>
                <a:cubicBezTo>
                  <a:pt x="1636" y="945"/>
                  <a:pt x="1636" y="945"/>
                  <a:pt x="1636" y="945"/>
                </a:cubicBezTo>
                <a:moveTo>
                  <a:pt x="24" y="996"/>
                </a:moveTo>
                <a:cubicBezTo>
                  <a:pt x="19" y="998"/>
                  <a:pt x="19" y="998"/>
                  <a:pt x="19" y="998"/>
                </a:cubicBezTo>
                <a:cubicBezTo>
                  <a:pt x="21" y="1006"/>
                  <a:pt x="23" y="1015"/>
                  <a:pt x="25" y="1024"/>
                </a:cubicBezTo>
                <a:cubicBezTo>
                  <a:pt x="30" y="1023"/>
                  <a:pt x="30" y="1023"/>
                  <a:pt x="30" y="1023"/>
                </a:cubicBezTo>
                <a:cubicBezTo>
                  <a:pt x="28" y="1014"/>
                  <a:pt x="26" y="1005"/>
                  <a:pt x="24" y="996"/>
                </a:cubicBezTo>
                <a:moveTo>
                  <a:pt x="1626" y="998"/>
                </a:moveTo>
                <a:cubicBezTo>
                  <a:pt x="1624" y="1007"/>
                  <a:pt x="1622" y="1016"/>
                  <a:pt x="1620" y="1024"/>
                </a:cubicBezTo>
                <a:cubicBezTo>
                  <a:pt x="1625" y="1026"/>
                  <a:pt x="1625" y="1026"/>
                  <a:pt x="1625" y="1026"/>
                </a:cubicBezTo>
                <a:cubicBezTo>
                  <a:pt x="1628" y="1017"/>
                  <a:pt x="1630" y="1008"/>
                  <a:pt x="1631" y="999"/>
                </a:cubicBezTo>
                <a:cubicBezTo>
                  <a:pt x="1626" y="998"/>
                  <a:pt x="1626" y="998"/>
                  <a:pt x="1626" y="998"/>
                </a:cubicBezTo>
                <a:moveTo>
                  <a:pt x="37" y="1048"/>
                </a:moveTo>
                <a:cubicBezTo>
                  <a:pt x="32" y="1050"/>
                  <a:pt x="32" y="1050"/>
                  <a:pt x="32" y="1050"/>
                </a:cubicBezTo>
                <a:cubicBezTo>
                  <a:pt x="34" y="1058"/>
                  <a:pt x="37" y="1067"/>
                  <a:pt x="39" y="1076"/>
                </a:cubicBezTo>
                <a:cubicBezTo>
                  <a:pt x="45" y="1074"/>
                  <a:pt x="45" y="1074"/>
                  <a:pt x="45" y="1074"/>
                </a:cubicBezTo>
                <a:cubicBezTo>
                  <a:pt x="42" y="1066"/>
                  <a:pt x="39" y="1057"/>
                  <a:pt x="37" y="1048"/>
                </a:cubicBezTo>
                <a:moveTo>
                  <a:pt x="1613" y="1050"/>
                </a:moveTo>
                <a:cubicBezTo>
                  <a:pt x="1611" y="1059"/>
                  <a:pt x="1608" y="1067"/>
                  <a:pt x="1605" y="1076"/>
                </a:cubicBezTo>
                <a:cubicBezTo>
                  <a:pt x="1610" y="1077"/>
                  <a:pt x="1610" y="1077"/>
                  <a:pt x="1610" y="1077"/>
                </a:cubicBezTo>
                <a:cubicBezTo>
                  <a:pt x="1613" y="1069"/>
                  <a:pt x="1616" y="1060"/>
                  <a:pt x="1618" y="1052"/>
                </a:cubicBezTo>
                <a:cubicBezTo>
                  <a:pt x="1613" y="1050"/>
                  <a:pt x="1613" y="1050"/>
                  <a:pt x="1613" y="1050"/>
                </a:cubicBezTo>
                <a:moveTo>
                  <a:pt x="53" y="1099"/>
                </a:moveTo>
                <a:cubicBezTo>
                  <a:pt x="48" y="1101"/>
                  <a:pt x="48" y="1101"/>
                  <a:pt x="48" y="1101"/>
                </a:cubicBezTo>
                <a:cubicBezTo>
                  <a:pt x="51" y="1109"/>
                  <a:pt x="54" y="1118"/>
                  <a:pt x="58" y="1126"/>
                </a:cubicBezTo>
                <a:cubicBezTo>
                  <a:pt x="63" y="1124"/>
                  <a:pt x="63" y="1124"/>
                  <a:pt x="63" y="1124"/>
                </a:cubicBezTo>
                <a:cubicBezTo>
                  <a:pt x="59" y="1116"/>
                  <a:pt x="56" y="1108"/>
                  <a:pt x="53" y="1099"/>
                </a:cubicBezTo>
                <a:moveTo>
                  <a:pt x="1597" y="1101"/>
                </a:moveTo>
                <a:cubicBezTo>
                  <a:pt x="1594" y="1109"/>
                  <a:pt x="1591" y="1118"/>
                  <a:pt x="1587" y="1126"/>
                </a:cubicBezTo>
                <a:cubicBezTo>
                  <a:pt x="1592" y="1128"/>
                  <a:pt x="1592" y="1128"/>
                  <a:pt x="1592" y="1128"/>
                </a:cubicBezTo>
                <a:cubicBezTo>
                  <a:pt x="1596" y="1120"/>
                  <a:pt x="1599" y="1111"/>
                  <a:pt x="1602" y="1103"/>
                </a:cubicBezTo>
                <a:cubicBezTo>
                  <a:pt x="1597" y="1101"/>
                  <a:pt x="1597" y="1101"/>
                  <a:pt x="1597" y="1101"/>
                </a:cubicBezTo>
                <a:moveTo>
                  <a:pt x="73" y="1149"/>
                </a:moveTo>
                <a:cubicBezTo>
                  <a:pt x="68" y="1151"/>
                  <a:pt x="68" y="1151"/>
                  <a:pt x="68" y="1151"/>
                </a:cubicBezTo>
                <a:cubicBezTo>
                  <a:pt x="72" y="1159"/>
                  <a:pt x="75" y="1168"/>
                  <a:pt x="79" y="1176"/>
                </a:cubicBezTo>
                <a:cubicBezTo>
                  <a:pt x="84" y="1173"/>
                  <a:pt x="84" y="1173"/>
                  <a:pt x="84" y="1173"/>
                </a:cubicBezTo>
                <a:cubicBezTo>
                  <a:pt x="80" y="1165"/>
                  <a:pt x="76" y="1157"/>
                  <a:pt x="73" y="1149"/>
                </a:cubicBezTo>
                <a:moveTo>
                  <a:pt x="1577" y="1151"/>
                </a:moveTo>
                <a:cubicBezTo>
                  <a:pt x="1573" y="1159"/>
                  <a:pt x="1570" y="1167"/>
                  <a:pt x="1566" y="1175"/>
                </a:cubicBezTo>
                <a:cubicBezTo>
                  <a:pt x="1571" y="1178"/>
                  <a:pt x="1571" y="1178"/>
                  <a:pt x="1571" y="1178"/>
                </a:cubicBezTo>
                <a:cubicBezTo>
                  <a:pt x="1575" y="1170"/>
                  <a:pt x="1578" y="1161"/>
                  <a:pt x="1582" y="1153"/>
                </a:cubicBezTo>
                <a:cubicBezTo>
                  <a:pt x="1577" y="1151"/>
                  <a:pt x="1577" y="1151"/>
                  <a:pt x="1577" y="1151"/>
                </a:cubicBezTo>
                <a:moveTo>
                  <a:pt x="96" y="1197"/>
                </a:moveTo>
                <a:cubicBezTo>
                  <a:pt x="91" y="1200"/>
                  <a:pt x="91" y="1200"/>
                  <a:pt x="91" y="1200"/>
                </a:cubicBezTo>
                <a:cubicBezTo>
                  <a:pt x="95" y="1208"/>
                  <a:pt x="99" y="1216"/>
                  <a:pt x="104" y="1224"/>
                </a:cubicBezTo>
                <a:cubicBezTo>
                  <a:pt x="108" y="1221"/>
                  <a:pt x="108" y="1221"/>
                  <a:pt x="108" y="1221"/>
                </a:cubicBezTo>
                <a:cubicBezTo>
                  <a:pt x="104" y="1213"/>
                  <a:pt x="100" y="1205"/>
                  <a:pt x="96" y="1197"/>
                </a:cubicBezTo>
                <a:moveTo>
                  <a:pt x="1554" y="1199"/>
                </a:moveTo>
                <a:cubicBezTo>
                  <a:pt x="1550" y="1207"/>
                  <a:pt x="1545" y="1215"/>
                  <a:pt x="1541" y="1223"/>
                </a:cubicBezTo>
                <a:cubicBezTo>
                  <a:pt x="1546" y="1226"/>
                  <a:pt x="1546" y="1226"/>
                  <a:pt x="1546" y="1226"/>
                </a:cubicBezTo>
                <a:cubicBezTo>
                  <a:pt x="1550" y="1218"/>
                  <a:pt x="1555" y="1210"/>
                  <a:pt x="1559" y="1202"/>
                </a:cubicBezTo>
                <a:cubicBezTo>
                  <a:pt x="1554" y="1199"/>
                  <a:pt x="1554" y="1199"/>
                  <a:pt x="1554" y="1199"/>
                </a:cubicBezTo>
                <a:moveTo>
                  <a:pt x="122" y="1244"/>
                </a:moveTo>
                <a:cubicBezTo>
                  <a:pt x="117" y="1247"/>
                  <a:pt x="117" y="1247"/>
                  <a:pt x="117" y="1247"/>
                </a:cubicBezTo>
                <a:cubicBezTo>
                  <a:pt x="122" y="1255"/>
                  <a:pt x="126" y="1262"/>
                  <a:pt x="131" y="1270"/>
                </a:cubicBezTo>
                <a:cubicBezTo>
                  <a:pt x="136" y="1267"/>
                  <a:pt x="136" y="1267"/>
                  <a:pt x="136" y="1267"/>
                </a:cubicBezTo>
                <a:cubicBezTo>
                  <a:pt x="131" y="1259"/>
                  <a:pt x="126" y="1252"/>
                  <a:pt x="122" y="1244"/>
                </a:cubicBezTo>
                <a:moveTo>
                  <a:pt x="1528" y="1246"/>
                </a:moveTo>
                <a:cubicBezTo>
                  <a:pt x="1523" y="1254"/>
                  <a:pt x="1518" y="1262"/>
                  <a:pt x="1513" y="1269"/>
                </a:cubicBezTo>
                <a:cubicBezTo>
                  <a:pt x="1518" y="1272"/>
                  <a:pt x="1518" y="1272"/>
                  <a:pt x="1518" y="1272"/>
                </a:cubicBezTo>
                <a:cubicBezTo>
                  <a:pt x="1523" y="1264"/>
                  <a:pt x="1528" y="1257"/>
                  <a:pt x="1532" y="1249"/>
                </a:cubicBezTo>
                <a:cubicBezTo>
                  <a:pt x="1528" y="1246"/>
                  <a:pt x="1528" y="1246"/>
                  <a:pt x="1528" y="1246"/>
                </a:cubicBezTo>
                <a:moveTo>
                  <a:pt x="151" y="1289"/>
                </a:moveTo>
                <a:cubicBezTo>
                  <a:pt x="146" y="1292"/>
                  <a:pt x="146" y="1292"/>
                  <a:pt x="146" y="1292"/>
                </a:cubicBezTo>
                <a:cubicBezTo>
                  <a:pt x="151" y="1300"/>
                  <a:pt x="157" y="1307"/>
                  <a:pt x="162" y="1314"/>
                </a:cubicBezTo>
                <a:cubicBezTo>
                  <a:pt x="166" y="1311"/>
                  <a:pt x="166" y="1311"/>
                  <a:pt x="166" y="1311"/>
                </a:cubicBezTo>
                <a:cubicBezTo>
                  <a:pt x="161" y="1304"/>
                  <a:pt x="156" y="1296"/>
                  <a:pt x="151" y="1289"/>
                </a:cubicBezTo>
                <a:moveTo>
                  <a:pt x="1498" y="1291"/>
                </a:moveTo>
                <a:cubicBezTo>
                  <a:pt x="1493" y="1299"/>
                  <a:pt x="1488" y="1306"/>
                  <a:pt x="1483" y="1313"/>
                </a:cubicBezTo>
                <a:cubicBezTo>
                  <a:pt x="1487" y="1316"/>
                  <a:pt x="1487" y="1316"/>
                  <a:pt x="1487" y="1316"/>
                </a:cubicBezTo>
                <a:cubicBezTo>
                  <a:pt x="1492" y="1309"/>
                  <a:pt x="1498" y="1302"/>
                  <a:pt x="1503" y="1294"/>
                </a:cubicBezTo>
                <a:cubicBezTo>
                  <a:pt x="1498" y="1291"/>
                  <a:pt x="1498" y="1291"/>
                  <a:pt x="1498" y="1291"/>
                </a:cubicBezTo>
                <a:moveTo>
                  <a:pt x="183" y="1332"/>
                </a:moveTo>
                <a:cubicBezTo>
                  <a:pt x="178" y="1336"/>
                  <a:pt x="178" y="1336"/>
                  <a:pt x="178" y="1336"/>
                </a:cubicBezTo>
                <a:cubicBezTo>
                  <a:pt x="184" y="1343"/>
                  <a:pt x="190" y="1350"/>
                  <a:pt x="196" y="1356"/>
                </a:cubicBezTo>
                <a:cubicBezTo>
                  <a:pt x="200" y="1353"/>
                  <a:pt x="200" y="1353"/>
                  <a:pt x="200" y="1353"/>
                </a:cubicBezTo>
                <a:cubicBezTo>
                  <a:pt x="194" y="1346"/>
                  <a:pt x="188" y="1339"/>
                  <a:pt x="183" y="1332"/>
                </a:cubicBezTo>
                <a:moveTo>
                  <a:pt x="1466" y="1334"/>
                </a:moveTo>
                <a:cubicBezTo>
                  <a:pt x="1461" y="1341"/>
                  <a:pt x="1455" y="1348"/>
                  <a:pt x="1449" y="1355"/>
                </a:cubicBezTo>
                <a:cubicBezTo>
                  <a:pt x="1453" y="1359"/>
                  <a:pt x="1453" y="1359"/>
                  <a:pt x="1453" y="1359"/>
                </a:cubicBezTo>
                <a:cubicBezTo>
                  <a:pt x="1459" y="1352"/>
                  <a:pt x="1465" y="1345"/>
                  <a:pt x="1471" y="1338"/>
                </a:cubicBezTo>
                <a:cubicBezTo>
                  <a:pt x="1466" y="1334"/>
                  <a:pt x="1466" y="1334"/>
                  <a:pt x="1466" y="1334"/>
                </a:cubicBezTo>
                <a:moveTo>
                  <a:pt x="217" y="1373"/>
                </a:moveTo>
                <a:cubicBezTo>
                  <a:pt x="213" y="1377"/>
                  <a:pt x="213" y="1377"/>
                  <a:pt x="213" y="1377"/>
                </a:cubicBezTo>
                <a:cubicBezTo>
                  <a:pt x="219" y="1383"/>
                  <a:pt x="225" y="1390"/>
                  <a:pt x="232" y="1397"/>
                </a:cubicBezTo>
                <a:cubicBezTo>
                  <a:pt x="236" y="1393"/>
                  <a:pt x="236" y="1393"/>
                  <a:pt x="236" y="1393"/>
                </a:cubicBezTo>
                <a:cubicBezTo>
                  <a:pt x="229" y="1386"/>
                  <a:pt x="223" y="1380"/>
                  <a:pt x="217" y="1373"/>
                </a:cubicBezTo>
                <a:moveTo>
                  <a:pt x="1431" y="1375"/>
                </a:moveTo>
                <a:cubicBezTo>
                  <a:pt x="1426" y="1382"/>
                  <a:pt x="1419" y="1388"/>
                  <a:pt x="1413" y="1395"/>
                </a:cubicBezTo>
                <a:cubicBezTo>
                  <a:pt x="1417" y="1398"/>
                  <a:pt x="1417" y="1398"/>
                  <a:pt x="1417" y="1398"/>
                </a:cubicBezTo>
                <a:cubicBezTo>
                  <a:pt x="1423" y="1392"/>
                  <a:pt x="1429" y="1385"/>
                  <a:pt x="1436" y="1379"/>
                </a:cubicBezTo>
                <a:cubicBezTo>
                  <a:pt x="1431" y="1375"/>
                  <a:pt x="1431" y="1375"/>
                  <a:pt x="1431" y="1375"/>
                </a:cubicBezTo>
                <a:moveTo>
                  <a:pt x="255" y="1412"/>
                </a:moveTo>
                <a:cubicBezTo>
                  <a:pt x="251" y="1416"/>
                  <a:pt x="251" y="1416"/>
                  <a:pt x="251" y="1416"/>
                </a:cubicBezTo>
                <a:cubicBezTo>
                  <a:pt x="257" y="1422"/>
                  <a:pt x="264" y="1428"/>
                  <a:pt x="270" y="1434"/>
                </a:cubicBezTo>
                <a:cubicBezTo>
                  <a:pt x="274" y="1430"/>
                  <a:pt x="274" y="1430"/>
                  <a:pt x="274" y="1430"/>
                </a:cubicBezTo>
                <a:cubicBezTo>
                  <a:pt x="267" y="1424"/>
                  <a:pt x="261" y="1418"/>
                  <a:pt x="255" y="1412"/>
                </a:cubicBezTo>
                <a:moveTo>
                  <a:pt x="1394" y="1414"/>
                </a:moveTo>
                <a:cubicBezTo>
                  <a:pt x="1388" y="1420"/>
                  <a:pt x="1381" y="1426"/>
                  <a:pt x="1374" y="1432"/>
                </a:cubicBezTo>
                <a:cubicBezTo>
                  <a:pt x="1378" y="1436"/>
                  <a:pt x="1378" y="1436"/>
                  <a:pt x="1378" y="1436"/>
                </a:cubicBezTo>
                <a:cubicBezTo>
                  <a:pt x="1385" y="1430"/>
                  <a:pt x="1391" y="1424"/>
                  <a:pt x="1398" y="1417"/>
                </a:cubicBezTo>
                <a:cubicBezTo>
                  <a:pt x="1394" y="1414"/>
                  <a:pt x="1394" y="1414"/>
                  <a:pt x="1394" y="1414"/>
                </a:cubicBezTo>
                <a:moveTo>
                  <a:pt x="294" y="1448"/>
                </a:moveTo>
                <a:cubicBezTo>
                  <a:pt x="291" y="1452"/>
                  <a:pt x="291" y="1452"/>
                  <a:pt x="291" y="1452"/>
                </a:cubicBezTo>
                <a:cubicBezTo>
                  <a:pt x="298" y="1458"/>
                  <a:pt x="305" y="1464"/>
                  <a:pt x="312" y="1469"/>
                </a:cubicBezTo>
                <a:cubicBezTo>
                  <a:pt x="315" y="1465"/>
                  <a:pt x="315" y="1465"/>
                  <a:pt x="315" y="1465"/>
                </a:cubicBezTo>
                <a:cubicBezTo>
                  <a:pt x="308" y="1459"/>
                  <a:pt x="301" y="1454"/>
                  <a:pt x="294" y="1448"/>
                </a:cubicBezTo>
                <a:moveTo>
                  <a:pt x="1354" y="1450"/>
                </a:moveTo>
                <a:cubicBezTo>
                  <a:pt x="1348" y="1455"/>
                  <a:pt x="1341" y="1461"/>
                  <a:pt x="1334" y="1467"/>
                </a:cubicBezTo>
                <a:cubicBezTo>
                  <a:pt x="1337" y="1471"/>
                  <a:pt x="1337" y="1471"/>
                  <a:pt x="1337" y="1471"/>
                </a:cubicBezTo>
                <a:cubicBezTo>
                  <a:pt x="1344" y="1465"/>
                  <a:pt x="1351" y="1459"/>
                  <a:pt x="1358" y="1454"/>
                </a:cubicBezTo>
                <a:cubicBezTo>
                  <a:pt x="1354" y="1450"/>
                  <a:pt x="1354" y="1450"/>
                  <a:pt x="1354" y="1450"/>
                </a:cubicBezTo>
                <a:moveTo>
                  <a:pt x="336" y="1481"/>
                </a:moveTo>
                <a:cubicBezTo>
                  <a:pt x="333" y="1486"/>
                  <a:pt x="333" y="1486"/>
                  <a:pt x="333" y="1486"/>
                </a:cubicBezTo>
                <a:cubicBezTo>
                  <a:pt x="340" y="1491"/>
                  <a:pt x="347" y="1496"/>
                  <a:pt x="355" y="1501"/>
                </a:cubicBezTo>
                <a:cubicBezTo>
                  <a:pt x="358" y="1497"/>
                  <a:pt x="358" y="1497"/>
                  <a:pt x="358" y="1497"/>
                </a:cubicBezTo>
                <a:cubicBezTo>
                  <a:pt x="351" y="1492"/>
                  <a:pt x="343" y="1487"/>
                  <a:pt x="336" y="1481"/>
                </a:cubicBezTo>
                <a:moveTo>
                  <a:pt x="1312" y="1483"/>
                </a:moveTo>
                <a:cubicBezTo>
                  <a:pt x="1305" y="1488"/>
                  <a:pt x="1298" y="1493"/>
                  <a:pt x="1290" y="1498"/>
                </a:cubicBezTo>
                <a:cubicBezTo>
                  <a:pt x="1293" y="1503"/>
                  <a:pt x="1293" y="1503"/>
                  <a:pt x="1293" y="1503"/>
                </a:cubicBezTo>
                <a:cubicBezTo>
                  <a:pt x="1301" y="1498"/>
                  <a:pt x="1308" y="1492"/>
                  <a:pt x="1316" y="1487"/>
                </a:cubicBezTo>
                <a:cubicBezTo>
                  <a:pt x="1312" y="1483"/>
                  <a:pt x="1312" y="1483"/>
                  <a:pt x="1312" y="1483"/>
                </a:cubicBezTo>
                <a:moveTo>
                  <a:pt x="380" y="1512"/>
                </a:moveTo>
                <a:cubicBezTo>
                  <a:pt x="377" y="1516"/>
                  <a:pt x="377" y="1516"/>
                  <a:pt x="377" y="1516"/>
                </a:cubicBezTo>
                <a:cubicBezTo>
                  <a:pt x="385" y="1521"/>
                  <a:pt x="393" y="1526"/>
                  <a:pt x="400" y="1531"/>
                </a:cubicBezTo>
                <a:cubicBezTo>
                  <a:pt x="403" y="1526"/>
                  <a:pt x="403" y="1526"/>
                  <a:pt x="403" y="1526"/>
                </a:cubicBezTo>
                <a:cubicBezTo>
                  <a:pt x="395" y="1521"/>
                  <a:pt x="388" y="1517"/>
                  <a:pt x="380" y="1512"/>
                </a:cubicBezTo>
                <a:moveTo>
                  <a:pt x="1268" y="1513"/>
                </a:moveTo>
                <a:cubicBezTo>
                  <a:pt x="1261" y="1518"/>
                  <a:pt x="1253" y="1523"/>
                  <a:pt x="1245" y="1527"/>
                </a:cubicBezTo>
                <a:cubicBezTo>
                  <a:pt x="1248" y="1532"/>
                  <a:pt x="1248" y="1532"/>
                  <a:pt x="1248" y="1532"/>
                </a:cubicBezTo>
                <a:cubicBezTo>
                  <a:pt x="1256" y="1527"/>
                  <a:pt x="1264" y="1523"/>
                  <a:pt x="1271" y="1518"/>
                </a:cubicBezTo>
                <a:cubicBezTo>
                  <a:pt x="1268" y="1513"/>
                  <a:pt x="1268" y="1513"/>
                  <a:pt x="1268" y="1513"/>
                </a:cubicBezTo>
                <a:moveTo>
                  <a:pt x="426" y="1540"/>
                </a:moveTo>
                <a:cubicBezTo>
                  <a:pt x="424" y="1544"/>
                  <a:pt x="424" y="1544"/>
                  <a:pt x="424" y="1544"/>
                </a:cubicBezTo>
                <a:cubicBezTo>
                  <a:pt x="431" y="1549"/>
                  <a:pt x="439" y="1553"/>
                  <a:pt x="447" y="1557"/>
                </a:cubicBezTo>
                <a:cubicBezTo>
                  <a:pt x="450" y="1552"/>
                  <a:pt x="450" y="1552"/>
                  <a:pt x="450" y="1552"/>
                </a:cubicBezTo>
                <a:cubicBezTo>
                  <a:pt x="442" y="1548"/>
                  <a:pt x="434" y="1544"/>
                  <a:pt x="426" y="1540"/>
                </a:cubicBezTo>
                <a:moveTo>
                  <a:pt x="1222" y="1541"/>
                </a:moveTo>
                <a:cubicBezTo>
                  <a:pt x="1214" y="1545"/>
                  <a:pt x="1206" y="1549"/>
                  <a:pt x="1199" y="1553"/>
                </a:cubicBezTo>
                <a:cubicBezTo>
                  <a:pt x="1201" y="1558"/>
                  <a:pt x="1201" y="1558"/>
                  <a:pt x="1201" y="1558"/>
                </a:cubicBezTo>
                <a:cubicBezTo>
                  <a:pt x="1209" y="1554"/>
                  <a:pt x="1217" y="1550"/>
                  <a:pt x="1225" y="1545"/>
                </a:cubicBezTo>
                <a:cubicBezTo>
                  <a:pt x="1222" y="1541"/>
                  <a:pt x="1222" y="1541"/>
                  <a:pt x="1222" y="1541"/>
                </a:cubicBezTo>
                <a:moveTo>
                  <a:pt x="474" y="1564"/>
                </a:moveTo>
                <a:cubicBezTo>
                  <a:pt x="472" y="1569"/>
                  <a:pt x="472" y="1569"/>
                  <a:pt x="472" y="1569"/>
                </a:cubicBezTo>
                <a:cubicBezTo>
                  <a:pt x="480" y="1573"/>
                  <a:pt x="488" y="1577"/>
                  <a:pt x="496" y="1580"/>
                </a:cubicBezTo>
                <a:cubicBezTo>
                  <a:pt x="498" y="1575"/>
                  <a:pt x="498" y="1575"/>
                  <a:pt x="498" y="1575"/>
                </a:cubicBezTo>
                <a:cubicBezTo>
                  <a:pt x="490" y="1572"/>
                  <a:pt x="482" y="1568"/>
                  <a:pt x="474" y="1564"/>
                </a:cubicBezTo>
                <a:moveTo>
                  <a:pt x="1175" y="1565"/>
                </a:moveTo>
                <a:cubicBezTo>
                  <a:pt x="1166" y="1569"/>
                  <a:pt x="1158" y="1573"/>
                  <a:pt x="1150" y="1576"/>
                </a:cubicBezTo>
                <a:cubicBezTo>
                  <a:pt x="1152" y="1581"/>
                  <a:pt x="1152" y="1581"/>
                  <a:pt x="1152" y="1581"/>
                </a:cubicBezTo>
                <a:cubicBezTo>
                  <a:pt x="1160" y="1578"/>
                  <a:pt x="1169" y="1574"/>
                  <a:pt x="1177" y="1570"/>
                </a:cubicBezTo>
                <a:cubicBezTo>
                  <a:pt x="1175" y="1565"/>
                  <a:pt x="1175" y="1565"/>
                  <a:pt x="1175" y="1565"/>
                </a:cubicBezTo>
                <a:moveTo>
                  <a:pt x="523" y="1586"/>
                </a:moveTo>
                <a:cubicBezTo>
                  <a:pt x="521" y="1591"/>
                  <a:pt x="521" y="1591"/>
                  <a:pt x="521" y="1591"/>
                </a:cubicBezTo>
                <a:cubicBezTo>
                  <a:pt x="530" y="1594"/>
                  <a:pt x="538" y="1597"/>
                  <a:pt x="547" y="1600"/>
                </a:cubicBezTo>
                <a:cubicBezTo>
                  <a:pt x="548" y="1595"/>
                  <a:pt x="548" y="1595"/>
                  <a:pt x="548" y="1595"/>
                </a:cubicBezTo>
                <a:cubicBezTo>
                  <a:pt x="540" y="1592"/>
                  <a:pt x="532" y="1589"/>
                  <a:pt x="523" y="1586"/>
                </a:cubicBezTo>
                <a:moveTo>
                  <a:pt x="1125" y="1586"/>
                </a:moveTo>
                <a:cubicBezTo>
                  <a:pt x="1117" y="1590"/>
                  <a:pt x="1109" y="1593"/>
                  <a:pt x="1100" y="1596"/>
                </a:cubicBezTo>
                <a:cubicBezTo>
                  <a:pt x="1102" y="1601"/>
                  <a:pt x="1102" y="1601"/>
                  <a:pt x="1102" y="1601"/>
                </a:cubicBezTo>
                <a:cubicBezTo>
                  <a:pt x="1111" y="1598"/>
                  <a:pt x="1119" y="1595"/>
                  <a:pt x="1127" y="1591"/>
                </a:cubicBezTo>
                <a:cubicBezTo>
                  <a:pt x="1125" y="1586"/>
                  <a:pt x="1125" y="1586"/>
                  <a:pt x="1125" y="1586"/>
                </a:cubicBezTo>
                <a:moveTo>
                  <a:pt x="574" y="1604"/>
                </a:moveTo>
                <a:cubicBezTo>
                  <a:pt x="572" y="1609"/>
                  <a:pt x="572" y="1609"/>
                  <a:pt x="572" y="1609"/>
                </a:cubicBezTo>
                <a:cubicBezTo>
                  <a:pt x="581" y="1612"/>
                  <a:pt x="589" y="1614"/>
                  <a:pt x="598" y="1617"/>
                </a:cubicBezTo>
                <a:cubicBezTo>
                  <a:pt x="599" y="1611"/>
                  <a:pt x="599" y="1611"/>
                  <a:pt x="599" y="1611"/>
                </a:cubicBezTo>
                <a:cubicBezTo>
                  <a:pt x="591" y="1609"/>
                  <a:pt x="582" y="1606"/>
                  <a:pt x="574" y="1604"/>
                </a:cubicBezTo>
                <a:moveTo>
                  <a:pt x="1075" y="1604"/>
                </a:moveTo>
                <a:cubicBezTo>
                  <a:pt x="1067" y="1607"/>
                  <a:pt x="1058" y="1610"/>
                  <a:pt x="1049" y="1612"/>
                </a:cubicBezTo>
                <a:cubicBezTo>
                  <a:pt x="1051" y="1617"/>
                  <a:pt x="1051" y="1617"/>
                  <a:pt x="1051" y="1617"/>
                </a:cubicBezTo>
                <a:cubicBezTo>
                  <a:pt x="1060" y="1615"/>
                  <a:pt x="1068" y="1612"/>
                  <a:pt x="1077" y="1609"/>
                </a:cubicBezTo>
                <a:cubicBezTo>
                  <a:pt x="1075" y="1604"/>
                  <a:pt x="1075" y="1604"/>
                  <a:pt x="1075" y="1604"/>
                </a:cubicBezTo>
                <a:moveTo>
                  <a:pt x="625" y="1618"/>
                </a:moveTo>
                <a:cubicBezTo>
                  <a:pt x="624" y="1624"/>
                  <a:pt x="624" y="1624"/>
                  <a:pt x="624" y="1624"/>
                </a:cubicBezTo>
                <a:cubicBezTo>
                  <a:pt x="633" y="1626"/>
                  <a:pt x="642" y="1628"/>
                  <a:pt x="650" y="1630"/>
                </a:cubicBezTo>
                <a:cubicBezTo>
                  <a:pt x="651" y="1624"/>
                  <a:pt x="651" y="1624"/>
                  <a:pt x="651" y="1624"/>
                </a:cubicBezTo>
                <a:cubicBezTo>
                  <a:pt x="643" y="1623"/>
                  <a:pt x="634" y="1621"/>
                  <a:pt x="625" y="1618"/>
                </a:cubicBezTo>
                <a:moveTo>
                  <a:pt x="1024" y="1619"/>
                </a:moveTo>
                <a:cubicBezTo>
                  <a:pt x="1015" y="1621"/>
                  <a:pt x="1006" y="1623"/>
                  <a:pt x="997" y="1625"/>
                </a:cubicBezTo>
                <a:cubicBezTo>
                  <a:pt x="999" y="1630"/>
                  <a:pt x="999" y="1630"/>
                  <a:pt x="999" y="1630"/>
                </a:cubicBezTo>
                <a:cubicBezTo>
                  <a:pt x="1007" y="1628"/>
                  <a:pt x="1016" y="1626"/>
                  <a:pt x="1025" y="1624"/>
                </a:cubicBezTo>
                <a:cubicBezTo>
                  <a:pt x="1024" y="1619"/>
                  <a:pt x="1024" y="1619"/>
                  <a:pt x="1024" y="1619"/>
                </a:cubicBezTo>
                <a:moveTo>
                  <a:pt x="678" y="1630"/>
                </a:moveTo>
                <a:cubicBezTo>
                  <a:pt x="677" y="1635"/>
                  <a:pt x="677" y="1635"/>
                  <a:pt x="677" y="1635"/>
                </a:cubicBezTo>
                <a:cubicBezTo>
                  <a:pt x="686" y="1637"/>
                  <a:pt x="695" y="1638"/>
                  <a:pt x="703" y="1639"/>
                </a:cubicBezTo>
                <a:cubicBezTo>
                  <a:pt x="704" y="1634"/>
                  <a:pt x="704" y="1634"/>
                  <a:pt x="704" y="1634"/>
                </a:cubicBezTo>
                <a:cubicBezTo>
                  <a:pt x="695" y="1633"/>
                  <a:pt x="687" y="1631"/>
                  <a:pt x="678" y="1630"/>
                </a:cubicBezTo>
                <a:moveTo>
                  <a:pt x="971" y="1630"/>
                </a:moveTo>
                <a:cubicBezTo>
                  <a:pt x="962" y="1632"/>
                  <a:pt x="953" y="1633"/>
                  <a:pt x="945" y="1634"/>
                </a:cubicBezTo>
                <a:cubicBezTo>
                  <a:pt x="945" y="1640"/>
                  <a:pt x="945" y="1640"/>
                  <a:pt x="945" y="1640"/>
                </a:cubicBezTo>
                <a:cubicBezTo>
                  <a:pt x="954" y="1638"/>
                  <a:pt x="963" y="1637"/>
                  <a:pt x="972" y="1635"/>
                </a:cubicBezTo>
                <a:cubicBezTo>
                  <a:pt x="971" y="1630"/>
                  <a:pt x="971" y="1630"/>
                  <a:pt x="971" y="1630"/>
                </a:cubicBezTo>
                <a:moveTo>
                  <a:pt x="731" y="1638"/>
                </a:moveTo>
                <a:cubicBezTo>
                  <a:pt x="730" y="1643"/>
                  <a:pt x="730" y="1643"/>
                  <a:pt x="730" y="1643"/>
                </a:cubicBezTo>
                <a:cubicBezTo>
                  <a:pt x="739" y="1644"/>
                  <a:pt x="748" y="1645"/>
                  <a:pt x="757" y="1646"/>
                </a:cubicBezTo>
                <a:cubicBezTo>
                  <a:pt x="757" y="1643"/>
                  <a:pt x="757" y="1643"/>
                  <a:pt x="757" y="1643"/>
                </a:cubicBezTo>
                <a:cubicBezTo>
                  <a:pt x="757" y="1640"/>
                  <a:pt x="757" y="1640"/>
                  <a:pt x="757" y="1640"/>
                </a:cubicBezTo>
                <a:cubicBezTo>
                  <a:pt x="748" y="1639"/>
                  <a:pt x="740" y="1639"/>
                  <a:pt x="731" y="1638"/>
                </a:cubicBezTo>
                <a:moveTo>
                  <a:pt x="918" y="1638"/>
                </a:moveTo>
                <a:cubicBezTo>
                  <a:pt x="909" y="1639"/>
                  <a:pt x="900" y="1640"/>
                  <a:pt x="891" y="1640"/>
                </a:cubicBezTo>
                <a:cubicBezTo>
                  <a:pt x="892" y="1646"/>
                  <a:pt x="892" y="1646"/>
                  <a:pt x="892" y="1646"/>
                </a:cubicBezTo>
                <a:cubicBezTo>
                  <a:pt x="901" y="1645"/>
                  <a:pt x="910" y="1644"/>
                  <a:pt x="919" y="1643"/>
                </a:cubicBezTo>
                <a:cubicBezTo>
                  <a:pt x="918" y="1638"/>
                  <a:pt x="918" y="1638"/>
                  <a:pt x="918" y="1638"/>
                </a:cubicBezTo>
                <a:moveTo>
                  <a:pt x="784" y="1642"/>
                </a:moveTo>
                <a:cubicBezTo>
                  <a:pt x="784" y="1647"/>
                  <a:pt x="784" y="1647"/>
                  <a:pt x="784" y="1647"/>
                </a:cubicBezTo>
                <a:cubicBezTo>
                  <a:pt x="793" y="1648"/>
                  <a:pt x="802" y="1648"/>
                  <a:pt x="811" y="1648"/>
                </a:cubicBezTo>
                <a:cubicBezTo>
                  <a:pt x="811" y="1643"/>
                  <a:pt x="811" y="1643"/>
                  <a:pt x="811" y="1643"/>
                </a:cubicBezTo>
                <a:cubicBezTo>
                  <a:pt x="802" y="1643"/>
                  <a:pt x="793" y="1642"/>
                  <a:pt x="784" y="1642"/>
                </a:cubicBezTo>
                <a:moveTo>
                  <a:pt x="865" y="1642"/>
                </a:moveTo>
                <a:cubicBezTo>
                  <a:pt x="856" y="1643"/>
                  <a:pt x="847" y="1643"/>
                  <a:pt x="838" y="1643"/>
                </a:cubicBezTo>
                <a:cubicBezTo>
                  <a:pt x="838" y="1648"/>
                  <a:pt x="838" y="1648"/>
                  <a:pt x="838" y="1648"/>
                </a:cubicBezTo>
                <a:cubicBezTo>
                  <a:pt x="847" y="1648"/>
                  <a:pt x="856" y="1648"/>
                  <a:pt x="865" y="1648"/>
                </a:cubicBezTo>
                <a:cubicBezTo>
                  <a:pt x="865" y="1642"/>
                  <a:pt x="865" y="1642"/>
                  <a:pt x="865" y="1642"/>
                </a:cubicBezTo>
                <a:moveTo>
                  <a:pt x="812" y="0"/>
                </a:moveTo>
                <a:cubicBezTo>
                  <a:pt x="803" y="0"/>
                  <a:pt x="794" y="0"/>
                  <a:pt x="785" y="1"/>
                </a:cubicBezTo>
                <a:cubicBezTo>
                  <a:pt x="785" y="6"/>
                  <a:pt x="785" y="6"/>
                  <a:pt x="785" y="6"/>
                </a:cubicBezTo>
                <a:cubicBezTo>
                  <a:pt x="794" y="6"/>
                  <a:pt x="803" y="5"/>
                  <a:pt x="812" y="5"/>
                </a:cubicBezTo>
                <a:cubicBezTo>
                  <a:pt x="812" y="0"/>
                  <a:pt x="812" y="0"/>
                  <a:pt x="812" y="0"/>
                </a:cubicBezTo>
              </a:path>
            </a:pathLst>
          </a:custGeom>
          <a:solidFill>
            <a:srgbClr val="FFFFFF">
              <a:alpha val="40000"/>
            </a:srgbClr>
          </a:solidFill>
          <a:ln>
            <a:noFill/>
          </a:ln>
        </p:spPr>
        <p:txBody>
          <a:bodyPr vert="horz" wrap="square" lIns="91440" tIns="45720" rIns="91440" bIns="45720" numCol="1" anchor="t" anchorCtr="0" compatLnSpc="1"/>
          <a:lstStyle/>
          <a:p>
            <a:endParaRPr lang="zh-CN" altLang="en-US">
              <a:solidFill>
                <a:prstClr val="black"/>
              </a:solidFill>
            </a:endParaRPr>
          </a:p>
        </p:txBody>
      </p:sp>
      <p:sp useBgFill="1">
        <p:nvSpPr>
          <p:cNvPr id="193" name="矩形 192"/>
          <p:cNvSpPr/>
          <p:nvPr/>
        </p:nvSpPr>
        <p:spPr>
          <a:xfrm>
            <a:off x="6172200" y="2008687"/>
            <a:ext cx="1440858" cy="6408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94" name="组合 193"/>
          <p:cNvGrpSpPr/>
          <p:nvPr/>
        </p:nvGrpSpPr>
        <p:grpSpPr>
          <a:xfrm>
            <a:off x="-1337276" y="3045428"/>
            <a:ext cx="5948145" cy="5716854"/>
            <a:chOff x="461963" y="-1987550"/>
            <a:chExt cx="11268075" cy="10829925"/>
          </a:xfrm>
          <a:gradFill flip="none" rotWithShape="1">
            <a:gsLst>
              <a:gs pos="56000">
                <a:srgbClr val="11ABE2">
                  <a:alpha val="0"/>
                </a:srgbClr>
              </a:gs>
              <a:gs pos="0">
                <a:schemeClr val="bg1">
                  <a:alpha val="30000"/>
                </a:schemeClr>
              </a:gs>
            </a:gsLst>
            <a:lin ang="8100000" scaled="1"/>
            <a:tileRect/>
          </a:gradFill>
        </p:grpSpPr>
        <p:sp>
          <p:nvSpPr>
            <p:cNvPr id="195" name="Freeform 388"/>
            <p:cNvSpPr>
              <a:spLocks noEditPoints="1"/>
            </p:cNvSpPr>
            <p:nvPr/>
          </p:nvSpPr>
          <p:spPr bwMode="auto">
            <a:xfrm>
              <a:off x="461963" y="-1533525"/>
              <a:ext cx="11268075" cy="9917113"/>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96" name="Freeform 389"/>
            <p:cNvSpPr>
              <a:spLocks noEditPoints="1"/>
            </p:cNvSpPr>
            <p:nvPr/>
          </p:nvSpPr>
          <p:spPr bwMode="auto">
            <a:xfrm>
              <a:off x="2022475" y="-158750"/>
              <a:ext cx="8150225" cy="7172325"/>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97" name="Freeform 390"/>
            <p:cNvSpPr>
              <a:spLocks noEditPoints="1"/>
            </p:cNvSpPr>
            <p:nvPr/>
          </p:nvSpPr>
          <p:spPr bwMode="auto">
            <a:xfrm>
              <a:off x="3813175" y="1146175"/>
              <a:ext cx="4565650" cy="4560888"/>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98" name="Freeform 391"/>
            <p:cNvSpPr>
              <a:spLocks noEditPoints="1"/>
            </p:cNvSpPr>
            <p:nvPr/>
          </p:nvSpPr>
          <p:spPr bwMode="auto">
            <a:xfrm>
              <a:off x="2214563" y="-452438"/>
              <a:ext cx="7762875" cy="7759700"/>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99" name="Freeform 392"/>
            <p:cNvSpPr>
              <a:spLocks noEditPoints="1"/>
            </p:cNvSpPr>
            <p:nvPr/>
          </p:nvSpPr>
          <p:spPr bwMode="auto">
            <a:xfrm>
              <a:off x="4102100" y="1431925"/>
              <a:ext cx="3990975" cy="3986213"/>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00" name="Freeform 393"/>
            <p:cNvSpPr>
              <a:spLocks noEditPoints="1"/>
            </p:cNvSpPr>
            <p:nvPr/>
          </p:nvSpPr>
          <p:spPr bwMode="auto">
            <a:xfrm>
              <a:off x="679450" y="-1987550"/>
              <a:ext cx="10836275" cy="10829925"/>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01" name="Freeform 394"/>
            <p:cNvSpPr>
              <a:spLocks noEditPoints="1"/>
            </p:cNvSpPr>
            <p:nvPr/>
          </p:nvSpPr>
          <p:spPr bwMode="auto">
            <a:xfrm>
              <a:off x="2286000" y="73025"/>
              <a:ext cx="7620000" cy="6708775"/>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02" name="Freeform 395"/>
            <p:cNvSpPr/>
            <p:nvPr/>
          </p:nvSpPr>
          <p:spPr bwMode="auto">
            <a:xfrm>
              <a:off x="6340475" y="80963"/>
              <a:ext cx="47625" cy="7938"/>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03" name="Freeform 396"/>
            <p:cNvSpPr>
              <a:spLocks noEditPoints="1"/>
            </p:cNvSpPr>
            <p:nvPr/>
          </p:nvSpPr>
          <p:spPr bwMode="auto">
            <a:xfrm>
              <a:off x="3089275" y="207963"/>
              <a:ext cx="6167438" cy="6029325"/>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04" name="Freeform 397"/>
            <p:cNvSpPr>
              <a:spLocks noEditPoints="1"/>
            </p:cNvSpPr>
            <p:nvPr/>
          </p:nvSpPr>
          <p:spPr bwMode="auto">
            <a:xfrm>
              <a:off x="3111500" y="2020888"/>
              <a:ext cx="6145213" cy="762000"/>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cxnSp>
        <p:nvCxnSpPr>
          <p:cNvPr id="206" name="直接连接符 205"/>
          <p:cNvCxnSpPr/>
          <p:nvPr/>
        </p:nvCxnSpPr>
        <p:spPr>
          <a:xfrm>
            <a:off x="3409950" y="2256637"/>
            <a:ext cx="4403198" cy="0"/>
          </a:xfrm>
          <a:prstGeom prst="line">
            <a:avLst/>
          </a:prstGeom>
          <a:ln w="25400">
            <a:solidFill>
              <a:schemeClr val="bg1">
                <a:alpha val="8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07" name="矩形 206"/>
          <p:cNvSpPr/>
          <p:nvPr/>
        </p:nvSpPr>
        <p:spPr>
          <a:xfrm>
            <a:off x="1517734" y="2248699"/>
            <a:ext cx="5921697" cy="307777"/>
          </a:xfrm>
          <a:prstGeom prst="rect">
            <a:avLst/>
          </a:prstGeom>
        </p:spPr>
        <p:txBody>
          <a:bodyPr wrap="square">
            <a:spAutoFit/>
          </a:bodyPr>
          <a:lstStyle/>
          <a:p>
            <a:pPr algn="r"/>
            <a:r>
              <a:rPr lang="en-US" altLang="zh-CN" sz="1400" spc="300" dirty="0">
                <a:solidFill>
                  <a:srgbClr val="00929C"/>
                </a:solidFill>
                <a:latin typeface="Agency FB" panose="020B0503020202020204" pitchFamily="34" charset="0"/>
                <a:ea typeface="微软雅黑" panose="020B0503020204020204" pitchFamily="34" charset="-122"/>
              </a:rPr>
              <a:t>SHANGHAI RAPIDESIGN ADVERTISING CO.,LTD</a:t>
            </a:r>
            <a:endParaRPr lang="en-US" altLang="zh-CN" sz="1400" spc="300" dirty="0">
              <a:solidFill>
                <a:srgbClr val="00929C"/>
              </a:solidFill>
              <a:latin typeface="Agency FB" panose="020B0503020202020204" pitchFamily="34" charset="0"/>
              <a:ea typeface="微软雅黑" panose="020B0503020204020204" pitchFamily="34" charset="-122"/>
            </a:endParaRPr>
          </a:p>
        </p:txBody>
      </p:sp>
      <p:pic>
        <p:nvPicPr>
          <p:cNvPr id="208" name="图片 207"/>
          <p:cNvPicPr>
            <a:picLocks noChangeAspect="1"/>
          </p:cNvPicPr>
          <p:nvPr/>
        </p:nvPicPr>
        <p:blipFill>
          <a:blip r:embed="rId3"/>
          <a:stretch>
            <a:fillRect/>
          </a:stretch>
        </p:blipFill>
        <p:spPr>
          <a:xfrm>
            <a:off x="463735" y="2150430"/>
            <a:ext cx="6614022" cy="95086"/>
          </a:xfrm>
          <a:prstGeom prst="rect">
            <a:avLst/>
          </a:prstGeom>
        </p:spPr>
      </p:pic>
      <p:sp>
        <p:nvSpPr>
          <p:cNvPr id="209" name="矩形 208"/>
          <p:cNvSpPr/>
          <p:nvPr/>
        </p:nvSpPr>
        <p:spPr>
          <a:xfrm>
            <a:off x="1508725" y="1420511"/>
            <a:ext cx="4526280" cy="922020"/>
          </a:xfrm>
          <a:prstGeom prst="rect">
            <a:avLst/>
          </a:prstGeom>
        </p:spPr>
        <p:txBody>
          <a:bodyPr wrap="none">
            <a:spAutoFit/>
          </a:bodyPr>
          <a:lstStyle/>
          <a:p>
            <a:pPr lvl="0"/>
            <a:r>
              <a:rPr lang="zh-CN" altLang="en-US" sz="5400" spc="300" dirty="0">
                <a:solidFill>
                  <a:prstClr val="white"/>
                </a:solidFill>
                <a:latin typeface="Agency FB" panose="020B0503020202020204" pitchFamily="34" charset="0"/>
              </a:rPr>
              <a:t>感谢您的观看</a:t>
            </a:r>
            <a:endParaRPr lang="zh-CN" altLang="en-US" sz="5400" spc="300" dirty="0">
              <a:solidFill>
                <a:prstClr val="white"/>
              </a:solidFill>
              <a:latin typeface="Agency FB" panose="020B0503020202020204" pitchFamily="34" charset="0"/>
            </a:endParaRPr>
          </a:p>
        </p:txBody>
      </p:sp>
      <p:pic>
        <p:nvPicPr>
          <p:cNvPr id="210" name="图片 209"/>
          <p:cNvPicPr>
            <a:picLocks noChangeAspect="1"/>
          </p:cNvPicPr>
          <p:nvPr/>
        </p:nvPicPr>
        <p:blipFill>
          <a:blip r:embed="rId2"/>
          <a:srcRect/>
          <a:stretch>
            <a:fillRect/>
          </a:stretch>
        </p:blipFill>
        <p:spPr>
          <a:xfrm>
            <a:off x="1813883" y="3320667"/>
            <a:ext cx="2987299" cy="2993395"/>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Tree>
  </p:cSld>
  <p:clrMapOvr>
    <a:masterClrMapping/>
  </p:clrMapOvr>
  <mc:AlternateContent xmlns:mc="http://schemas.openxmlformats.org/markup-compatibility/2006">
    <mc:Choice xmlns:p14="http://schemas.microsoft.com/office/powerpoint/2010/main" Requires="p14">
      <p:transition spd="slow" p14:dur="39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750" fill="hold"/>
                                        <p:tgtEl>
                                          <p:spTgt spid="48"/>
                                        </p:tgtEl>
                                        <p:attrNameLst>
                                          <p:attrName>ppt_x</p:attrName>
                                        </p:attrNameLst>
                                      </p:cBhvr>
                                      <p:tavLst>
                                        <p:tav tm="0">
                                          <p:val>
                                            <p:strVal val="0-#ppt_w/2"/>
                                          </p:val>
                                        </p:tav>
                                        <p:tav tm="100000">
                                          <p:val>
                                            <p:strVal val="#ppt_x"/>
                                          </p:val>
                                        </p:tav>
                                      </p:tavLst>
                                    </p:anim>
                                    <p:anim calcmode="lin" valueType="num">
                                      <p:cBhvr additive="base">
                                        <p:cTn id="8" dur="750" fill="hold"/>
                                        <p:tgtEl>
                                          <p:spTgt spid="48"/>
                                        </p:tgtEl>
                                        <p:attrNameLst>
                                          <p:attrName>ppt_y</p:attrName>
                                        </p:attrNameLst>
                                      </p:cBhvr>
                                      <p:tavLst>
                                        <p:tav tm="0">
                                          <p:val>
                                            <p:strVal val="1+#ppt_h/2"/>
                                          </p:val>
                                        </p:tav>
                                        <p:tav tm="100000">
                                          <p:val>
                                            <p:strVal val="#ppt_y"/>
                                          </p:val>
                                        </p:tav>
                                      </p:tavLst>
                                    </p:anim>
                                  </p:childTnLst>
                                </p:cTn>
                              </p:par>
                              <p:par>
                                <p:cTn id="9" presetID="8" presetClass="emph" presetSubtype="0" fill="hold" nodeType="withEffect">
                                  <p:stCondLst>
                                    <p:cond delay="200"/>
                                  </p:stCondLst>
                                  <p:childTnLst>
                                    <p:animRot by="21600000">
                                      <p:cBhvr>
                                        <p:cTn id="10" dur="2000" fill="hold"/>
                                        <p:tgtEl>
                                          <p:spTgt spid="48"/>
                                        </p:tgtEl>
                                        <p:attrNameLst>
                                          <p:attrName>r</p:attrName>
                                        </p:attrNameLst>
                                      </p:cBhvr>
                                    </p:animRot>
                                  </p:childTnLst>
                                </p:cTn>
                              </p:par>
                              <p:par>
                                <p:cTn id="11" presetID="10" presetClass="entr" presetSubtype="0" fill="hold" nodeType="withEffect">
                                  <p:stCondLst>
                                    <p:cond delay="600"/>
                                  </p:stCondLst>
                                  <p:childTnLst>
                                    <p:set>
                                      <p:cBhvr>
                                        <p:cTn id="12" dur="1" fill="hold">
                                          <p:stCondLst>
                                            <p:cond delay="0"/>
                                          </p:stCondLst>
                                        </p:cTn>
                                        <p:tgtEl>
                                          <p:spTgt spid="174"/>
                                        </p:tgtEl>
                                        <p:attrNameLst>
                                          <p:attrName>style.visibility</p:attrName>
                                        </p:attrNameLst>
                                      </p:cBhvr>
                                      <p:to>
                                        <p:strVal val="visible"/>
                                      </p:to>
                                    </p:set>
                                    <p:animEffect transition="in" filter="fade">
                                      <p:cBhvr>
                                        <p:cTn id="13" dur="500"/>
                                        <p:tgtEl>
                                          <p:spTgt spid="174"/>
                                        </p:tgtEl>
                                      </p:cBhvr>
                                    </p:animEffect>
                                  </p:childTnLst>
                                </p:cTn>
                              </p:par>
                              <p:par>
                                <p:cTn id="14" presetID="8" presetClass="emph" presetSubtype="0" fill="hold" nodeType="withEffect">
                                  <p:stCondLst>
                                    <p:cond delay="300"/>
                                  </p:stCondLst>
                                  <p:childTnLst>
                                    <p:animRot by="21600000">
                                      <p:cBhvr>
                                        <p:cTn id="15" dur="2000" fill="hold"/>
                                        <p:tgtEl>
                                          <p:spTgt spid="174"/>
                                        </p:tgtEl>
                                        <p:attrNameLst>
                                          <p:attrName>r</p:attrName>
                                        </p:attrNameLst>
                                      </p:cBhvr>
                                    </p:animRot>
                                  </p:childTnLst>
                                </p:cTn>
                              </p:par>
                              <p:par>
                                <p:cTn id="16" presetID="10" presetClass="entr" presetSubtype="0" fill="hold" nodeType="withEffect">
                                  <p:stCondLst>
                                    <p:cond delay="800"/>
                                  </p:stCondLst>
                                  <p:childTnLst>
                                    <p:set>
                                      <p:cBhvr>
                                        <p:cTn id="17" dur="1" fill="hold">
                                          <p:stCondLst>
                                            <p:cond delay="0"/>
                                          </p:stCondLst>
                                        </p:cTn>
                                        <p:tgtEl>
                                          <p:spTgt spid="61"/>
                                        </p:tgtEl>
                                        <p:attrNameLst>
                                          <p:attrName>style.visibility</p:attrName>
                                        </p:attrNameLst>
                                      </p:cBhvr>
                                      <p:to>
                                        <p:strVal val="visible"/>
                                      </p:to>
                                    </p:set>
                                    <p:animEffect transition="in" filter="fade">
                                      <p:cBhvr>
                                        <p:cTn id="18" dur="500"/>
                                        <p:tgtEl>
                                          <p:spTgt spid="61"/>
                                        </p:tgtEl>
                                      </p:cBhvr>
                                    </p:animEffect>
                                  </p:childTnLst>
                                </p:cTn>
                              </p:par>
                              <p:par>
                                <p:cTn id="19" presetID="8" presetClass="emph" presetSubtype="0" fill="hold" nodeType="withEffect">
                                  <p:stCondLst>
                                    <p:cond delay="0"/>
                                  </p:stCondLst>
                                  <p:childTnLst>
                                    <p:animRot by="21600000">
                                      <p:cBhvr>
                                        <p:cTn id="20" dur="2000" fill="hold"/>
                                        <p:tgtEl>
                                          <p:spTgt spid="61"/>
                                        </p:tgtEl>
                                        <p:attrNameLst>
                                          <p:attrName>r</p:attrName>
                                        </p:attrNameLst>
                                      </p:cBhvr>
                                    </p:animRot>
                                  </p:childTnLst>
                                </p:cTn>
                              </p:par>
                              <p:par>
                                <p:cTn id="21" presetID="10" presetClass="entr" presetSubtype="0" fill="hold" nodeType="withEffect">
                                  <p:stCondLst>
                                    <p:cond delay="1000"/>
                                  </p:stCondLst>
                                  <p:childTnLst>
                                    <p:set>
                                      <p:cBhvr>
                                        <p:cTn id="22" dur="1" fill="hold">
                                          <p:stCondLst>
                                            <p:cond delay="0"/>
                                          </p:stCondLst>
                                        </p:cTn>
                                        <p:tgtEl>
                                          <p:spTgt spid="47"/>
                                        </p:tgtEl>
                                        <p:attrNameLst>
                                          <p:attrName>style.visibility</p:attrName>
                                        </p:attrNameLst>
                                      </p:cBhvr>
                                      <p:to>
                                        <p:strVal val="visible"/>
                                      </p:to>
                                    </p:set>
                                    <p:animEffect transition="in" filter="fade">
                                      <p:cBhvr>
                                        <p:cTn id="23" dur="500"/>
                                        <p:tgtEl>
                                          <p:spTgt spid="47"/>
                                        </p:tgtEl>
                                      </p:cBhvr>
                                    </p:animEffect>
                                  </p:childTnLst>
                                </p:cTn>
                              </p:par>
                              <p:par>
                                <p:cTn id="24" presetID="10" presetClass="entr" presetSubtype="0" fill="hold" grpId="0" nodeType="withEffect">
                                  <p:stCondLst>
                                    <p:cond delay="1100"/>
                                  </p:stCondLst>
                                  <p:childTnLst>
                                    <p:set>
                                      <p:cBhvr>
                                        <p:cTn id="25" dur="1" fill="hold">
                                          <p:stCondLst>
                                            <p:cond delay="0"/>
                                          </p:stCondLst>
                                        </p:cTn>
                                        <p:tgtEl>
                                          <p:spTgt spid="172"/>
                                        </p:tgtEl>
                                        <p:attrNameLst>
                                          <p:attrName>style.visibility</p:attrName>
                                        </p:attrNameLst>
                                      </p:cBhvr>
                                      <p:to>
                                        <p:strVal val="visible"/>
                                      </p:to>
                                    </p:set>
                                    <p:animEffect transition="in" filter="fade">
                                      <p:cBhvr>
                                        <p:cTn id="26" dur="500"/>
                                        <p:tgtEl>
                                          <p:spTgt spid="172"/>
                                        </p:tgtEl>
                                      </p:cBhvr>
                                    </p:animEffect>
                                  </p:childTnLst>
                                </p:cTn>
                              </p:par>
                              <p:par>
                                <p:cTn id="27" presetID="10" presetClass="entr" presetSubtype="0" fill="hold" grpId="1" nodeType="withEffect">
                                  <p:stCondLst>
                                    <p:cond delay="1100"/>
                                  </p:stCondLst>
                                  <p:childTnLst>
                                    <p:set>
                                      <p:cBhvr>
                                        <p:cTn id="28" dur="1" fill="hold">
                                          <p:stCondLst>
                                            <p:cond delay="0"/>
                                          </p:stCondLst>
                                        </p:cTn>
                                        <p:tgtEl>
                                          <p:spTgt spid="173"/>
                                        </p:tgtEl>
                                        <p:attrNameLst>
                                          <p:attrName>style.visibility</p:attrName>
                                        </p:attrNameLst>
                                      </p:cBhvr>
                                      <p:to>
                                        <p:strVal val="visible"/>
                                      </p:to>
                                    </p:set>
                                    <p:animEffect transition="in" filter="fade">
                                      <p:cBhvr>
                                        <p:cTn id="29" dur="500"/>
                                        <p:tgtEl>
                                          <p:spTgt spid="173"/>
                                        </p:tgtEl>
                                      </p:cBhvr>
                                    </p:animEffect>
                                  </p:childTnLst>
                                </p:cTn>
                              </p:par>
                              <p:par>
                                <p:cTn id="30" presetID="8" presetClass="emph" presetSubtype="0" fill="hold" grpId="0" nodeType="withEffect">
                                  <p:stCondLst>
                                    <p:cond delay="200"/>
                                  </p:stCondLst>
                                  <p:childTnLst>
                                    <p:animRot by="21600000">
                                      <p:cBhvr>
                                        <p:cTn id="31" dur="2000" fill="hold"/>
                                        <p:tgtEl>
                                          <p:spTgt spid="173"/>
                                        </p:tgtEl>
                                        <p:attrNameLst>
                                          <p:attrName>r</p:attrName>
                                        </p:attrNameLst>
                                      </p:cBhvr>
                                    </p:animRot>
                                  </p:childTnLst>
                                </p:cTn>
                              </p:par>
                              <p:par>
                                <p:cTn id="32" presetID="10" presetClass="entr" presetSubtype="0" fill="hold" grpId="0" nodeType="withEffect">
                                  <p:stCondLst>
                                    <p:cond delay="1100"/>
                                  </p:stCondLst>
                                  <p:childTnLst>
                                    <p:set>
                                      <p:cBhvr>
                                        <p:cTn id="33" dur="1" fill="hold">
                                          <p:stCondLst>
                                            <p:cond delay="0"/>
                                          </p:stCondLst>
                                        </p:cTn>
                                        <p:tgtEl>
                                          <p:spTgt spid="185"/>
                                        </p:tgtEl>
                                        <p:attrNameLst>
                                          <p:attrName>style.visibility</p:attrName>
                                        </p:attrNameLst>
                                      </p:cBhvr>
                                      <p:to>
                                        <p:strVal val="visible"/>
                                      </p:to>
                                    </p:set>
                                    <p:animEffect transition="in" filter="fade">
                                      <p:cBhvr>
                                        <p:cTn id="34" dur="500"/>
                                        <p:tgtEl>
                                          <p:spTgt spid="185"/>
                                        </p:tgtEl>
                                      </p:cBhvr>
                                    </p:animEffect>
                                  </p:childTnLst>
                                </p:cTn>
                              </p:par>
                              <p:par>
                                <p:cTn id="35" presetID="8" presetClass="emph" presetSubtype="0" fill="hold" grpId="1" nodeType="withEffect">
                                  <p:stCondLst>
                                    <p:cond delay="400"/>
                                  </p:stCondLst>
                                  <p:childTnLst>
                                    <p:animRot by="21600000">
                                      <p:cBhvr>
                                        <p:cTn id="36" dur="2000" fill="hold"/>
                                        <p:tgtEl>
                                          <p:spTgt spid="185"/>
                                        </p:tgtEl>
                                        <p:attrNameLst>
                                          <p:attrName>r</p:attrName>
                                        </p:attrNameLst>
                                      </p:cBhvr>
                                    </p:animRot>
                                  </p:childTnLst>
                                </p:cTn>
                              </p:par>
                              <p:par>
                                <p:cTn id="37" presetID="10" presetClass="entr" presetSubtype="0" fill="hold" grpId="0" nodeType="withEffect">
                                  <p:stCondLst>
                                    <p:cond delay="1100"/>
                                  </p:stCondLst>
                                  <p:childTnLst>
                                    <p:set>
                                      <p:cBhvr>
                                        <p:cTn id="38" dur="1" fill="hold">
                                          <p:stCondLst>
                                            <p:cond delay="0"/>
                                          </p:stCondLst>
                                        </p:cTn>
                                        <p:tgtEl>
                                          <p:spTgt spid="186"/>
                                        </p:tgtEl>
                                        <p:attrNameLst>
                                          <p:attrName>style.visibility</p:attrName>
                                        </p:attrNameLst>
                                      </p:cBhvr>
                                      <p:to>
                                        <p:strVal val="visible"/>
                                      </p:to>
                                    </p:set>
                                    <p:animEffect transition="in" filter="fade">
                                      <p:cBhvr>
                                        <p:cTn id="39" dur="500"/>
                                        <p:tgtEl>
                                          <p:spTgt spid="186"/>
                                        </p:tgtEl>
                                      </p:cBhvr>
                                    </p:animEffect>
                                  </p:childTnLst>
                                </p:cTn>
                              </p:par>
                              <p:par>
                                <p:cTn id="40" presetID="8" presetClass="emph" presetSubtype="0" fill="hold" grpId="1" nodeType="withEffect">
                                  <p:stCondLst>
                                    <p:cond delay="0"/>
                                  </p:stCondLst>
                                  <p:childTnLst>
                                    <p:animRot by="21600000">
                                      <p:cBhvr>
                                        <p:cTn id="41" dur="2000" fill="hold"/>
                                        <p:tgtEl>
                                          <p:spTgt spid="186"/>
                                        </p:tgtEl>
                                        <p:attrNameLst>
                                          <p:attrName>r</p:attrName>
                                        </p:attrNameLst>
                                      </p:cBhvr>
                                    </p:animRot>
                                  </p:childTnLst>
                                </p:cTn>
                              </p:par>
                              <p:par>
                                <p:cTn id="42" presetID="10" presetClass="entr" presetSubtype="0" fill="hold" grpId="0" nodeType="withEffect">
                                  <p:stCondLst>
                                    <p:cond delay="1100"/>
                                  </p:stCondLst>
                                  <p:childTnLst>
                                    <p:set>
                                      <p:cBhvr>
                                        <p:cTn id="43" dur="1" fill="hold">
                                          <p:stCondLst>
                                            <p:cond delay="0"/>
                                          </p:stCondLst>
                                        </p:cTn>
                                        <p:tgtEl>
                                          <p:spTgt spid="190"/>
                                        </p:tgtEl>
                                        <p:attrNameLst>
                                          <p:attrName>style.visibility</p:attrName>
                                        </p:attrNameLst>
                                      </p:cBhvr>
                                      <p:to>
                                        <p:strVal val="visible"/>
                                      </p:to>
                                    </p:set>
                                    <p:animEffect transition="in" filter="fade">
                                      <p:cBhvr>
                                        <p:cTn id="44" dur="500"/>
                                        <p:tgtEl>
                                          <p:spTgt spid="190"/>
                                        </p:tgtEl>
                                      </p:cBhvr>
                                    </p:animEffect>
                                  </p:childTnLst>
                                </p:cTn>
                              </p:par>
                              <p:par>
                                <p:cTn id="45" presetID="8" presetClass="emph" presetSubtype="0" fill="hold" grpId="1" nodeType="withEffect">
                                  <p:stCondLst>
                                    <p:cond delay="200"/>
                                  </p:stCondLst>
                                  <p:childTnLst>
                                    <p:animRot by="21600000">
                                      <p:cBhvr>
                                        <p:cTn id="46" dur="2000" fill="hold"/>
                                        <p:tgtEl>
                                          <p:spTgt spid="190"/>
                                        </p:tgtEl>
                                        <p:attrNameLst>
                                          <p:attrName>r</p:attrName>
                                        </p:attrNameLst>
                                      </p:cBhvr>
                                    </p:animRot>
                                  </p:childTnLst>
                                </p:cTn>
                              </p:par>
                              <p:par>
                                <p:cTn id="47" presetID="10" presetClass="entr" presetSubtype="0" fill="hold" grpId="0" nodeType="withEffect">
                                  <p:stCondLst>
                                    <p:cond delay="1300"/>
                                  </p:stCondLst>
                                  <p:childTnLst>
                                    <p:set>
                                      <p:cBhvr>
                                        <p:cTn id="48" dur="1" fill="hold">
                                          <p:stCondLst>
                                            <p:cond delay="0"/>
                                          </p:stCondLst>
                                        </p:cTn>
                                        <p:tgtEl>
                                          <p:spTgt spid="191"/>
                                        </p:tgtEl>
                                        <p:attrNameLst>
                                          <p:attrName>style.visibility</p:attrName>
                                        </p:attrNameLst>
                                      </p:cBhvr>
                                      <p:to>
                                        <p:strVal val="visible"/>
                                      </p:to>
                                    </p:set>
                                    <p:animEffect transition="in" filter="fade">
                                      <p:cBhvr>
                                        <p:cTn id="49" dur="500"/>
                                        <p:tgtEl>
                                          <p:spTgt spid="191"/>
                                        </p:tgtEl>
                                      </p:cBhvr>
                                    </p:animEffect>
                                  </p:childTnLst>
                                </p:cTn>
                              </p:par>
                              <p:par>
                                <p:cTn id="50" presetID="8" presetClass="emph" presetSubtype="0" fill="hold" grpId="1" nodeType="withEffect">
                                  <p:stCondLst>
                                    <p:cond delay="100"/>
                                  </p:stCondLst>
                                  <p:childTnLst>
                                    <p:animRot by="-21600000">
                                      <p:cBhvr>
                                        <p:cTn id="51" dur="2000" fill="hold"/>
                                        <p:tgtEl>
                                          <p:spTgt spid="191"/>
                                        </p:tgtEl>
                                        <p:attrNameLst>
                                          <p:attrName>r</p:attrName>
                                        </p:attrNameLst>
                                      </p:cBhvr>
                                    </p:animRot>
                                  </p:childTnLst>
                                </p:cTn>
                              </p:par>
                              <p:par>
                                <p:cTn id="52" presetID="10" presetClass="entr" presetSubtype="0" fill="hold" grpId="0" nodeType="withEffect">
                                  <p:stCondLst>
                                    <p:cond delay="1100"/>
                                  </p:stCondLst>
                                  <p:childTnLst>
                                    <p:set>
                                      <p:cBhvr>
                                        <p:cTn id="53" dur="1" fill="hold">
                                          <p:stCondLst>
                                            <p:cond delay="0"/>
                                          </p:stCondLst>
                                        </p:cTn>
                                        <p:tgtEl>
                                          <p:spTgt spid="189"/>
                                        </p:tgtEl>
                                        <p:attrNameLst>
                                          <p:attrName>style.visibility</p:attrName>
                                        </p:attrNameLst>
                                      </p:cBhvr>
                                      <p:to>
                                        <p:strVal val="visible"/>
                                      </p:to>
                                    </p:set>
                                    <p:animEffect transition="in" filter="fade">
                                      <p:cBhvr>
                                        <p:cTn id="54" dur="500"/>
                                        <p:tgtEl>
                                          <p:spTgt spid="189"/>
                                        </p:tgtEl>
                                      </p:cBhvr>
                                    </p:animEffect>
                                  </p:childTnLst>
                                </p:cTn>
                              </p:par>
                              <p:par>
                                <p:cTn id="55" presetID="8" presetClass="emph" presetSubtype="0" fill="hold" grpId="1" nodeType="withEffect">
                                  <p:stCondLst>
                                    <p:cond delay="200"/>
                                  </p:stCondLst>
                                  <p:childTnLst>
                                    <p:animRot by="21600000">
                                      <p:cBhvr>
                                        <p:cTn id="56" dur="2000" fill="hold"/>
                                        <p:tgtEl>
                                          <p:spTgt spid="189"/>
                                        </p:tgtEl>
                                        <p:attrNameLst>
                                          <p:attrName>r</p:attrName>
                                        </p:attrNameLst>
                                      </p:cBhvr>
                                    </p:animRot>
                                  </p:childTnLst>
                                </p:cTn>
                              </p:par>
                              <p:par>
                                <p:cTn id="57" presetID="10" presetClass="entr" presetSubtype="0" fill="hold" grpId="0" nodeType="withEffect">
                                  <p:stCondLst>
                                    <p:cond delay="1100"/>
                                  </p:stCondLst>
                                  <p:childTnLst>
                                    <p:set>
                                      <p:cBhvr>
                                        <p:cTn id="58" dur="1" fill="hold">
                                          <p:stCondLst>
                                            <p:cond delay="0"/>
                                          </p:stCondLst>
                                        </p:cTn>
                                        <p:tgtEl>
                                          <p:spTgt spid="188"/>
                                        </p:tgtEl>
                                        <p:attrNameLst>
                                          <p:attrName>style.visibility</p:attrName>
                                        </p:attrNameLst>
                                      </p:cBhvr>
                                      <p:to>
                                        <p:strVal val="visible"/>
                                      </p:to>
                                    </p:set>
                                    <p:animEffect transition="in" filter="fade">
                                      <p:cBhvr>
                                        <p:cTn id="59" dur="500"/>
                                        <p:tgtEl>
                                          <p:spTgt spid="188"/>
                                        </p:tgtEl>
                                      </p:cBhvr>
                                    </p:animEffect>
                                  </p:childTnLst>
                                </p:cTn>
                              </p:par>
                              <p:par>
                                <p:cTn id="60" presetID="8" presetClass="emph" presetSubtype="0" fill="hold" grpId="1" nodeType="withEffect">
                                  <p:stCondLst>
                                    <p:cond delay="0"/>
                                  </p:stCondLst>
                                  <p:childTnLst>
                                    <p:animRot by="-21600000">
                                      <p:cBhvr>
                                        <p:cTn id="61" dur="2000" fill="hold"/>
                                        <p:tgtEl>
                                          <p:spTgt spid="188"/>
                                        </p:tgtEl>
                                        <p:attrNameLst>
                                          <p:attrName>r</p:attrName>
                                        </p:attrNameLst>
                                      </p:cBhvr>
                                    </p:animRot>
                                  </p:childTnLst>
                                </p:cTn>
                              </p:par>
                              <p:par>
                                <p:cTn id="62" presetID="10" presetClass="entr" presetSubtype="0" fill="hold" grpId="0" nodeType="withEffect">
                                  <p:stCondLst>
                                    <p:cond delay="1000"/>
                                  </p:stCondLst>
                                  <p:childTnLst>
                                    <p:set>
                                      <p:cBhvr>
                                        <p:cTn id="63" dur="1" fill="hold">
                                          <p:stCondLst>
                                            <p:cond delay="0"/>
                                          </p:stCondLst>
                                        </p:cTn>
                                        <p:tgtEl>
                                          <p:spTgt spid="192"/>
                                        </p:tgtEl>
                                        <p:attrNameLst>
                                          <p:attrName>style.visibility</p:attrName>
                                        </p:attrNameLst>
                                      </p:cBhvr>
                                      <p:to>
                                        <p:strVal val="visible"/>
                                      </p:to>
                                    </p:set>
                                    <p:animEffect transition="in" filter="fade">
                                      <p:cBhvr>
                                        <p:cTn id="64" dur="500"/>
                                        <p:tgtEl>
                                          <p:spTgt spid="192"/>
                                        </p:tgtEl>
                                      </p:cBhvr>
                                    </p:animEffect>
                                  </p:childTnLst>
                                </p:cTn>
                              </p:par>
                              <p:par>
                                <p:cTn id="65" presetID="8" presetClass="emph" presetSubtype="0" fill="hold" grpId="1" nodeType="withEffect">
                                  <p:stCondLst>
                                    <p:cond delay="200"/>
                                  </p:stCondLst>
                                  <p:childTnLst>
                                    <p:animRot by="21600000">
                                      <p:cBhvr>
                                        <p:cTn id="66" dur="2000" fill="hold"/>
                                        <p:tgtEl>
                                          <p:spTgt spid="192"/>
                                        </p:tgtEl>
                                        <p:attrNameLst>
                                          <p:attrName>r</p:attrName>
                                        </p:attrNameLst>
                                      </p:cBhvr>
                                    </p:animRot>
                                  </p:childTnLst>
                                </p:cTn>
                              </p:par>
                              <p:par>
                                <p:cTn id="67" presetID="10" presetClass="entr" presetSubtype="0" fill="hold" grpId="0" nodeType="withEffect">
                                  <p:stCondLst>
                                    <p:cond delay="1200"/>
                                  </p:stCondLst>
                                  <p:childTnLst>
                                    <p:set>
                                      <p:cBhvr>
                                        <p:cTn id="68" dur="1" fill="hold">
                                          <p:stCondLst>
                                            <p:cond delay="0"/>
                                          </p:stCondLst>
                                        </p:cTn>
                                        <p:tgtEl>
                                          <p:spTgt spid="187"/>
                                        </p:tgtEl>
                                        <p:attrNameLst>
                                          <p:attrName>style.visibility</p:attrName>
                                        </p:attrNameLst>
                                      </p:cBhvr>
                                      <p:to>
                                        <p:strVal val="visible"/>
                                      </p:to>
                                    </p:set>
                                    <p:animEffect transition="in" filter="fade">
                                      <p:cBhvr>
                                        <p:cTn id="69" dur="500"/>
                                        <p:tgtEl>
                                          <p:spTgt spid="187"/>
                                        </p:tgtEl>
                                      </p:cBhvr>
                                    </p:animEffect>
                                  </p:childTnLst>
                                </p:cTn>
                              </p:par>
                              <p:par>
                                <p:cTn id="70" presetID="8" presetClass="emph" presetSubtype="0" fill="hold" grpId="1" nodeType="withEffect">
                                  <p:stCondLst>
                                    <p:cond delay="200"/>
                                  </p:stCondLst>
                                  <p:childTnLst>
                                    <p:animRot by="-21600000">
                                      <p:cBhvr>
                                        <p:cTn id="71" dur="2000" fill="hold"/>
                                        <p:tgtEl>
                                          <p:spTgt spid="187"/>
                                        </p:tgtEl>
                                        <p:attrNameLst>
                                          <p:attrName>r</p:attrName>
                                        </p:attrNameLst>
                                      </p:cBhvr>
                                    </p:animRot>
                                  </p:childTnLst>
                                </p:cTn>
                              </p:par>
                              <p:par>
                                <p:cTn id="72" presetID="10" presetClass="entr" presetSubtype="0" fill="hold" nodeType="withEffect">
                                  <p:stCondLst>
                                    <p:cond delay="1100"/>
                                  </p:stCondLst>
                                  <p:childTnLst>
                                    <p:set>
                                      <p:cBhvr>
                                        <p:cTn id="73" dur="1" fill="hold">
                                          <p:stCondLst>
                                            <p:cond delay="0"/>
                                          </p:stCondLst>
                                        </p:cTn>
                                        <p:tgtEl>
                                          <p:spTgt spid="58"/>
                                        </p:tgtEl>
                                        <p:attrNameLst>
                                          <p:attrName>style.visibility</p:attrName>
                                        </p:attrNameLst>
                                      </p:cBhvr>
                                      <p:to>
                                        <p:strVal val="visible"/>
                                      </p:to>
                                    </p:set>
                                    <p:animEffect transition="in" filter="fade">
                                      <p:cBhvr>
                                        <p:cTn id="74" dur="500"/>
                                        <p:tgtEl>
                                          <p:spTgt spid="58"/>
                                        </p:tgtEl>
                                      </p:cBhvr>
                                    </p:animEffect>
                                  </p:childTnLst>
                                </p:cTn>
                              </p:par>
                              <p:par>
                                <p:cTn id="75" presetID="22" presetClass="entr" presetSubtype="2" fill="hold" nodeType="withEffect">
                                  <p:stCondLst>
                                    <p:cond delay="1600"/>
                                  </p:stCondLst>
                                  <p:childTnLst>
                                    <p:set>
                                      <p:cBhvr>
                                        <p:cTn id="76" dur="1" fill="hold">
                                          <p:stCondLst>
                                            <p:cond delay="0"/>
                                          </p:stCondLst>
                                        </p:cTn>
                                        <p:tgtEl>
                                          <p:spTgt spid="54"/>
                                        </p:tgtEl>
                                        <p:attrNameLst>
                                          <p:attrName>style.visibility</p:attrName>
                                        </p:attrNameLst>
                                      </p:cBhvr>
                                      <p:to>
                                        <p:strVal val="visible"/>
                                      </p:to>
                                    </p:set>
                                    <p:animEffect transition="in" filter="wipe(right)">
                                      <p:cBhvr>
                                        <p:cTn id="77" dur="750"/>
                                        <p:tgtEl>
                                          <p:spTgt spid="54"/>
                                        </p:tgtEl>
                                      </p:cBhvr>
                                    </p:animEffect>
                                  </p:childTnLst>
                                </p:cTn>
                              </p:par>
                              <p:par>
                                <p:cTn id="78" presetID="10" presetClass="entr" presetSubtype="0" fill="hold" nodeType="withEffect">
                                  <p:stCondLst>
                                    <p:cond delay="2000"/>
                                  </p:stCondLst>
                                  <p:childTnLst>
                                    <p:set>
                                      <p:cBhvr>
                                        <p:cTn id="79" dur="1" fill="hold">
                                          <p:stCondLst>
                                            <p:cond delay="0"/>
                                          </p:stCondLst>
                                        </p:cTn>
                                        <p:tgtEl>
                                          <p:spTgt spid="194"/>
                                        </p:tgtEl>
                                        <p:attrNameLst>
                                          <p:attrName>style.visibility</p:attrName>
                                        </p:attrNameLst>
                                      </p:cBhvr>
                                      <p:to>
                                        <p:strVal val="visible"/>
                                      </p:to>
                                    </p:set>
                                    <p:animEffect transition="in" filter="fade">
                                      <p:cBhvr>
                                        <p:cTn id="80" dur="500"/>
                                        <p:tgtEl>
                                          <p:spTgt spid="194"/>
                                        </p:tgtEl>
                                      </p:cBhvr>
                                    </p:animEffect>
                                  </p:childTnLst>
                                </p:cTn>
                              </p:par>
                              <p:par>
                                <p:cTn id="81" presetID="8" presetClass="emph" presetSubtype="0" fill="hold" nodeType="withEffect">
                                  <p:stCondLst>
                                    <p:cond delay="1800"/>
                                  </p:stCondLst>
                                  <p:childTnLst>
                                    <p:animRot by="-21600000">
                                      <p:cBhvr>
                                        <p:cTn id="82" dur="2000" fill="hold"/>
                                        <p:tgtEl>
                                          <p:spTgt spid="194"/>
                                        </p:tgtEl>
                                        <p:attrNameLst>
                                          <p:attrName>r</p:attrName>
                                        </p:attrNameLst>
                                      </p:cBhvr>
                                    </p:animRot>
                                  </p:childTnLst>
                                </p:cTn>
                              </p:par>
                              <p:par>
                                <p:cTn id="83" presetID="10" presetClass="entr" presetSubtype="0" fill="hold" nodeType="withEffect">
                                  <p:stCondLst>
                                    <p:cond delay="2300"/>
                                  </p:stCondLst>
                                  <p:childTnLst>
                                    <p:set>
                                      <p:cBhvr>
                                        <p:cTn id="84" dur="1" fill="hold">
                                          <p:stCondLst>
                                            <p:cond delay="0"/>
                                          </p:stCondLst>
                                        </p:cTn>
                                        <p:tgtEl>
                                          <p:spTgt spid="150"/>
                                        </p:tgtEl>
                                        <p:attrNameLst>
                                          <p:attrName>style.visibility</p:attrName>
                                        </p:attrNameLst>
                                      </p:cBhvr>
                                      <p:to>
                                        <p:strVal val="visible"/>
                                      </p:to>
                                    </p:set>
                                    <p:animEffect transition="in" filter="fade">
                                      <p:cBhvr>
                                        <p:cTn id="85" dur="500"/>
                                        <p:tgtEl>
                                          <p:spTgt spid="150"/>
                                        </p:tgtEl>
                                      </p:cBhvr>
                                    </p:animEffect>
                                  </p:childTnLst>
                                </p:cTn>
                              </p:par>
                              <p:par>
                                <p:cTn id="86" presetID="8" presetClass="emph" presetSubtype="0" fill="hold" nodeType="withEffect">
                                  <p:stCondLst>
                                    <p:cond delay="2000"/>
                                  </p:stCondLst>
                                  <p:childTnLst>
                                    <p:animRot by="21600000">
                                      <p:cBhvr>
                                        <p:cTn id="87" dur="2000" fill="hold"/>
                                        <p:tgtEl>
                                          <p:spTgt spid="150"/>
                                        </p:tgtEl>
                                        <p:attrNameLst>
                                          <p:attrName>r</p:attrName>
                                        </p:attrNameLst>
                                      </p:cBhvr>
                                    </p:animRot>
                                  </p:childTnLst>
                                </p:cTn>
                              </p:par>
                              <p:par>
                                <p:cTn id="88" presetID="10" presetClass="entr" presetSubtype="0" fill="hold" nodeType="withEffect">
                                  <p:stCondLst>
                                    <p:cond delay="2400"/>
                                  </p:stCondLst>
                                  <p:childTnLst>
                                    <p:set>
                                      <p:cBhvr>
                                        <p:cTn id="89" dur="1" fill="hold">
                                          <p:stCondLst>
                                            <p:cond delay="0"/>
                                          </p:stCondLst>
                                        </p:cTn>
                                        <p:tgtEl>
                                          <p:spTgt spid="139"/>
                                        </p:tgtEl>
                                        <p:attrNameLst>
                                          <p:attrName>style.visibility</p:attrName>
                                        </p:attrNameLst>
                                      </p:cBhvr>
                                      <p:to>
                                        <p:strVal val="visible"/>
                                      </p:to>
                                    </p:set>
                                    <p:animEffect transition="in" filter="fade">
                                      <p:cBhvr>
                                        <p:cTn id="90" dur="500"/>
                                        <p:tgtEl>
                                          <p:spTgt spid="139"/>
                                        </p:tgtEl>
                                      </p:cBhvr>
                                    </p:animEffect>
                                  </p:childTnLst>
                                </p:cTn>
                              </p:par>
                              <p:par>
                                <p:cTn id="91" presetID="8" presetClass="emph" presetSubtype="0" fill="hold" nodeType="withEffect">
                                  <p:stCondLst>
                                    <p:cond delay="2200"/>
                                  </p:stCondLst>
                                  <p:childTnLst>
                                    <p:animRot by="21600000">
                                      <p:cBhvr>
                                        <p:cTn id="92" dur="2000" fill="hold"/>
                                        <p:tgtEl>
                                          <p:spTgt spid="139"/>
                                        </p:tgtEl>
                                        <p:attrNameLst>
                                          <p:attrName>r</p:attrName>
                                        </p:attrNameLst>
                                      </p:cBhvr>
                                    </p:animRot>
                                  </p:childTnLst>
                                </p:cTn>
                              </p:par>
                              <p:par>
                                <p:cTn id="93" presetID="10" presetClass="entr" presetSubtype="0" fill="hold" nodeType="withEffect">
                                  <p:stCondLst>
                                    <p:cond delay="2300"/>
                                  </p:stCondLst>
                                  <p:childTnLst>
                                    <p:set>
                                      <p:cBhvr>
                                        <p:cTn id="94" dur="1" fill="hold">
                                          <p:stCondLst>
                                            <p:cond delay="0"/>
                                          </p:stCondLst>
                                        </p:cTn>
                                        <p:tgtEl>
                                          <p:spTgt spid="161"/>
                                        </p:tgtEl>
                                        <p:attrNameLst>
                                          <p:attrName>style.visibility</p:attrName>
                                        </p:attrNameLst>
                                      </p:cBhvr>
                                      <p:to>
                                        <p:strVal val="visible"/>
                                      </p:to>
                                    </p:set>
                                    <p:animEffect transition="in" filter="fade">
                                      <p:cBhvr>
                                        <p:cTn id="95" dur="500"/>
                                        <p:tgtEl>
                                          <p:spTgt spid="161"/>
                                        </p:tgtEl>
                                      </p:cBhvr>
                                    </p:animEffect>
                                  </p:childTnLst>
                                </p:cTn>
                              </p:par>
                              <p:par>
                                <p:cTn id="96" presetID="8" presetClass="emph" presetSubtype="0" fill="hold" nodeType="withEffect">
                                  <p:stCondLst>
                                    <p:cond delay="2300"/>
                                  </p:stCondLst>
                                  <p:childTnLst>
                                    <p:animRot by="-21600000">
                                      <p:cBhvr>
                                        <p:cTn id="97" dur="2000" fill="hold"/>
                                        <p:tgtEl>
                                          <p:spTgt spid="161"/>
                                        </p:tgtEl>
                                        <p:attrNameLst>
                                          <p:attrName>r</p:attrName>
                                        </p:attrNameLst>
                                      </p:cBhvr>
                                    </p:animRot>
                                  </p:childTnLst>
                                </p:cTn>
                              </p:par>
                              <p:par>
                                <p:cTn id="98" presetID="1" presetClass="entr" presetSubtype="0" fill="hold" nodeType="withEffect">
                                  <p:stCondLst>
                                    <p:cond delay="4000"/>
                                  </p:stCondLst>
                                  <p:childTnLst>
                                    <p:set>
                                      <p:cBhvr>
                                        <p:cTn id="99" dur="1" fill="hold">
                                          <p:stCondLst>
                                            <p:cond delay="0"/>
                                          </p:stCondLst>
                                        </p:cTn>
                                        <p:tgtEl>
                                          <p:spTgt spid="210"/>
                                        </p:tgtEl>
                                        <p:attrNameLst>
                                          <p:attrName>style.visibility</p:attrName>
                                        </p:attrNameLst>
                                      </p:cBhvr>
                                      <p:to>
                                        <p:strVal val="visible"/>
                                      </p:to>
                                    </p:set>
                                  </p:childTnLst>
                                </p:cTn>
                              </p:par>
                              <p:par>
                                <p:cTn id="100" presetID="8" presetClass="emph" presetSubtype="0" fill="hold" nodeType="withEffect">
                                  <p:stCondLst>
                                    <p:cond delay="3600"/>
                                  </p:stCondLst>
                                  <p:childTnLst>
                                    <p:animRot by="21600000">
                                      <p:cBhvr>
                                        <p:cTn id="101" dur="2000" fill="hold"/>
                                        <p:tgtEl>
                                          <p:spTgt spid="210"/>
                                        </p:tgtEl>
                                        <p:attrNameLst>
                                          <p:attrName>r</p:attrName>
                                        </p:attrNameLst>
                                      </p:cBhvr>
                                    </p:animRot>
                                  </p:childTnLst>
                                </p:cTn>
                              </p:par>
                              <p:par>
                                <p:cTn id="102" presetID="63" presetClass="path" presetSubtype="0" accel="50000" decel="50000" fill="hold" nodeType="withEffect">
                                  <p:stCondLst>
                                    <p:cond delay="3600"/>
                                  </p:stCondLst>
                                  <p:childTnLst>
                                    <p:animMotion origin="layout" path="M -3.95833E-6 -4.81481E-6 L 0.63581 -0.45972 " pathEditMode="relative" rAng="0" ptsTypes="AA">
                                      <p:cBhvr>
                                        <p:cTn id="103" dur="2000" spd="-100000" fill="hold"/>
                                        <p:tgtEl>
                                          <p:spTgt spid="210"/>
                                        </p:tgtEl>
                                        <p:attrNameLst>
                                          <p:attrName>ppt_x</p:attrName>
                                          <p:attrName>ppt_y</p:attrName>
                                        </p:attrNameLst>
                                      </p:cBhvr>
                                      <p:rCtr x="31784" y="-22986"/>
                                    </p:animMotion>
                                  </p:childTnLst>
                                </p:cTn>
                              </p:par>
                              <p:par>
                                <p:cTn id="104" presetID="1" presetClass="entr" presetSubtype="0" fill="hold" grpId="0" nodeType="withEffect">
                                  <p:stCondLst>
                                    <p:cond delay="2300"/>
                                  </p:stCondLst>
                                  <p:childTnLst>
                                    <p:set>
                                      <p:cBhvr>
                                        <p:cTn id="105" dur="1" fill="hold">
                                          <p:stCondLst>
                                            <p:cond delay="0"/>
                                          </p:stCondLst>
                                        </p:cTn>
                                        <p:tgtEl>
                                          <p:spTgt spid="193"/>
                                        </p:tgtEl>
                                        <p:attrNameLst>
                                          <p:attrName>style.visibility</p:attrName>
                                        </p:attrNameLst>
                                      </p:cBhvr>
                                      <p:to>
                                        <p:strVal val="visible"/>
                                      </p:to>
                                    </p:set>
                                  </p:childTnLst>
                                </p:cTn>
                              </p:par>
                              <p:par>
                                <p:cTn id="106" presetID="22" presetClass="entr" presetSubtype="2" fill="hold" nodeType="withEffect">
                                  <p:stCondLst>
                                    <p:cond delay="2600"/>
                                  </p:stCondLst>
                                  <p:childTnLst>
                                    <p:set>
                                      <p:cBhvr>
                                        <p:cTn id="107" dur="1" fill="hold">
                                          <p:stCondLst>
                                            <p:cond delay="0"/>
                                          </p:stCondLst>
                                        </p:cTn>
                                        <p:tgtEl>
                                          <p:spTgt spid="206"/>
                                        </p:tgtEl>
                                        <p:attrNameLst>
                                          <p:attrName>style.visibility</p:attrName>
                                        </p:attrNameLst>
                                      </p:cBhvr>
                                      <p:to>
                                        <p:strVal val="visible"/>
                                      </p:to>
                                    </p:set>
                                    <p:animEffect transition="in" filter="wipe(right)">
                                      <p:cBhvr>
                                        <p:cTn id="108" dur="500"/>
                                        <p:tgtEl>
                                          <p:spTgt spid="206"/>
                                        </p:tgtEl>
                                      </p:cBhvr>
                                    </p:animEffect>
                                  </p:childTnLst>
                                </p:cTn>
                              </p:par>
                              <p:par>
                                <p:cTn id="109" presetID="16" presetClass="entr" presetSubtype="21" fill="hold" nodeType="withEffect">
                                  <p:stCondLst>
                                    <p:cond delay="3000"/>
                                  </p:stCondLst>
                                  <p:childTnLst>
                                    <p:set>
                                      <p:cBhvr>
                                        <p:cTn id="110" dur="1" fill="hold">
                                          <p:stCondLst>
                                            <p:cond delay="0"/>
                                          </p:stCondLst>
                                        </p:cTn>
                                        <p:tgtEl>
                                          <p:spTgt spid="208"/>
                                        </p:tgtEl>
                                        <p:attrNameLst>
                                          <p:attrName>style.visibility</p:attrName>
                                        </p:attrNameLst>
                                      </p:cBhvr>
                                      <p:to>
                                        <p:strVal val="visible"/>
                                      </p:to>
                                    </p:set>
                                    <p:animEffect transition="in" filter="barn(inVertical)">
                                      <p:cBhvr>
                                        <p:cTn id="111" dur="500"/>
                                        <p:tgtEl>
                                          <p:spTgt spid="208"/>
                                        </p:tgtEl>
                                      </p:cBhvr>
                                    </p:animEffect>
                                  </p:childTnLst>
                                </p:cTn>
                              </p:par>
                              <p:par>
                                <p:cTn id="112" presetID="55" presetClass="entr" presetSubtype="0" fill="hold" grpId="0" nodeType="withEffect">
                                  <p:stCondLst>
                                    <p:cond delay="3000"/>
                                  </p:stCondLst>
                                  <p:childTnLst>
                                    <p:set>
                                      <p:cBhvr>
                                        <p:cTn id="113" dur="1" fill="hold">
                                          <p:stCondLst>
                                            <p:cond delay="0"/>
                                          </p:stCondLst>
                                        </p:cTn>
                                        <p:tgtEl>
                                          <p:spTgt spid="209"/>
                                        </p:tgtEl>
                                        <p:attrNameLst>
                                          <p:attrName>style.visibility</p:attrName>
                                        </p:attrNameLst>
                                      </p:cBhvr>
                                      <p:to>
                                        <p:strVal val="visible"/>
                                      </p:to>
                                    </p:set>
                                    <p:anim calcmode="lin" valueType="num">
                                      <p:cBhvr>
                                        <p:cTn id="114" dur="750" fill="hold"/>
                                        <p:tgtEl>
                                          <p:spTgt spid="209"/>
                                        </p:tgtEl>
                                        <p:attrNameLst>
                                          <p:attrName>ppt_w</p:attrName>
                                        </p:attrNameLst>
                                      </p:cBhvr>
                                      <p:tavLst>
                                        <p:tav tm="0">
                                          <p:val>
                                            <p:strVal val="#ppt_w*0.70"/>
                                          </p:val>
                                        </p:tav>
                                        <p:tav tm="100000">
                                          <p:val>
                                            <p:strVal val="#ppt_w"/>
                                          </p:val>
                                        </p:tav>
                                      </p:tavLst>
                                    </p:anim>
                                    <p:anim calcmode="lin" valueType="num">
                                      <p:cBhvr>
                                        <p:cTn id="115" dur="750" fill="hold"/>
                                        <p:tgtEl>
                                          <p:spTgt spid="209"/>
                                        </p:tgtEl>
                                        <p:attrNameLst>
                                          <p:attrName>ppt_h</p:attrName>
                                        </p:attrNameLst>
                                      </p:cBhvr>
                                      <p:tavLst>
                                        <p:tav tm="0">
                                          <p:val>
                                            <p:strVal val="#ppt_h"/>
                                          </p:val>
                                        </p:tav>
                                        <p:tav tm="100000">
                                          <p:val>
                                            <p:strVal val="#ppt_h"/>
                                          </p:val>
                                        </p:tav>
                                      </p:tavLst>
                                    </p:anim>
                                    <p:animEffect transition="in" filter="fade">
                                      <p:cBhvr>
                                        <p:cTn id="116" dur="750"/>
                                        <p:tgtEl>
                                          <p:spTgt spid="209"/>
                                        </p:tgtEl>
                                      </p:cBhvr>
                                    </p:animEffect>
                                  </p:childTnLst>
                                </p:cTn>
                              </p:par>
                              <p:par>
                                <p:cTn id="117" presetID="22" presetClass="entr" presetSubtype="8" fill="hold" grpId="0" nodeType="withEffect">
                                  <p:stCondLst>
                                    <p:cond delay="3500"/>
                                  </p:stCondLst>
                                  <p:childTnLst>
                                    <p:set>
                                      <p:cBhvr>
                                        <p:cTn id="118" dur="1" fill="hold">
                                          <p:stCondLst>
                                            <p:cond delay="0"/>
                                          </p:stCondLst>
                                        </p:cTn>
                                        <p:tgtEl>
                                          <p:spTgt spid="207"/>
                                        </p:tgtEl>
                                        <p:attrNameLst>
                                          <p:attrName>style.visibility</p:attrName>
                                        </p:attrNameLst>
                                      </p:cBhvr>
                                      <p:to>
                                        <p:strVal val="visible"/>
                                      </p:to>
                                    </p:set>
                                    <p:animEffect transition="in" filter="wipe(left)">
                                      <p:cBhvr>
                                        <p:cTn id="119" dur="500"/>
                                        <p:tgtEl>
                                          <p:spTgt spid="207"/>
                                        </p:tgtEl>
                                      </p:cBhvr>
                                    </p:animEffect>
                                  </p:childTnLst>
                                </p:cTn>
                              </p:par>
                              <p:par>
                                <p:cTn id="120" presetID="2" presetClass="exit" presetSubtype="12" fill="hold" nodeType="withEffect">
                                  <p:stCondLst>
                                    <p:cond delay="5750"/>
                                  </p:stCondLst>
                                  <p:childTnLst>
                                    <p:anim calcmode="lin" valueType="num">
                                      <p:cBhvr additive="base">
                                        <p:cTn id="121" dur="750"/>
                                        <p:tgtEl>
                                          <p:spTgt spid="210"/>
                                        </p:tgtEl>
                                        <p:attrNameLst>
                                          <p:attrName>ppt_x</p:attrName>
                                        </p:attrNameLst>
                                      </p:cBhvr>
                                      <p:tavLst>
                                        <p:tav tm="0">
                                          <p:val>
                                            <p:strVal val="ppt_x"/>
                                          </p:val>
                                        </p:tav>
                                        <p:tav tm="100000">
                                          <p:val>
                                            <p:strVal val="0-ppt_w/2"/>
                                          </p:val>
                                        </p:tav>
                                      </p:tavLst>
                                    </p:anim>
                                    <p:anim calcmode="lin" valueType="num">
                                      <p:cBhvr additive="base">
                                        <p:cTn id="122" dur="750"/>
                                        <p:tgtEl>
                                          <p:spTgt spid="210"/>
                                        </p:tgtEl>
                                        <p:attrNameLst>
                                          <p:attrName>ppt_y</p:attrName>
                                        </p:attrNameLst>
                                      </p:cBhvr>
                                      <p:tavLst>
                                        <p:tav tm="0">
                                          <p:val>
                                            <p:strVal val="ppt_y"/>
                                          </p:val>
                                        </p:tav>
                                        <p:tav tm="100000">
                                          <p:val>
                                            <p:strVal val="1+ppt_h/2"/>
                                          </p:val>
                                        </p:tav>
                                      </p:tavLst>
                                    </p:anim>
                                    <p:set>
                                      <p:cBhvr>
                                        <p:cTn id="123" dur="1" fill="hold">
                                          <p:stCondLst>
                                            <p:cond delay="749"/>
                                          </p:stCondLst>
                                        </p:cTn>
                                        <p:tgtEl>
                                          <p:spTgt spid="2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2" grpId="0" animBg="1"/>
      <p:bldP spid="173" grpId="0" animBg="1"/>
      <p:bldP spid="173" grpId="1" animBg="1"/>
      <p:bldP spid="185" grpId="0" animBg="1"/>
      <p:bldP spid="185" grpId="1" animBg="1"/>
      <p:bldP spid="186" grpId="0" animBg="1"/>
      <p:bldP spid="186" grpId="1" animBg="1"/>
      <p:bldP spid="187" grpId="0" animBg="1"/>
      <p:bldP spid="187" grpId="1" animBg="1"/>
      <p:bldP spid="188" grpId="0" animBg="1"/>
      <p:bldP spid="188" grpId="1" animBg="1"/>
      <p:bldP spid="189" grpId="0" animBg="1"/>
      <p:bldP spid="189" grpId="1" animBg="1"/>
      <p:bldP spid="190" grpId="0" animBg="1"/>
      <p:bldP spid="190" grpId="1" animBg="1"/>
      <p:bldP spid="191" grpId="0" animBg="1"/>
      <p:bldP spid="191" grpId="1" animBg="1"/>
      <p:bldP spid="192" grpId="0" animBg="1"/>
      <p:bldP spid="192" grpId="1" animBg="1"/>
      <p:bldP spid="193" grpId="0" animBg="1"/>
      <p:bldP spid="207" grpId="0"/>
      <p:bldP spid="20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8610782" y="3142191"/>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46405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整体系统功能与组成</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3032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3" name="图片 2" descr="C:\Users\Administrator\Desktop\基于树莓派的智能家居监控系统\基于树莓派的智能家居系统.png基于树莓派的智能家居系统"/>
          <p:cNvPicPr>
            <a:picLocks noChangeAspect="1"/>
          </p:cNvPicPr>
          <p:nvPr/>
        </p:nvPicPr>
        <p:blipFill>
          <a:blip r:embed="rId2"/>
          <a:srcRect/>
          <a:stretch>
            <a:fillRect/>
          </a:stretch>
        </p:blipFill>
        <p:spPr>
          <a:xfrm>
            <a:off x="550545" y="1654175"/>
            <a:ext cx="10864215" cy="37528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14:vortex dir="r"/>
      </p:transition>
    </mc:Choice>
    <mc:Fallback>
      <p:transition>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5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5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50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amond(in)">
                                          <p:cBhvr>
                                            <p:cTn id="2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5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5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50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amond(in)">
                                          <p:cBhvr>
                                            <p:cTn id="2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8610782" y="3142191"/>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3685624" cy="646331"/>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项目实物连接图</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1866900" y="1330325"/>
            <a:ext cx="8122920" cy="460375"/>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zh-CN" altLang="en-US"/>
          </a:p>
        </p:txBody>
      </p:sp>
      <p:pic>
        <p:nvPicPr>
          <p:cNvPr id="28" name="图片 49" descr="全部 - 副本"/>
          <p:cNvPicPr>
            <a:picLocks noChangeAspect="1"/>
          </p:cNvPicPr>
          <p:nvPr/>
        </p:nvPicPr>
        <p:blipFill>
          <a:blip r:embed="rId2"/>
          <a:stretch>
            <a:fillRect/>
          </a:stretch>
        </p:blipFill>
        <p:spPr>
          <a:xfrm>
            <a:off x="2386965" y="1416685"/>
            <a:ext cx="7948295" cy="469836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14:vortex dir="r"/>
      </p:transition>
    </mc:Choice>
    <mc:Fallback>
      <p:transition>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5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500" spd="-100000" fill="hold"/>
                                            <p:tgtEl>
                                              <p:spTgt spid="88"/>
                                            </p:tgtEl>
                                            <p:attrNameLst>
                                              <p:attrName>ppt_x</p:attrName>
                                              <p:attrName>ppt_y</p:attrName>
                                            </p:attrNameLst>
                                          </p:cBhvr>
                                          <p:rCtr x="17734" y="-4120"/>
                                        </p:animMotion>
                                      </p:childTnLst>
                                    </p:cTn>
                                  </p:par>
                                  <p:par>
                                    <p:cTn id="15" presetID="2" presetClass="entr" presetSubtype="8" fill="hold" nodeType="withEffect" p14:presetBounceEnd="12000">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14:bounceEnd="12000">
                                          <p:cBhvr additive="base">
                                            <p:cTn id="17"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50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additive="base">
                                            <p:cTn id="25" dur="500" fill="hold"/>
                                            <p:tgtEl>
                                              <p:spTgt spid="28"/>
                                            </p:tgtEl>
                                            <p:attrNameLst>
                                              <p:attrName>ppt_x</p:attrName>
                                            </p:attrNameLst>
                                          </p:cBhvr>
                                          <p:tavLst>
                                            <p:tav tm="0">
                                              <p:val>
                                                <p:strVal val="#ppt_x"/>
                                              </p:val>
                                            </p:tav>
                                            <p:tav tm="100000">
                                              <p:val>
                                                <p:strVal val="#ppt_x"/>
                                              </p:val>
                                            </p:tav>
                                          </p:tavLst>
                                        </p:anim>
                                        <p:anim calcmode="lin" valueType="num">
                                          <p:cBhvr additive="base">
                                            <p:cTn id="26"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childTnLst>
                              </p:cTn>
                            </p:par>
                            <p:par>
                              <p:cTn id="9" fill="hold">
                                <p:stCondLst>
                                  <p:cond delay="100"/>
                                </p:stCondLst>
                                <p:childTnLst>
                                  <p:par>
                                    <p:cTn id="10" presetID="8" presetClass="entr" presetSubtype="16"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amond(in)">
                                          <p:cBhvr>
                                            <p:cTn id="12" dur="500"/>
                                            <p:tgtEl>
                                              <p:spTgt spid="87"/>
                                            </p:tgtEl>
                                          </p:cBhvr>
                                        </p:animEffect>
                                      </p:childTnLst>
                                    </p:cTn>
                                  </p:par>
                                  <p:par>
                                    <p:cTn id="13" presetID="56" presetClass="path" presetSubtype="0" accel="50000" decel="50000" fill="hold" nodeType="withEffect">
                                      <p:stCondLst>
                                        <p:cond delay="0"/>
                                      </p:stCondLst>
                                      <p:childTnLst>
                                        <p:animMotion origin="layout" path="M -1.45833E-6 7.40741E-7 L 0.35482 -0.08218 " pathEditMode="relative" rAng="0" ptsTypes="AA">
                                          <p:cBhvr>
                                            <p:cTn id="14" dur="500" spd="-100000" fill="hold"/>
                                            <p:tgtEl>
                                              <p:spTgt spid="88"/>
                                            </p:tgtEl>
                                            <p:attrNameLst>
                                              <p:attrName>ppt_x</p:attrName>
                                              <p:attrName>ppt_y</p:attrName>
                                            </p:attrNameLst>
                                          </p:cBhvr>
                                          <p:rCtr x="17734" y="-4120"/>
                                        </p:animMotion>
                                      </p:childTnLst>
                                    </p:cTn>
                                  </p:par>
                                  <p:par>
                                    <p:cTn id="15" presetID="2" presetClass="entr" presetSubtype="8" fill="hold" nodeType="withEffect">
                                      <p:stCondLst>
                                        <p:cond delay="20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0-#ppt_w/2"/>
                                              </p:val>
                                            </p:tav>
                                            <p:tav tm="100000">
                                              <p:val>
                                                <p:strVal val="#ppt_x"/>
                                              </p:val>
                                            </p:tav>
                                          </p:tavLst>
                                        </p:anim>
                                        <p:anim calcmode="lin" valueType="num">
                                          <p:cBhvr additive="base">
                                            <p:cTn id="18" dur="500" fill="hold"/>
                                            <p:tgtEl>
                                              <p:spTgt spid="86"/>
                                            </p:tgtEl>
                                            <p:attrNameLst>
                                              <p:attrName>ppt_y</p:attrName>
                                            </p:attrNameLst>
                                          </p:cBhvr>
                                          <p:tavLst>
                                            <p:tav tm="0">
                                              <p:val>
                                                <p:strVal val="#ppt_y"/>
                                              </p:val>
                                            </p:tav>
                                            <p:tav tm="100000">
                                              <p:val>
                                                <p:strVal val="#ppt_y"/>
                                              </p:val>
                                            </p:tav>
                                          </p:tavLst>
                                        </p:anim>
                                      </p:childTnLst>
                                    </p:cTn>
                                  </p:par>
                                  <p:par>
                                    <p:cTn id="19" presetID="8" presetClass="emph" presetSubtype="0" fill="hold" nodeType="withEffect">
                                      <p:stCondLst>
                                        <p:cond delay="0"/>
                                      </p:stCondLst>
                                      <p:childTnLst>
                                        <p:animRot by="21600000">
                                          <p:cBhvr>
                                            <p:cTn id="20" dur="500" fill="hold"/>
                                            <p:tgtEl>
                                              <p:spTgt spid="86"/>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additive="base">
                                            <p:cTn id="25" dur="500" fill="hold"/>
                                            <p:tgtEl>
                                              <p:spTgt spid="28"/>
                                            </p:tgtEl>
                                            <p:attrNameLst>
                                              <p:attrName>ppt_x</p:attrName>
                                            </p:attrNameLst>
                                          </p:cBhvr>
                                          <p:tavLst>
                                            <p:tav tm="0">
                                              <p:val>
                                                <p:strVal val="#ppt_x"/>
                                              </p:val>
                                            </p:tav>
                                            <p:tav tm="100000">
                                              <p:val>
                                                <p:strVal val="#ppt_x"/>
                                              </p:val>
                                            </p:tav>
                                          </p:tavLst>
                                        </p:anim>
                                        <p:anim calcmode="lin" valueType="num">
                                          <p:cBhvr additive="base">
                                            <p:cTn id="26"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flipH="1">
            <a:off x="-41876" y="-33251"/>
            <a:ext cx="13394593" cy="6868152"/>
            <a:chOff x="-479848" y="87142"/>
            <a:chExt cx="13174640" cy="6884213"/>
          </a:xfrm>
          <a:gradFill flip="none" rotWithShape="1">
            <a:gsLst>
              <a:gs pos="100000">
                <a:srgbClr val="11ABE2">
                  <a:alpha val="0"/>
                </a:srgbClr>
              </a:gs>
              <a:gs pos="0">
                <a:srgbClr val="11ABE2">
                  <a:alpha val="30000"/>
                </a:srgbClr>
              </a:gs>
            </a:gsLst>
            <a:lin ang="8100000" scaled="1"/>
            <a:tileRect/>
          </a:gradFill>
        </p:grpSpPr>
        <p:sp>
          <p:nvSpPr>
            <p:cNvPr id="5" name="Freeform 576"/>
            <p:cNvSpPr/>
            <p:nvPr/>
          </p:nvSpPr>
          <p:spPr bwMode="auto">
            <a:xfrm>
              <a:off x="-385484" y="159177"/>
              <a:ext cx="12985912" cy="6812178"/>
            </a:xfrm>
            <a:custGeom>
              <a:avLst/>
              <a:gdLst>
                <a:gd name="T0" fmla="*/ 35780 w 35780"/>
                <a:gd name="T1" fmla="*/ 0 h 18142"/>
                <a:gd name="T2" fmla="*/ 34275 w 35780"/>
                <a:gd name="T3" fmla="*/ 0 h 18142"/>
                <a:gd name="T4" fmla="*/ 30937 w 35780"/>
                <a:gd name="T5" fmla="*/ 2845 h 18142"/>
                <a:gd name="T6" fmla="*/ 0 w 35780"/>
                <a:gd name="T7" fmla="*/ 18142 h 18142"/>
                <a:gd name="T8" fmla="*/ 7315 w 35780"/>
                <a:gd name="T9" fmla="*/ 18142 h 18142"/>
                <a:gd name="T10" fmla="*/ 35780 w 35780"/>
                <a:gd name="T11" fmla="*/ 0 h 18142"/>
              </a:gdLst>
              <a:ahLst/>
              <a:cxnLst>
                <a:cxn ang="0">
                  <a:pos x="T0" y="T1"/>
                </a:cxn>
                <a:cxn ang="0">
                  <a:pos x="T2" y="T3"/>
                </a:cxn>
                <a:cxn ang="0">
                  <a:pos x="T4" y="T5"/>
                </a:cxn>
                <a:cxn ang="0">
                  <a:pos x="T6" y="T7"/>
                </a:cxn>
                <a:cxn ang="0">
                  <a:pos x="T8" y="T9"/>
                </a:cxn>
                <a:cxn ang="0">
                  <a:pos x="T10" y="T11"/>
                </a:cxn>
              </a:cxnLst>
              <a:rect l="0" t="0" r="r" b="b"/>
              <a:pathLst>
                <a:path w="35780" h="18142">
                  <a:moveTo>
                    <a:pt x="35780" y="0"/>
                  </a:moveTo>
                  <a:lnTo>
                    <a:pt x="34275" y="0"/>
                  </a:lnTo>
                  <a:lnTo>
                    <a:pt x="30937" y="2845"/>
                  </a:lnTo>
                  <a:lnTo>
                    <a:pt x="0" y="18142"/>
                  </a:lnTo>
                  <a:lnTo>
                    <a:pt x="7315" y="18142"/>
                  </a:lnTo>
                  <a:lnTo>
                    <a:pt x="35780" y="0"/>
                  </a:lnTo>
                  <a:close/>
                </a:path>
              </a:pathLst>
            </a:custGeom>
            <a:grpFill/>
            <a:ln>
              <a:noFill/>
            </a:ln>
          </p:spPr>
          <p:txBody>
            <a:bodyPr vert="horz" wrap="square" lIns="91440" tIns="45720" rIns="91440" bIns="45720" numCol="1" anchor="t" anchorCtr="0" compatLnSpc="1"/>
            <a:lstStyle/>
            <a:p>
              <a:endParaRPr lang="zh-CN" altLang="en-US"/>
            </a:p>
          </p:txBody>
        </p:sp>
        <p:sp>
          <p:nvSpPr>
            <p:cNvPr id="6" name="Freeform 577"/>
            <p:cNvSpPr/>
            <p:nvPr/>
          </p:nvSpPr>
          <p:spPr bwMode="auto">
            <a:xfrm>
              <a:off x="-479848" y="170818"/>
              <a:ext cx="13174640" cy="6788897"/>
            </a:xfrm>
            <a:custGeom>
              <a:avLst/>
              <a:gdLst>
                <a:gd name="T0" fmla="*/ 36300 w 36300"/>
                <a:gd name="T1" fmla="*/ 2070 h 18080"/>
                <a:gd name="T2" fmla="*/ 36300 w 36300"/>
                <a:gd name="T3" fmla="*/ 0 h 18080"/>
                <a:gd name="T4" fmla="*/ 31457 w 36300"/>
                <a:gd name="T5" fmla="*/ 2845 h 18080"/>
                <a:gd name="T6" fmla="*/ 0 w 36300"/>
                <a:gd name="T7" fmla="*/ 14554 h 18080"/>
                <a:gd name="T8" fmla="*/ 0 w 36300"/>
                <a:gd name="T9" fmla="*/ 18080 h 18080"/>
                <a:gd name="T10" fmla="*/ 31660 w 36300"/>
                <a:gd name="T11" fmla="*/ 2956 h 18080"/>
                <a:gd name="T12" fmla="*/ 36300 w 36300"/>
                <a:gd name="T13" fmla="*/ 2070 h 18080"/>
              </a:gdLst>
              <a:ahLst/>
              <a:cxnLst>
                <a:cxn ang="0">
                  <a:pos x="T0" y="T1"/>
                </a:cxn>
                <a:cxn ang="0">
                  <a:pos x="T2" y="T3"/>
                </a:cxn>
                <a:cxn ang="0">
                  <a:pos x="T4" y="T5"/>
                </a:cxn>
                <a:cxn ang="0">
                  <a:pos x="T6" y="T7"/>
                </a:cxn>
                <a:cxn ang="0">
                  <a:pos x="T8" y="T9"/>
                </a:cxn>
                <a:cxn ang="0">
                  <a:pos x="T10" y="T11"/>
                </a:cxn>
                <a:cxn ang="0">
                  <a:pos x="T12" y="T13"/>
                </a:cxn>
              </a:cxnLst>
              <a:rect l="0" t="0" r="r" b="b"/>
              <a:pathLst>
                <a:path w="36300" h="18080">
                  <a:moveTo>
                    <a:pt x="36300" y="2070"/>
                  </a:moveTo>
                  <a:lnTo>
                    <a:pt x="36300" y="0"/>
                  </a:lnTo>
                  <a:lnTo>
                    <a:pt x="31457" y="2845"/>
                  </a:lnTo>
                  <a:lnTo>
                    <a:pt x="0" y="14554"/>
                  </a:lnTo>
                  <a:lnTo>
                    <a:pt x="0" y="18080"/>
                  </a:lnTo>
                  <a:lnTo>
                    <a:pt x="31660" y="2956"/>
                  </a:lnTo>
                  <a:lnTo>
                    <a:pt x="36300" y="2070"/>
                  </a:lnTo>
                  <a:close/>
                </a:path>
              </a:pathLst>
            </a:custGeom>
            <a:grpFill/>
            <a:ln>
              <a:noFill/>
            </a:ln>
          </p:spPr>
          <p:txBody>
            <a:bodyPr vert="horz" wrap="square" lIns="91440" tIns="45720" rIns="91440" bIns="45720" numCol="1" anchor="t" anchorCtr="0" compatLnSpc="1"/>
            <a:lstStyle/>
            <a:p>
              <a:endParaRPr lang="zh-CN" altLang="en-US"/>
            </a:p>
          </p:txBody>
        </p:sp>
        <p:sp>
          <p:nvSpPr>
            <p:cNvPr id="7" name="Freeform 578"/>
            <p:cNvSpPr/>
            <p:nvPr/>
          </p:nvSpPr>
          <p:spPr bwMode="auto">
            <a:xfrm>
              <a:off x="-479848" y="87142"/>
              <a:ext cx="13174640" cy="6812178"/>
            </a:xfrm>
            <a:custGeom>
              <a:avLst/>
              <a:gdLst>
                <a:gd name="T0" fmla="*/ 36300 w 36300"/>
                <a:gd name="T1" fmla="*/ 756 h 18142"/>
                <a:gd name="T2" fmla="*/ 36300 w 36300"/>
                <a:gd name="T3" fmla="*/ 0 h 18142"/>
                <a:gd name="T4" fmla="*/ 34063 w 36300"/>
                <a:gd name="T5" fmla="*/ 0 h 18142"/>
                <a:gd name="T6" fmla="*/ 31745 w 36300"/>
                <a:gd name="T7" fmla="*/ 2814 h 18142"/>
                <a:gd name="T8" fmla="*/ 0 w 36300"/>
                <a:gd name="T9" fmla="*/ 16055 h 18142"/>
                <a:gd name="T10" fmla="*/ 0 w 36300"/>
                <a:gd name="T11" fmla="*/ 18142 h 18142"/>
                <a:gd name="T12" fmla="*/ 3764 w 36300"/>
                <a:gd name="T13" fmla="*/ 18142 h 18142"/>
                <a:gd name="T14" fmla="*/ 31660 w 36300"/>
                <a:gd name="T15" fmla="*/ 2956 h 18142"/>
                <a:gd name="T16" fmla="*/ 36300 w 36300"/>
                <a:gd name="T17" fmla="*/ 756 h 18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00" h="18142">
                  <a:moveTo>
                    <a:pt x="36300" y="756"/>
                  </a:moveTo>
                  <a:lnTo>
                    <a:pt x="36300" y="0"/>
                  </a:lnTo>
                  <a:lnTo>
                    <a:pt x="34063" y="0"/>
                  </a:lnTo>
                  <a:lnTo>
                    <a:pt x="31745" y="2814"/>
                  </a:lnTo>
                  <a:lnTo>
                    <a:pt x="0" y="16055"/>
                  </a:lnTo>
                  <a:lnTo>
                    <a:pt x="0" y="18142"/>
                  </a:lnTo>
                  <a:lnTo>
                    <a:pt x="3764" y="18142"/>
                  </a:lnTo>
                  <a:lnTo>
                    <a:pt x="31660" y="2956"/>
                  </a:lnTo>
                  <a:lnTo>
                    <a:pt x="36300" y="756"/>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8" name="组合 7"/>
          <p:cNvGrpSpPr/>
          <p:nvPr/>
        </p:nvGrpSpPr>
        <p:grpSpPr>
          <a:xfrm flipH="1">
            <a:off x="5959031" y="4406469"/>
            <a:ext cx="3068103" cy="2948803"/>
            <a:chOff x="461964" y="-1987551"/>
            <a:chExt cx="11268075" cy="10829929"/>
          </a:xfrm>
          <a:solidFill>
            <a:srgbClr val="85DFFF">
              <a:alpha val="29804"/>
            </a:srgbClr>
          </a:solidFill>
        </p:grpSpPr>
        <p:sp>
          <p:nvSpPr>
            <p:cNvPr id="9" name="Freeform 388"/>
            <p:cNvSpPr>
              <a:spLocks noEditPoints="1"/>
            </p:cNvSpPr>
            <p:nvPr/>
          </p:nvSpPr>
          <p:spPr bwMode="auto">
            <a:xfrm>
              <a:off x="461964" y="-1533527"/>
              <a:ext cx="11268075" cy="9917117"/>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389"/>
            <p:cNvSpPr>
              <a:spLocks noEditPoints="1"/>
            </p:cNvSpPr>
            <p:nvPr/>
          </p:nvSpPr>
          <p:spPr bwMode="auto">
            <a:xfrm>
              <a:off x="2022477" y="-158750"/>
              <a:ext cx="8150225" cy="7172327"/>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390"/>
            <p:cNvSpPr>
              <a:spLocks noEditPoints="1"/>
            </p:cNvSpPr>
            <p:nvPr/>
          </p:nvSpPr>
          <p:spPr bwMode="auto">
            <a:xfrm>
              <a:off x="3813174" y="1146177"/>
              <a:ext cx="4565650" cy="4560891"/>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391"/>
            <p:cNvSpPr>
              <a:spLocks noEditPoints="1"/>
            </p:cNvSpPr>
            <p:nvPr/>
          </p:nvSpPr>
          <p:spPr bwMode="auto">
            <a:xfrm>
              <a:off x="2214565" y="-452437"/>
              <a:ext cx="7762874" cy="7759702"/>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392"/>
            <p:cNvSpPr>
              <a:spLocks noEditPoints="1"/>
            </p:cNvSpPr>
            <p:nvPr/>
          </p:nvSpPr>
          <p:spPr bwMode="auto">
            <a:xfrm>
              <a:off x="4102102" y="1431924"/>
              <a:ext cx="3990976" cy="3986213"/>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393"/>
            <p:cNvSpPr>
              <a:spLocks noEditPoints="1"/>
            </p:cNvSpPr>
            <p:nvPr/>
          </p:nvSpPr>
          <p:spPr bwMode="auto">
            <a:xfrm>
              <a:off x="679451" y="-1987551"/>
              <a:ext cx="10836274" cy="1082992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394"/>
            <p:cNvSpPr>
              <a:spLocks noEditPoints="1"/>
            </p:cNvSpPr>
            <p:nvPr/>
          </p:nvSpPr>
          <p:spPr bwMode="auto">
            <a:xfrm>
              <a:off x="2286001" y="73024"/>
              <a:ext cx="7620000" cy="6708776"/>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395"/>
            <p:cNvSpPr/>
            <p:nvPr/>
          </p:nvSpPr>
          <p:spPr bwMode="auto">
            <a:xfrm>
              <a:off x="6340477" y="80964"/>
              <a:ext cx="47623"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396"/>
            <p:cNvSpPr>
              <a:spLocks noEditPoints="1"/>
            </p:cNvSpPr>
            <p:nvPr/>
          </p:nvSpPr>
          <p:spPr bwMode="auto">
            <a:xfrm>
              <a:off x="3089276" y="207964"/>
              <a:ext cx="6167437" cy="6029328"/>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397"/>
            <p:cNvSpPr>
              <a:spLocks noEditPoints="1"/>
            </p:cNvSpPr>
            <p:nvPr/>
          </p:nvSpPr>
          <p:spPr bwMode="auto">
            <a:xfrm>
              <a:off x="3111499" y="2020888"/>
              <a:ext cx="6145214" cy="762002"/>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0" name="组合 19"/>
          <p:cNvGrpSpPr/>
          <p:nvPr/>
        </p:nvGrpSpPr>
        <p:grpSpPr>
          <a:xfrm flipH="1">
            <a:off x="8271148" y="2743168"/>
            <a:ext cx="5948145" cy="5716854"/>
            <a:chOff x="461963" y="-1987550"/>
            <a:chExt cx="11268075" cy="10829919"/>
          </a:xfrm>
          <a:gradFill flip="none" rotWithShape="1">
            <a:gsLst>
              <a:gs pos="100000">
                <a:srgbClr val="11ABE2">
                  <a:alpha val="0"/>
                </a:srgbClr>
              </a:gs>
              <a:gs pos="88000">
                <a:schemeClr val="bg1">
                  <a:alpha val="30000"/>
                </a:schemeClr>
              </a:gs>
            </a:gsLst>
            <a:lin ang="8100000" scaled="1"/>
            <a:tileRect/>
          </a:gradFill>
        </p:grpSpPr>
        <p:sp>
          <p:nvSpPr>
            <p:cNvPr id="21"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1" name="组合 30"/>
          <p:cNvGrpSpPr/>
          <p:nvPr/>
        </p:nvGrpSpPr>
        <p:grpSpPr>
          <a:xfrm>
            <a:off x="3888261" y="1518782"/>
            <a:ext cx="908380" cy="908380"/>
            <a:chOff x="3888261" y="1518782"/>
            <a:chExt cx="908380" cy="908380"/>
          </a:xfrm>
        </p:grpSpPr>
        <p:grpSp>
          <p:nvGrpSpPr>
            <p:cNvPr id="33" name="组合 32"/>
            <p:cNvGrpSpPr/>
            <p:nvPr/>
          </p:nvGrpSpPr>
          <p:grpSpPr>
            <a:xfrm>
              <a:off x="3888261" y="1518782"/>
              <a:ext cx="908380" cy="908380"/>
              <a:chOff x="2997643" y="2707005"/>
              <a:chExt cx="2124222" cy="2124222"/>
            </a:xfrm>
          </p:grpSpPr>
          <p:sp>
            <p:nvSpPr>
              <p:cNvPr id="34" name="椭圆 33"/>
              <p:cNvSpPr/>
              <p:nvPr/>
            </p:nvSpPr>
            <p:spPr>
              <a:xfrm>
                <a:off x="2997643" y="2707005"/>
                <a:ext cx="2124222" cy="2124222"/>
              </a:xfrm>
              <a:prstGeom prst="ellipse">
                <a:avLst/>
              </a:prstGeom>
              <a:solidFill>
                <a:srgbClr val="00FDFF"/>
              </a:solidFill>
              <a:ln>
                <a:noFill/>
              </a:ln>
              <a:effectLst>
                <a:softEdge rad="152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3438880" y="3148247"/>
                <a:ext cx="1241748" cy="1241743"/>
              </a:xfrm>
              <a:prstGeom prst="ellipse">
                <a:avLst/>
              </a:prstGeom>
              <a:solidFill>
                <a:srgbClr val="0026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4148589" y="1720608"/>
              <a:ext cx="380232" cy="461665"/>
            </a:xfrm>
            <a:prstGeom prst="rect">
              <a:avLst/>
            </a:prstGeom>
          </p:spPr>
          <p:txBody>
            <a:bodyPr wrap="none">
              <a:spAutoFit/>
            </a:bodyPr>
            <a:lstStyle/>
            <a:p>
              <a:r>
                <a:rPr lang="en-US" altLang="zh-CN" sz="2400" dirty="0">
                  <a:solidFill>
                    <a:schemeClr val="bg1"/>
                  </a:solidFill>
                  <a:latin typeface="Agency FB" panose="020B0503020202020204" pitchFamily="34" charset="0"/>
                </a:rPr>
                <a:t>01</a:t>
              </a:r>
              <a:endParaRPr lang="zh-CN" altLang="en-US" sz="2400" dirty="0">
                <a:solidFill>
                  <a:schemeClr val="bg1"/>
                </a:solidFill>
                <a:latin typeface="Agency FB" panose="020B0503020202020204" pitchFamily="34" charset="0"/>
              </a:endParaRPr>
            </a:p>
          </p:txBody>
        </p:sp>
      </p:grpSp>
      <p:sp>
        <p:nvSpPr>
          <p:cNvPr id="37" name="矩形 36"/>
          <p:cNvSpPr/>
          <p:nvPr/>
        </p:nvSpPr>
        <p:spPr>
          <a:xfrm>
            <a:off x="4798227" y="1712969"/>
            <a:ext cx="2240280" cy="460375"/>
          </a:xfrm>
          <a:prstGeom prst="rect">
            <a:avLst/>
          </a:prstGeom>
        </p:spPr>
        <p:txBody>
          <a:bodyPr wrap="none">
            <a:spAutoFit/>
          </a:bodyPr>
          <a:lstStyle/>
          <a:p>
            <a:pPr algn="ctr"/>
            <a:r>
              <a:rPr lang="zh-CN" altLang="en-US" sz="2400" spc="300" dirty="0">
                <a:solidFill>
                  <a:schemeClr val="bg2"/>
                </a:solidFill>
                <a:latin typeface="微软雅黑" panose="020B0503020204020204" pitchFamily="34" charset="-122"/>
                <a:ea typeface="微软雅黑" panose="020B0503020204020204" pitchFamily="34" charset="-122"/>
              </a:rPr>
              <a:t>室内智能调温</a:t>
            </a:r>
            <a:endParaRPr lang="zh-CN" altLang="en-US" sz="2400" spc="300" dirty="0">
              <a:solidFill>
                <a:schemeClr val="bg2"/>
              </a:solidFill>
              <a:latin typeface="微软雅黑" panose="020B0503020204020204" pitchFamily="34" charset="-122"/>
              <a:ea typeface="微软雅黑" panose="020B0503020204020204" pitchFamily="34" charset="-122"/>
            </a:endParaRPr>
          </a:p>
        </p:txBody>
      </p:sp>
      <p:grpSp>
        <p:nvGrpSpPr>
          <p:cNvPr id="59" name="组合 58"/>
          <p:cNvGrpSpPr/>
          <p:nvPr/>
        </p:nvGrpSpPr>
        <p:grpSpPr>
          <a:xfrm>
            <a:off x="4788376" y="2765744"/>
            <a:ext cx="908380" cy="908380"/>
            <a:chOff x="4788376" y="2765744"/>
            <a:chExt cx="908380" cy="908380"/>
          </a:xfrm>
        </p:grpSpPr>
        <p:grpSp>
          <p:nvGrpSpPr>
            <p:cNvPr id="45" name="组合 44"/>
            <p:cNvGrpSpPr/>
            <p:nvPr/>
          </p:nvGrpSpPr>
          <p:grpSpPr>
            <a:xfrm>
              <a:off x="4788376" y="2765744"/>
              <a:ext cx="908380" cy="908380"/>
              <a:chOff x="2997643" y="2707005"/>
              <a:chExt cx="2124222" cy="2124222"/>
            </a:xfrm>
          </p:grpSpPr>
          <p:sp>
            <p:nvSpPr>
              <p:cNvPr id="48" name="椭圆 47"/>
              <p:cNvSpPr/>
              <p:nvPr/>
            </p:nvSpPr>
            <p:spPr>
              <a:xfrm>
                <a:off x="2997643" y="2707005"/>
                <a:ext cx="2124222" cy="2124222"/>
              </a:xfrm>
              <a:prstGeom prst="ellipse">
                <a:avLst/>
              </a:prstGeom>
              <a:solidFill>
                <a:srgbClr val="00FDFF"/>
              </a:solidFill>
              <a:ln>
                <a:noFill/>
              </a:ln>
              <a:effectLst>
                <a:softEdge rad="152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3438880" y="3148247"/>
                <a:ext cx="1241748" cy="1241743"/>
              </a:xfrm>
              <a:prstGeom prst="ellipse">
                <a:avLst/>
              </a:prstGeom>
              <a:solidFill>
                <a:srgbClr val="0026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p:cNvSpPr/>
            <p:nvPr/>
          </p:nvSpPr>
          <p:spPr>
            <a:xfrm>
              <a:off x="5029867" y="2997496"/>
              <a:ext cx="437940" cy="461665"/>
            </a:xfrm>
            <a:prstGeom prst="rect">
              <a:avLst/>
            </a:prstGeom>
          </p:spPr>
          <p:txBody>
            <a:bodyPr wrap="none">
              <a:spAutoFit/>
            </a:bodyPr>
            <a:lstStyle/>
            <a:p>
              <a:r>
                <a:rPr lang="en-US" altLang="zh-CN" sz="2400" dirty="0">
                  <a:solidFill>
                    <a:schemeClr val="bg1"/>
                  </a:solidFill>
                  <a:latin typeface="Agency FB" panose="020B0503020202020204" pitchFamily="34" charset="0"/>
                </a:rPr>
                <a:t>02</a:t>
              </a:r>
              <a:endParaRPr lang="zh-CN" altLang="en-US" sz="2400" dirty="0">
                <a:solidFill>
                  <a:schemeClr val="bg1"/>
                </a:solidFill>
                <a:latin typeface="Agency FB" panose="020B0503020202020204" pitchFamily="34" charset="0"/>
              </a:endParaRPr>
            </a:p>
          </p:txBody>
        </p:sp>
      </p:grpSp>
      <p:sp>
        <p:nvSpPr>
          <p:cNvPr id="47" name="矩形 46"/>
          <p:cNvSpPr/>
          <p:nvPr/>
        </p:nvSpPr>
        <p:spPr>
          <a:xfrm>
            <a:off x="2500903" y="2998750"/>
            <a:ext cx="2240280" cy="460375"/>
          </a:xfrm>
          <a:prstGeom prst="rect">
            <a:avLst/>
          </a:prstGeom>
        </p:spPr>
        <p:txBody>
          <a:bodyPr wrap="none">
            <a:spAutoFit/>
          </a:bodyPr>
          <a:lstStyle/>
          <a:p>
            <a:pPr algn="ctr"/>
            <a:r>
              <a:rPr lang="zh-CN" altLang="en-US" sz="2400" spc="300" dirty="0">
                <a:solidFill>
                  <a:schemeClr val="bg2"/>
                </a:solidFill>
                <a:latin typeface="Agency FB" panose="020B0503020202020204" pitchFamily="34" charset="0"/>
                <a:ea typeface="微软雅黑" panose="020B0503020204020204" pitchFamily="34" charset="-122"/>
              </a:rPr>
              <a:t>家庭智能预警</a:t>
            </a:r>
            <a:endParaRPr lang="zh-CN" altLang="en-US" sz="2400" spc="300" dirty="0">
              <a:solidFill>
                <a:schemeClr val="bg2"/>
              </a:solidFill>
              <a:latin typeface="Agency FB" panose="020B0503020202020204" pitchFamily="34" charset="0"/>
              <a:ea typeface="微软雅黑" panose="020B0503020204020204" pitchFamily="34" charset="-122"/>
            </a:endParaRPr>
          </a:p>
        </p:txBody>
      </p:sp>
      <p:grpSp>
        <p:nvGrpSpPr>
          <p:cNvPr id="73" name="组合 72"/>
          <p:cNvGrpSpPr/>
          <p:nvPr/>
        </p:nvGrpSpPr>
        <p:grpSpPr>
          <a:xfrm>
            <a:off x="7003591" y="3945376"/>
            <a:ext cx="908380" cy="908380"/>
            <a:chOff x="7003591" y="3945376"/>
            <a:chExt cx="908380" cy="908380"/>
          </a:xfrm>
        </p:grpSpPr>
        <p:grpSp>
          <p:nvGrpSpPr>
            <p:cNvPr id="51" name="组合 50"/>
            <p:cNvGrpSpPr/>
            <p:nvPr/>
          </p:nvGrpSpPr>
          <p:grpSpPr>
            <a:xfrm>
              <a:off x="7003591" y="3945376"/>
              <a:ext cx="908380" cy="908380"/>
              <a:chOff x="2997643" y="2707005"/>
              <a:chExt cx="2124222" cy="2124222"/>
            </a:xfrm>
          </p:grpSpPr>
          <p:sp>
            <p:nvSpPr>
              <p:cNvPr id="54" name="椭圆 53"/>
              <p:cNvSpPr/>
              <p:nvPr/>
            </p:nvSpPr>
            <p:spPr>
              <a:xfrm>
                <a:off x="2997643" y="2707005"/>
                <a:ext cx="2124222" cy="2124222"/>
              </a:xfrm>
              <a:prstGeom prst="ellipse">
                <a:avLst/>
              </a:prstGeom>
              <a:solidFill>
                <a:srgbClr val="00FDFF"/>
              </a:solidFill>
              <a:ln>
                <a:noFill/>
              </a:ln>
              <a:effectLst>
                <a:softEdge rad="152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3438880" y="3148247"/>
                <a:ext cx="1241748" cy="1241743"/>
              </a:xfrm>
              <a:prstGeom prst="ellipse">
                <a:avLst/>
              </a:prstGeom>
              <a:solidFill>
                <a:srgbClr val="0026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矩形 51"/>
            <p:cNvSpPr/>
            <p:nvPr/>
          </p:nvSpPr>
          <p:spPr>
            <a:xfrm>
              <a:off x="7236986" y="4156033"/>
              <a:ext cx="436338" cy="461665"/>
            </a:xfrm>
            <a:prstGeom prst="rect">
              <a:avLst/>
            </a:prstGeom>
          </p:spPr>
          <p:txBody>
            <a:bodyPr wrap="none">
              <a:spAutoFit/>
            </a:bodyPr>
            <a:lstStyle/>
            <a:p>
              <a:r>
                <a:rPr lang="en-US" altLang="zh-CN" sz="2400" dirty="0">
                  <a:solidFill>
                    <a:schemeClr val="bg1"/>
                  </a:solidFill>
                  <a:latin typeface="Agency FB" panose="020B0503020202020204" pitchFamily="34" charset="0"/>
                </a:rPr>
                <a:t>04</a:t>
              </a:r>
              <a:endParaRPr lang="zh-CN" altLang="en-US" sz="2400" dirty="0">
                <a:solidFill>
                  <a:schemeClr val="bg1"/>
                </a:solidFill>
                <a:latin typeface="Agency FB" panose="020B0503020202020204" pitchFamily="34" charset="0"/>
              </a:endParaRPr>
            </a:p>
          </p:txBody>
        </p:sp>
      </p:grpSp>
      <p:sp>
        <p:nvSpPr>
          <p:cNvPr id="53" name="矩形 52"/>
          <p:cNvSpPr/>
          <p:nvPr/>
        </p:nvSpPr>
        <p:spPr>
          <a:xfrm>
            <a:off x="4812003" y="4209390"/>
            <a:ext cx="2240280" cy="460375"/>
          </a:xfrm>
          <a:prstGeom prst="rect">
            <a:avLst/>
          </a:prstGeom>
        </p:spPr>
        <p:txBody>
          <a:bodyPr wrap="none">
            <a:spAutoFit/>
          </a:bodyPr>
          <a:lstStyle/>
          <a:p>
            <a:pPr algn="ctr"/>
            <a:r>
              <a:rPr lang="zh-CN" altLang="en-US" sz="2400" spc="300" dirty="0">
                <a:solidFill>
                  <a:schemeClr val="bg2"/>
                </a:solidFill>
                <a:latin typeface="Agency FB" panose="020B0503020202020204" pitchFamily="34" charset="0"/>
                <a:ea typeface="微软雅黑" panose="020B0503020204020204" pitchFamily="34" charset="-122"/>
              </a:rPr>
              <a:t>人脸识别门锁</a:t>
            </a:r>
            <a:endParaRPr lang="zh-CN" altLang="en-US" sz="2400" spc="300" dirty="0">
              <a:solidFill>
                <a:schemeClr val="bg2"/>
              </a:solidFill>
              <a:latin typeface="Agency FB" panose="020B0503020202020204" pitchFamily="34" charset="0"/>
              <a:ea typeface="微软雅黑" panose="020B0503020204020204" pitchFamily="34" charset="-122"/>
            </a:endParaRPr>
          </a:p>
        </p:txBody>
      </p:sp>
      <p:grpSp>
        <p:nvGrpSpPr>
          <p:cNvPr id="58" name="组合 57"/>
          <p:cNvGrpSpPr/>
          <p:nvPr/>
        </p:nvGrpSpPr>
        <p:grpSpPr>
          <a:xfrm>
            <a:off x="932781" y="-8811"/>
            <a:ext cx="2688534" cy="2694022"/>
            <a:chOff x="475581" y="-237411"/>
            <a:chExt cx="2688534" cy="2694022"/>
          </a:xfrm>
        </p:grpSpPr>
        <p:pic>
          <p:nvPicPr>
            <p:cNvPr id="19" name="图片 18"/>
            <p:cNvPicPr>
              <a:picLocks noChangeAspect="1"/>
            </p:cNvPicPr>
            <p:nvPr/>
          </p:nvPicPr>
          <p:blipFill>
            <a:blip r:embed="rId1"/>
            <a:srcRect/>
            <a:stretch>
              <a:fillRect/>
            </a:stretch>
          </p:blipFill>
          <p:spPr>
            <a:xfrm flipH="1">
              <a:off x="475581" y="-237411"/>
              <a:ext cx="2688534" cy="2694022"/>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57" name="椭圆 56"/>
            <p:cNvSpPr/>
            <p:nvPr/>
          </p:nvSpPr>
          <p:spPr>
            <a:xfrm>
              <a:off x="1075946" y="344350"/>
              <a:ext cx="1509152" cy="1509152"/>
            </a:xfrm>
            <a:prstGeom prst="ellipse">
              <a:avLst/>
            </a:prstGeom>
            <a:solidFill>
              <a:srgbClr val="0021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矩形 31"/>
          <p:cNvSpPr/>
          <p:nvPr/>
        </p:nvSpPr>
        <p:spPr>
          <a:xfrm>
            <a:off x="1728590" y="739445"/>
            <a:ext cx="1097280" cy="1198880"/>
          </a:xfrm>
          <a:prstGeom prst="rect">
            <a:avLst/>
          </a:prstGeom>
        </p:spPr>
        <p:txBody>
          <a:bodyPr wrap="none">
            <a:spAutoFit/>
          </a:bodyPr>
          <a:lstStyle/>
          <a:p>
            <a:r>
              <a:rPr lang="zh-CN" altLang="en-US" sz="3600" dirty="0">
                <a:solidFill>
                  <a:schemeClr val="bg1"/>
                </a:solidFill>
                <a:latin typeface="微软雅黑" panose="020B0503020204020204" pitchFamily="34" charset="-122"/>
                <a:ea typeface="微软雅黑" panose="020B0503020204020204" pitchFamily="34" charset="-122"/>
              </a:rPr>
              <a:t>功能</a:t>
            </a:r>
            <a:endParaRPr lang="zh-CN" altLang="en-US" sz="3600" dirty="0">
              <a:solidFill>
                <a:schemeClr val="bg1"/>
              </a:solidFill>
              <a:latin typeface="微软雅黑" panose="020B0503020204020204" pitchFamily="34" charset="-122"/>
              <a:ea typeface="微软雅黑" panose="020B0503020204020204" pitchFamily="34" charset="-122"/>
            </a:endParaRPr>
          </a:p>
          <a:p>
            <a:r>
              <a:rPr lang="zh-CN" altLang="en-US" sz="3600" dirty="0">
                <a:solidFill>
                  <a:schemeClr val="bg1"/>
                </a:solidFill>
                <a:latin typeface="微软雅黑" panose="020B0503020204020204" pitchFamily="34" charset="-122"/>
                <a:ea typeface="微软雅黑" panose="020B0503020204020204" pitchFamily="34" charset="-122"/>
              </a:rPr>
              <a:t>介绍</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nvGrpSpPr>
          <p:cNvPr id="60" name="组合 59"/>
          <p:cNvGrpSpPr/>
          <p:nvPr/>
        </p:nvGrpSpPr>
        <p:grpSpPr>
          <a:xfrm>
            <a:off x="5352812" y="2104710"/>
            <a:ext cx="1184487" cy="1137532"/>
            <a:chOff x="3613150" y="1047750"/>
            <a:chExt cx="4965700" cy="4768850"/>
          </a:xfrm>
          <a:solidFill>
            <a:srgbClr val="FFFFFF">
              <a:alpha val="15000"/>
            </a:srgbClr>
          </a:solidFill>
        </p:grpSpPr>
        <p:sp>
          <p:nvSpPr>
            <p:cNvPr id="61"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2" name="组合 71"/>
          <p:cNvGrpSpPr/>
          <p:nvPr/>
        </p:nvGrpSpPr>
        <p:grpSpPr>
          <a:xfrm>
            <a:off x="6444709" y="2765744"/>
            <a:ext cx="908380" cy="908380"/>
            <a:chOff x="6444709" y="2765744"/>
            <a:chExt cx="908380" cy="908380"/>
          </a:xfrm>
        </p:grpSpPr>
        <p:grpSp>
          <p:nvGrpSpPr>
            <p:cNvPr id="39" name="组合 38"/>
            <p:cNvGrpSpPr/>
            <p:nvPr/>
          </p:nvGrpSpPr>
          <p:grpSpPr>
            <a:xfrm>
              <a:off x="6444709" y="2765744"/>
              <a:ext cx="908380" cy="908380"/>
              <a:chOff x="2997643" y="2707005"/>
              <a:chExt cx="2124222" cy="2124222"/>
            </a:xfrm>
          </p:grpSpPr>
          <p:sp>
            <p:nvSpPr>
              <p:cNvPr id="42" name="椭圆 41"/>
              <p:cNvSpPr/>
              <p:nvPr/>
            </p:nvSpPr>
            <p:spPr>
              <a:xfrm>
                <a:off x="2997643" y="2707005"/>
                <a:ext cx="2124222" cy="2124222"/>
              </a:xfrm>
              <a:prstGeom prst="ellipse">
                <a:avLst/>
              </a:prstGeom>
              <a:solidFill>
                <a:srgbClr val="00FDFF"/>
              </a:solidFill>
              <a:ln>
                <a:noFill/>
              </a:ln>
              <a:effectLst>
                <a:softEdge rad="152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438880" y="3148247"/>
                <a:ext cx="1241748" cy="1241743"/>
              </a:xfrm>
              <a:prstGeom prst="ellipse">
                <a:avLst/>
              </a:prstGeom>
              <a:solidFill>
                <a:srgbClr val="0026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矩形 39"/>
            <p:cNvSpPr/>
            <p:nvPr/>
          </p:nvSpPr>
          <p:spPr>
            <a:xfrm>
              <a:off x="6708783" y="2961964"/>
              <a:ext cx="447558" cy="461665"/>
            </a:xfrm>
            <a:prstGeom prst="rect">
              <a:avLst/>
            </a:prstGeom>
          </p:spPr>
          <p:txBody>
            <a:bodyPr wrap="none">
              <a:spAutoFit/>
            </a:bodyPr>
            <a:lstStyle/>
            <a:p>
              <a:r>
                <a:rPr lang="en-US" altLang="zh-CN" sz="2400" dirty="0">
                  <a:solidFill>
                    <a:schemeClr val="bg1"/>
                  </a:solidFill>
                  <a:latin typeface="Agency FB" panose="020B0503020202020204" pitchFamily="34" charset="0"/>
                </a:rPr>
                <a:t>03</a:t>
              </a:r>
              <a:endParaRPr lang="zh-CN" altLang="en-US" sz="2400" dirty="0">
                <a:solidFill>
                  <a:schemeClr val="bg1"/>
                </a:solidFill>
                <a:latin typeface="Agency FB" panose="020B0503020202020204" pitchFamily="34" charset="0"/>
              </a:endParaRPr>
            </a:p>
          </p:txBody>
        </p:sp>
      </p:grpSp>
      <p:sp>
        <p:nvSpPr>
          <p:cNvPr id="41" name="矩形 40"/>
          <p:cNvSpPr/>
          <p:nvPr/>
        </p:nvSpPr>
        <p:spPr>
          <a:xfrm>
            <a:off x="7426504" y="2913656"/>
            <a:ext cx="1554480" cy="460375"/>
          </a:xfrm>
          <a:prstGeom prst="rect">
            <a:avLst/>
          </a:prstGeom>
        </p:spPr>
        <p:txBody>
          <a:bodyPr wrap="none">
            <a:spAutoFit/>
          </a:bodyPr>
          <a:lstStyle/>
          <a:p>
            <a:pPr algn="ctr"/>
            <a:r>
              <a:rPr lang="zh-CN" altLang="en-US" sz="2400" spc="300" dirty="0">
                <a:solidFill>
                  <a:schemeClr val="bg2"/>
                </a:solidFill>
                <a:latin typeface="Agency FB" panose="020B0503020202020204" pitchFamily="34" charset="0"/>
                <a:ea typeface="微软雅黑" panose="020B0503020204020204" pitchFamily="34" charset="-122"/>
              </a:rPr>
              <a:t>实时监控</a:t>
            </a:r>
            <a:endParaRPr lang="zh-CN" altLang="en-US" sz="2400" spc="300" dirty="0">
              <a:solidFill>
                <a:schemeClr val="bg2"/>
              </a:solidFill>
              <a:latin typeface="Agency FB" panose="020B0503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750" fill="hold"/>
                                        <p:tgtEl>
                                          <p:spTgt spid="58"/>
                                        </p:tgtEl>
                                        <p:attrNameLst>
                                          <p:attrName>ppt_x</p:attrName>
                                        </p:attrNameLst>
                                      </p:cBhvr>
                                      <p:tavLst>
                                        <p:tav tm="0">
                                          <p:val>
                                            <p:strVal val="0-#ppt_w/2"/>
                                          </p:val>
                                        </p:tav>
                                        <p:tav tm="100000">
                                          <p:val>
                                            <p:strVal val="#ppt_x"/>
                                          </p:val>
                                        </p:tav>
                                      </p:tavLst>
                                    </p:anim>
                                    <p:anim calcmode="lin" valueType="num">
                                      <p:cBhvr additive="base">
                                        <p:cTn id="8" dur="750" fill="hold"/>
                                        <p:tgtEl>
                                          <p:spTgt spid="58"/>
                                        </p:tgtEl>
                                        <p:attrNameLst>
                                          <p:attrName>ppt_y</p:attrName>
                                        </p:attrNameLst>
                                      </p:cBhvr>
                                      <p:tavLst>
                                        <p:tav tm="0">
                                          <p:val>
                                            <p:strVal val="0-#ppt_h/2"/>
                                          </p:val>
                                        </p:tav>
                                        <p:tav tm="100000">
                                          <p:val>
                                            <p:strVal val="#ppt_y"/>
                                          </p:val>
                                        </p:tav>
                                      </p:tavLst>
                                    </p:anim>
                                  </p:childTnLst>
                                </p:cTn>
                              </p:par>
                              <p:par>
                                <p:cTn id="9" presetID="17" presetClass="entr" presetSubtype="10" fill="hold" grpId="0" nodeType="withEffect">
                                  <p:stCondLst>
                                    <p:cond delay="600"/>
                                  </p:stCondLst>
                                  <p:childTnLst>
                                    <p:set>
                                      <p:cBhvr>
                                        <p:cTn id="10" dur="1" fill="hold">
                                          <p:stCondLst>
                                            <p:cond delay="0"/>
                                          </p:stCondLst>
                                        </p:cTn>
                                        <p:tgtEl>
                                          <p:spTgt spid="32"/>
                                        </p:tgtEl>
                                        <p:attrNameLst>
                                          <p:attrName>style.visibility</p:attrName>
                                        </p:attrNameLst>
                                      </p:cBhvr>
                                      <p:to>
                                        <p:strVal val="visible"/>
                                      </p:to>
                                    </p:set>
                                    <p:anim calcmode="lin" valueType="num">
                                      <p:cBhvr>
                                        <p:cTn id="11" dur="500" fill="hold"/>
                                        <p:tgtEl>
                                          <p:spTgt spid="32"/>
                                        </p:tgtEl>
                                        <p:attrNameLst>
                                          <p:attrName>ppt_w</p:attrName>
                                        </p:attrNameLst>
                                      </p:cBhvr>
                                      <p:tavLst>
                                        <p:tav tm="0">
                                          <p:val>
                                            <p:fltVal val="0"/>
                                          </p:val>
                                        </p:tav>
                                        <p:tav tm="100000">
                                          <p:val>
                                            <p:strVal val="#ppt_w"/>
                                          </p:val>
                                        </p:tav>
                                      </p:tavLst>
                                    </p:anim>
                                    <p:anim calcmode="lin" valueType="num">
                                      <p:cBhvr>
                                        <p:cTn id="12" dur="500" fill="hold"/>
                                        <p:tgtEl>
                                          <p:spTgt spid="32"/>
                                        </p:tgtEl>
                                        <p:attrNameLst>
                                          <p:attrName>ppt_h</p:attrName>
                                        </p:attrNameLst>
                                      </p:cBhvr>
                                      <p:tavLst>
                                        <p:tav tm="0">
                                          <p:val>
                                            <p:strVal val="#ppt_h"/>
                                          </p:val>
                                        </p:tav>
                                        <p:tav tm="100000">
                                          <p:val>
                                            <p:strVal val="#ppt_h"/>
                                          </p:val>
                                        </p:tav>
                                      </p:tavLst>
                                    </p:anim>
                                  </p:childTnLst>
                                </p:cTn>
                              </p:par>
                              <p:par>
                                <p:cTn id="13" presetID="22" presetClass="entr" presetSubtype="8" fill="hold" nodeType="withEffect">
                                  <p:stCondLst>
                                    <p:cond delay="100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750"/>
                                        <p:tgtEl>
                                          <p:spTgt spid="4"/>
                                        </p:tgtEl>
                                      </p:cBhvr>
                                    </p:animEffect>
                                  </p:childTnLst>
                                </p:cTn>
                              </p:par>
                              <p:par>
                                <p:cTn id="16" presetID="10" presetClass="entr" presetSubtype="0" fill="hold" nodeType="withEffect">
                                  <p:stCondLst>
                                    <p:cond delay="1300"/>
                                  </p:stCondLst>
                                  <p:childTnLst>
                                    <p:set>
                                      <p:cBhvr>
                                        <p:cTn id="17" dur="1" fill="hold">
                                          <p:stCondLst>
                                            <p:cond delay="0"/>
                                          </p:stCondLst>
                                        </p:cTn>
                                        <p:tgtEl>
                                          <p:spTgt spid="60"/>
                                        </p:tgtEl>
                                        <p:attrNameLst>
                                          <p:attrName>style.visibility</p:attrName>
                                        </p:attrNameLst>
                                      </p:cBhvr>
                                      <p:to>
                                        <p:strVal val="visible"/>
                                      </p:to>
                                    </p:set>
                                    <p:animEffect transition="in" filter="fade">
                                      <p:cBhvr>
                                        <p:cTn id="18" dur="500"/>
                                        <p:tgtEl>
                                          <p:spTgt spid="60"/>
                                        </p:tgtEl>
                                      </p:cBhvr>
                                    </p:animEffect>
                                  </p:childTnLst>
                                </p:cTn>
                              </p:par>
                              <p:par>
                                <p:cTn id="19" presetID="8" presetClass="emph" presetSubtype="0" fill="hold" nodeType="withEffect">
                                  <p:stCondLst>
                                    <p:cond delay="1200"/>
                                  </p:stCondLst>
                                  <p:childTnLst>
                                    <p:animRot by="21600000">
                                      <p:cBhvr>
                                        <p:cTn id="20" dur="2500" fill="hold"/>
                                        <p:tgtEl>
                                          <p:spTgt spid="60"/>
                                        </p:tgtEl>
                                        <p:attrNameLst>
                                          <p:attrName>r</p:attrName>
                                        </p:attrNameLst>
                                      </p:cBhvr>
                                    </p:animRot>
                                  </p:childTnLst>
                                </p:cTn>
                              </p:par>
                              <p:par>
                                <p:cTn id="21" presetID="10" presetClass="entr" presetSubtype="0" fill="hold" nodeType="withEffect">
                                  <p:stCondLst>
                                    <p:cond delay="150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8" presetClass="emph" presetSubtype="0" fill="hold" nodeType="withEffect">
                                  <p:stCondLst>
                                    <p:cond delay="1300"/>
                                  </p:stCondLst>
                                  <p:childTnLst>
                                    <p:animRot by="-21600000">
                                      <p:cBhvr>
                                        <p:cTn id="25" dur="2500" fill="hold"/>
                                        <p:tgtEl>
                                          <p:spTgt spid="20"/>
                                        </p:tgtEl>
                                        <p:attrNameLst>
                                          <p:attrName>r</p:attrName>
                                        </p:attrNameLst>
                                      </p:cBhvr>
                                    </p:animRot>
                                  </p:childTnLst>
                                </p:cTn>
                              </p:par>
                              <p:par>
                                <p:cTn id="26" presetID="10" presetClass="entr" presetSubtype="0" fill="hold" nodeType="withEffect">
                                  <p:stCondLst>
                                    <p:cond delay="160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8" presetClass="emph" presetSubtype="0" fill="hold" nodeType="withEffect">
                                  <p:stCondLst>
                                    <p:cond delay="1400"/>
                                  </p:stCondLst>
                                  <p:childTnLst>
                                    <p:animRot by="21600000">
                                      <p:cBhvr>
                                        <p:cTn id="30" dur="2400" fill="hold"/>
                                        <p:tgtEl>
                                          <p:spTgt spid="8"/>
                                        </p:tgtEl>
                                        <p:attrNameLst>
                                          <p:attrName>r</p:attrName>
                                        </p:attrNameLst>
                                      </p:cBhvr>
                                    </p:animRot>
                                  </p:childTnLst>
                                </p:cTn>
                              </p:par>
                              <p:par>
                                <p:cTn id="31" presetID="53" presetClass="entr" presetSubtype="16" fill="hold" nodeType="withEffect">
                                  <p:stCondLst>
                                    <p:cond delay="1600"/>
                                  </p:stCondLst>
                                  <p:childTnLst>
                                    <p:set>
                                      <p:cBhvr>
                                        <p:cTn id="32" dur="1" fill="hold">
                                          <p:stCondLst>
                                            <p:cond delay="0"/>
                                          </p:stCondLst>
                                        </p:cTn>
                                        <p:tgtEl>
                                          <p:spTgt spid="31"/>
                                        </p:tgtEl>
                                        <p:attrNameLst>
                                          <p:attrName>style.visibility</p:attrName>
                                        </p:attrNameLst>
                                      </p:cBhvr>
                                      <p:to>
                                        <p:strVal val="visible"/>
                                      </p:to>
                                    </p:set>
                                    <p:anim calcmode="lin" valueType="num">
                                      <p:cBhvr>
                                        <p:cTn id="33" dur="500" fill="hold"/>
                                        <p:tgtEl>
                                          <p:spTgt spid="31"/>
                                        </p:tgtEl>
                                        <p:attrNameLst>
                                          <p:attrName>ppt_w</p:attrName>
                                        </p:attrNameLst>
                                      </p:cBhvr>
                                      <p:tavLst>
                                        <p:tav tm="0">
                                          <p:val>
                                            <p:fltVal val="0"/>
                                          </p:val>
                                        </p:tav>
                                        <p:tav tm="100000">
                                          <p:val>
                                            <p:strVal val="#ppt_w"/>
                                          </p:val>
                                        </p:tav>
                                      </p:tavLst>
                                    </p:anim>
                                    <p:anim calcmode="lin" valueType="num">
                                      <p:cBhvr>
                                        <p:cTn id="34" dur="500" fill="hold"/>
                                        <p:tgtEl>
                                          <p:spTgt spid="31"/>
                                        </p:tgtEl>
                                        <p:attrNameLst>
                                          <p:attrName>ppt_h</p:attrName>
                                        </p:attrNameLst>
                                      </p:cBhvr>
                                      <p:tavLst>
                                        <p:tav tm="0">
                                          <p:val>
                                            <p:fltVal val="0"/>
                                          </p:val>
                                        </p:tav>
                                        <p:tav tm="100000">
                                          <p:val>
                                            <p:strVal val="#ppt_h"/>
                                          </p:val>
                                        </p:tav>
                                      </p:tavLst>
                                    </p:anim>
                                    <p:animEffect transition="in" filter="fade">
                                      <p:cBhvr>
                                        <p:cTn id="35" dur="500"/>
                                        <p:tgtEl>
                                          <p:spTgt spid="31"/>
                                        </p:tgtEl>
                                      </p:cBhvr>
                                    </p:animEffect>
                                  </p:childTnLst>
                                </p:cTn>
                              </p:par>
                              <p:par>
                                <p:cTn id="36" presetID="22" presetClass="entr" presetSubtype="8" fill="hold" grpId="0" nodeType="withEffect">
                                  <p:stCondLst>
                                    <p:cond delay="1800"/>
                                  </p:stCondLst>
                                  <p:childTnLst>
                                    <p:set>
                                      <p:cBhvr>
                                        <p:cTn id="37" dur="1" fill="hold">
                                          <p:stCondLst>
                                            <p:cond delay="0"/>
                                          </p:stCondLst>
                                        </p:cTn>
                                        <p:tgtEl>
                                          <p:spTgt spid="37"/>
                                        </p:tgtEl>
                                        <p:attrNameLst>
                                          <p:attrName>style.visibility</p:attrName>
                                        </p:attrNameLst>
                                      </p:cBhvr>
                                      <p:to>
                                        <p:strVal val="visible"/>
                                      </p:to>
                                    </p:set>
                                    <p:animEffect transition="in" filter="wipe(left)">
                                      <p:cBhvr>
                                        <p:cTn id="38" dur="500"/>
                                        <p:tgtEl>
                                          <p:spTgt spid="37"/>
                                        </p:tgtEl>
                                      </p:cBhvr>
                                    </p:animEffect>
                                  </p:childTnLst>
                                </p:cTn>
                              </p:par>
                              <p:par>
                                <p:cTn id="39" presetID="53" presetClass="entr" presetSubtype="16" fill="hold" nodeType="withEffect">
                                  <p:stCondLst>
                                    <p:cond delay="2000"/>
                                  </p:stCondLst>
                                  <p:childTnLst>
                                    <p:set>
                                      <p:cBhvr>
                                        <p:cTn id="40" dur="1" fill="hold">
                                          <p:stCondLst>
                                            <p:cond delay="0"/>
                                          </p:stCondLst>
                                        </p:cTn>
                                        <p:tgtEl>
                                          <p:spTgt spid="59"/>
                                        </p:tgtEl>
                                        <p:attrNameLst>
                                          <p:attrName>style.visibility</p:attrName>
                                        </p:attrNameLst>
                                      </p:cBhvr>
                                      <p:to>
                                        <p:strVal val="visible"/>
                                      </p:to>
                                    </p:set>
                                    <p:anim calcmode="lin" valueType="num">
                                      <p:cBhvr>
                                        <p:cTn id="41" dur="500" fill="hold"/>
                                        <p:tgtEl>
                                          <p:spTgt spid="59"/>
                                        </p:tgtEl>
                                        <p:attrNameLst>
                                          <p:attrName>ppt_w</p:attrName>
                                        </p:attrNameLst>
                                      </p:cBhvr>
                                      <p:tavLst>
                                        <p:tav tm="0">
                                          <p:val>
                                            <p:fltVal val="0"/>
                                          </p:val>
                                        </p:tav>
                                        <p:tav tm="100000">
                                          <p:val>
                                            <p:strVal val="#ppt_w"/>
                                          </p:val>
                                        </p:tav>
                                      </p:tavLst>
                                    </p:anim>
                                    <p:anim calcmode="lin" valueType="num">
                                      <p:cBhvr>
                                        <p:cTn id="42" dur="500" fill="hold"/>
                                        <p:tgtEl>
                                          <p:spTgt spid="59"/>
                                        </p:tgtEl>
                                        <p:attrNameLst>
                                          <p:attrName>ppt_h</p:attrName>
                                        </p:attrNameLst>
                                      </p:cBhvr>
                                      <p:tavLst>
                                        <p:tav tm="0">
                                          <p:val>
                                            <p:fltVal val="0"/>
                                          </p:val>
                                        </p:tav>
                                        <p:tav tm="100000">
                                          <p:val>
                                            <p:strVal val="#ppt_h"/>
                                          </p:val>
                                        </p:tav>
                                      </p:tavLst>
                                    </p:anim>
                                    <p:animEffect transition="in" filter="fade">
                                      <p:cBhvr>
                                        <p:cTn id="43" dur="500"/>
                                        <p:tgtEl>
                                          <p:spTgt spid="59"/>
                                        </p:tgtEl>
                                      </p:cBhvr>
                                    </p:animEffect>
                                  </p:childTnLst>
                                </p:cTn>
                              </p:par>
                              <p:par>
                                <p:cTn id="44" presetID="22" presetClass="entr" presetSubtype="2" fill="hold" grpId="0" nodeType="withEffect">
                                  <p:stCondLst>
                                    <p:cond delay="2200"/>
                                  </p:stCondLst>
                                  <p:childTnLst>
                                    <p:set>
                                      <p:cBhvr>
                                        <p:cTn id="45" dur="1" fill="hold">
                                          <p:stCondLst>
                                            <p:cond delay="0"/>
                                          </p:stCondLst>
                                        </p:cTn>
                                        <p:tgtEl>
                                          <p:spTgt spid="47"/>
                                        </p:tgtEl>
                                        <p:attrNameLst>
                                          <p:attrName>style.visibility</p:attrName>
                                        </p:attrNameLst>
                                      </p:cBhvr>
                                      <p:to>
                                        <p:strVal val="visible"/>
                                      </p:to>
                                    </p:set>
                                    <p:animEffect transition="in" filter="wipe(right)">
                                      <p:cBhvr>
                                        <p:cTn id="46" dur="500"/>
                                        <p:tgtEl>
                                          <p:spTgt spid="47"/>
                                        </p:tgtEl>
                                      </p:cBhvr>
                                    </p:animEffect>
                                  </p:childTnLst>
                                </p:cTn>
                              </p:par>
                              <p:par>
                                <p:cTn id="47" presetID="53" presetClass="entr" presetSubtype="16" fill="hold" nodeType="withEffect">
                                  <p:stCondLst>
                                    <p:cond delay="2400"/>
                                  </p:stCondLst>
                                  <p:childTnLst>
                                    <p:set>
                                      <p:cBhvr>
                                        <p:cTn id="48" dur="1" fill="hold">
                                          <p:stCondLst>
                                            <p:cond delay="0"/>
                                          </p:stCondLst>
                                        </p:cTn>
                                        <p:tgtEl>
                                          <p:spTgt spid="72"/>
                                        </p:tgtEl>
                                        <p:attrNameLst>
                                          <p:attrName>style.visibility</p:attrName>
                                        </p:attrNameLst>
                                      </p:cBhvr>
                                      <p:to>
                                        <p:strVal val="visible"/>
                                      </p:to>
                                    </p:set>
                                    <p:anim calcmode="lin" valueType="num">
                                      <p:cBhvr>
                                        <p:cTn id="49" dur="500" fill="hold"/>
                                        <p:tgtEl>
                                          <p:spTgt spid="72"/>
                                        </p:tgtEl>
                                        <p:attrNameLst>
                                          <p:attrName>ppt_w</p:attrName>
                                        </p:attrNameLst>
                                      </p:cBhvr>
                                      <p:tavLst>
                                        <p:tav tm="0">
                                          <p:val>
                                            <p:fltVal val="0"/>
                                          </p:val>
                                        </p:tav>
                                        <p:tav tm="100000">
                                          <p:val>
                                            <p:strVal val="#ppt_w"/>
                                          </p:val>
                                        </p:tav>
                                      </p:tavLst>
                                    </p:anim>
                                    <p:anim calcmode="lin" valueType="num">
                                      <p:cBhvr>
                                        <p:cTn id="50" dur="500" fill="hold"/>
                                        <p:tgtEl>
                                          <p:spTgt spid="72"/>
                                        </p:tgtEl>
                                        <p:attrNameLst>
                                          <p:attrName>ppt_h</p:attrName>
                                        </p:attrNameLst>
                                      </p:cBhvr>
                                      <p:tavLst>
                                        <p:tav tm="0">
                                          <p:val>
                                            <p:fltVal val="0"/>
                                          </p:val>
                                        </p:tav>
                                        <p:tav tm="100000">
                                          <p:val>
                                            <p:strVal val="#ppt_h"/>
                                          </p:val>
                                        </p:tav>
                                      </p:tavLst>
                                    </p:anim>
                                    <p:animEffect transition="in" filter="fade">
                                      <p:cBhvr>
                                        <p:cTn id="51" dur="500"/>
                                        <p:tgtEl>
                                          <p:spTgt spid="72"/>
                                        </p:tgtEl>
                                      </p:cBhvr>
                                    </p:animEffect>
                                  </p:childTnLst>
                                </p:cTn>
                              </p:par>
                              <p:par>
                                <p:cTn id="52" presetID="22" presetClass="entr" presetSubtype="8" fill="hold" grpId="0" nodeType="withEffect">
                                  <p:stCondLst>
                                    <p:cond delay="2600"/>
                                  </p:stCondLst>
                                  <p:childTnLst>
                                    <p:set>
                                      <p:cBhvr>
                                        <p:cTn id="53" dur="1" fill="hold">
                                          <p:stCondLst>
                                            <p:cond delay="0"/>
                                          </p:stCondLst>
                                        </p:cTn>
                                        <p:tgtEl>
                                          <p:spTgt spid="41"/>
                                        </p:tgtEl>
                                        <p:attrNameLst>
                                          <p:attrName>style.visibility</p:attrName>
                                        </p:attrNameLst>
                                      </p:cBhvr>
                                      <p:to>
                                        <p:strVal val="visible"/>
                                      </p:to>
                                    </p:set>
                                    <p:animEffect transition="in" filter="wipe(left)">
                                      <p:cBhvr>
                                        <p:cTn id="54" dur="500"/>
                                        <p:tgtEl>
                                          <p:spTgt spid="41"/>
                                        </p:tgtEl>
                                      </p:cBhvr>
                                    </p:animEffect>
                                  </p:childTnLst>
                                </p:cTn>
                              </p:par>
                              <p:par>
                                <p:cTn id="55" presetID="53" presetClass="entr" presetSubtype="16" fill="hold" nodeType="withEffect">
                                  <p:stCondLst>
                                    <p:cond delay="2800"/>
                                  </p:stCondLst>
                                  <p:childTnLst>
                                    <p:set>
                                      <p:cBhvr>
                                        <p:cTn id="56" dur="1" fill="hold">
                                          <p:stCondLst>
                                            <p:cond delay="0"/>
                                          </p:stCondLst>
                                        </p:cTn>
                                        <p:tgtEl>
                                          <p:spTgt spid="73"/>
                                        </p:tgtEl>
                                        <p:attrNameLst>
                                          <p:attrName>style.visibility</p:attrName>
                                        </p:attrNameLst>
                                      </p:cBhvr>
                                      <p:to>
                                        <p:strVal val="visible"/>
                                      </p:to>
                                    </p:set>
                                    <p:anim calcmode="lin" valueType="num">
                                      <p:cBhvr>
                                        <p:cTn id="57" dur="500" fill="hold"/>
                                        <p:tgtEl>
                                          <p:spTgt spid="73"/>
                                        </p:tgtEl>
                                        <p:attrNameLst>
                                          <p:attrName>ppt_w</p:attrName>
                                        </p:attrNameLst>
                                      </p:cBhvr>
                                      <p:tavLst>
                                        <p:tav tm="0">
                                          <p:val>
                                            <p:fltVal val="0"/>
                                          </p:val>
                                        </p:tav>
                                        <p:tav tm="100000">
                                          <p:val>
                                            <p:strVal val="#ppt_w"/>
                                          </p:val>
                                        </p:tav>
                                      </p:tavLst>
                                    </p:anim>
                                    <p:anim calcmode="lin" valueType="num">
                                      <p:cBhvr>
                                        <p:cTn id="58" dur="500" fill="hold"/>
                                        <p:tgtEl>
                                          <p:spTgt spid="73"/>
                                        </p:tgtEl>
                                        <p:attrNameLst>
                                          <p:attrName>ppt_h</p:attrName>
                                        </p:attrNameLst>
                                      </p:cBhvr>
                                      <p:tavLst>
                                        <p:tav tm="0">
                                          <p:val>
                                            <p:fltVal val="0"/>
                                          </p:val>
                                        </p:tav>
                                        <p:tav tm="100000">
                                          <p:val>
                                            <p:strVal val="#ppt_h"/>
                                          </p:val>
                                        </p:tav>
                                      </p:tavLst>
                                    </p:anim>
                                    <p:animEffect transition="in" filter="fade">
                                      <p:cBhvr>
                                        <p:cTn id="59" dur="500"/>
                                        <p:tgtEl>
                                          <p:spTgt spid="73"/>
                                        </p:tgtEl>
                                      </p:cBhvr>
                                    </p:animEffect>
                                  </p:childTnLst>
                                </p:cTn>
                              </p:par>
                              <p:par>
                                <p:cTn id="60" presetID="22" presetClass="entr" presetSubtype="2" fill="hold" grpId="0" nodeType="withEffect">
                                  <p:stCondLst>
                                    <p:cond delay="3000"/>
                                  </p:stCondLst>
                                  <p:childTnLst>
                                    <p:set>
                                      <p:cBhvr>
                                        <p:cTn id="61" dur="1" fill="hold">
                                          <p:stCondLst>
                                            <p:cond delay="0"/>
                                          </p:stCondLst>
                                        </p:cTn>
                                        <p:tgtEl>
                                          <p:spTgt spid="53"/>
                                        </p:tgtEl>
                                        <p:attrNameLst>
                                          <p:attrName>style.visibility</p:attrName>
                                        </p:attrNameLst>
                                      </p:cBhvr>
                                      <p:to>
                                        <p:strVal val="visible"/>
                                      </p:to>
                                    </p:set>
                                    <p:animEffect transition="in" filter="wipe(right)">
                                      <p:cBhvr>
                                        <p:cTn id="6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47" grpId="0"/>
      <p:bldP spid="53" grpId="0"/>
      <p:bldP spid="32" grpId="0"/>
      <p:bldP spid="41"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15" name="组合 14"/>
          <p:cNvGrpSpPr/>
          <p:nvPr/>
        </p:nvGrpSpPr>
        <p:grpSpPr>
          <a:xfrm>
            <a:off x="2769488" y="1486020"/>
            <a:ext cx="2378484" cy="2285998"/>
            <a:chOff x="4301681" y="1954598"/>
            <a:chExt cx="3068103" cy="2948803"/>
          </a:xfrm>
        </p:grpSpPr>
        <p:pic>
          <p:nvPicPr>
            <p:cNvPr id="14" name="图片 13"/>
            <p:cNvPicPr>
              <a:picLocks noChangeAspect="1"/>
            </p:cNvPicPr>
            <p:nvPr/>
          </p:nvPicPr>
          <p:blipFill>
            <a:blip r:embed="rId2"/>
            <a:srcRect/>
            <a:stretch>
              <a:fillRect/>
            </a:stretch>
          </p:blipFill>
          <p:spPr>
            <a:xfrm flipH="1">
              <a:off x="4491465" y="2081988"/>
              <a:ext cx="2688534" cy="2694022"/>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grpSp>
          <p:nvGrpSpPr>
            <p:cNvPr id="3" name="组合 2"/>
            <p:cNvGrpSpPr/>
            <p:nvPr/>
          </p:nvGrpSpPr>
          <p:grpSpPr>
            <a:xfrm flipH="1">
              <a:off x="4301681" y="1954598"/>
              <a:ext cx="3068103" cy="2948803"/>
              <a:chOff x="461964" y="-1987551"/>
              <a:chExt cx="11268075" cy="10829929"/>
            </a:xfrm>
            <a:solidFill>
              <a:srgbClr val="85DFFF">
                <a:alpha val="29804"/>
              </a:srgbClr>
            </a:solidFill>
          </p:grpSpPr>
          <p:sp>
            <p:nvSpPr>
              <p:cNvPr id="4" name="Freeform 388"/>
              <p:cNvSpPr>
                <a:spLocks noEditPoints="1"/>
              </p:cNvSpPr>
              <p:nvPr/>
            </p:nvSpPr>
            <p:spPr bwMode="auto">
              <a:xfrm>
                <a:off x="461964" y="-1533527"/>
                <a:ext cx="11268075" cy="9917117"/>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sp>
            <p:nvSpPr>
              <p:cNvPr id="5" name="Freeform 389"/>
              <p:cNvSpPr>
                <a:spLocks noEditPoints="1"/>
              </p:cNvSpPr>
              <p:nvPr/>
            </p:nvSpPr>
            <p:spPr bwMode="auto">
              <a:xfrm>
                <a:off x="2022477" y="-158750"/>
                <a:ext cx="8150225" cy="7172327"/>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sp>
            <p:nvSpPr>
              <p:cNvPr id="6" name="Freeform 390"/>
              <p:cNvSpPr>
                <a:spLocks noEditPoints="1"/>
              </p:cNvSpPr>
              <p:nvPr/>
            </p:nvSpPr>
            <p:spPr bwMode="auto">
              <a:xfrm>
                <a:off x="3813174" y="1146177"/>
                <a:ext cx="4565650" cy="4560891"/>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sp>
            <p:nvSpPr>
              <p:cNvPr id="7" name="Freeform 391"/>
              <p:cNvSpPr>
                <a:spLocks noEditPoints="1"/>
              </p:cNvSpPr>
              <p:nvPr/>
            </p:nvSpPr>
            <p:spPr bwMode="auto">
              <a:xfrm>
                <a:off x="2214565" y="-452437"/>
                <a:ext cx="7762874" cy="7759702"/>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sp>
            <p:nvSpPr>
              <p:cNvPr id="8" name="Freeform 392"/>
              <p:cNvSpPr>
                <a:spLocks noEditPoints="1"/>
              </p:cNvSpPr>
              <p:nvPr/>
            </p:nvSpPr>
            <p:spPr bwMode="auto">
              <a:xfrm>
                <a:off x="4102102" y="1431924"/>
                <a:ext cx="3990976" cy="3986213"/>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sp>
            <p:nvSpPr>
              <p:cNvPr id="9" name="Freeform 393"/>
              <p:cNvSpPr>
                <a:spLocks noEditPoints="1"/>
              </p:cNvSpPr>
              <p:nvPr/>
            </p:nvSpPr>
            <p:spPr bwMode="auto">
              <a:xfrm>
                <a:off x="679451" y="-1987551"/>
                <a:ext cx="10836274" cy="1082992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sp>
            <p:nvSpPr>
              <p:cNvPr id="10" name="Freeform 394"/>
              <p:cNvSpPr>
                <a:spLocks noEditPoints="1"/>
              </p:cNvSpPr>
              <p:nvPr/>
            </p:nvSpPr>
            <p:spPr bwMode="auto">
              <a:xfrm>
                <a:off x="2286001" y="73024"/>
                <a:ext cx="7620000" cy="6708776"/>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sp>
            <p:nvSpPr>
              <p:cNvPr id="11" name="Freeform 395"/>
              <p:cNvSpPr/>
              <p:nvPr/>
            </p:nvSpPr>
            <p:spPr bwMode="auto">
              <a:xfrm>
                <a:off x="6340477" y="80964"/>
                <a:ext cx="47623"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sp>
            <p:nvSpPr>
              <p:cNvPr id="12" name="Freeform 396"/>
              <p:cNvSpPr>
                <a:spLocks noEditPoints="1"/>
              </p:cNvSpPr>
              <p:nvPr/>
            </p:nvSpPr>
            <p:spPr bwMode="auto">
              <a:xfrm>
                <a:off x="3089276" y="207964"/>
                <a:ext cx="6167437" cy="6029328"/>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sp>
            <p:nvSpPr>
              <p:cNvPr id="13" name="Freeform 397"/>
              <p:cNvSpPr>
                <a:spLocks noEditPoints="1"/>
              </p:cNvSpPr>
              <p:nvPr/>
            </p:nvSpPr>
            <p:spPr bwMode="auto">
              <a:xfrm>
                <a:off x="3111499" y="2020888"/>
                <a:ext cx="6145214" cy="762002"/>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a:p>
            </p:txBody>
          </p:sp>
        </p:grpSp>
      </p:grpSp>
      <p:sp>
        <p:nvSpPr>
          <p:cNvPr id="16" name="矩形 15"/>
          <p:cNvSpPr/>
          <p:nvPr/>
        </p:nvSpPr>
        <p:spPr>
          <a:xfrm>
            <a:off x="3621138" y="2121188"/>
            <a:ext cx="675185" cy="1015663"/>
          </a:xfrm>
          <a:prstGeom prst="rect">
            <a:avLst/>
          </a:prstGeom>
        </p:spPr>
        <p:txBody>
          <a:bodyPr wrap="none">
            <a:spAutoFit/>
          </a:bodyPr>
          <a:lstStyle/>
          <a:p>
            <a:pPr algn="ctr"/>
            <a:r>
              <a:rPr lang="en-US" altLang="zh-CN" sz="6000" dirty="0">
                <a:solidFill>
                  <a:schemeClr val="bg1"/>
                </a:solidFill>
                <a:latin typeface="Agency FB" panose="020B0503020202020204" pitchFamily="34" charset="0"/>
              </a:rPr>
              <a:t>01</a:t>
            </a:r>
            <a:endParaRPr lang="zh-CN" altLang="en-US" sz="6000" dirty="0">
              <a:solidFill>
                <a:schemeClr val="bg1"/>
              </a:solidFill>
              <a:latin typeface="Agency FB" panose="020B0503020202020204" pitchFamily="34" charset="0"/>
            </a:endParaRPr>
          </a:p>
        </p:txBody>
      </p:sp>
      <p:grpSp>
        <p:nvGrpSpPr>
          <p:cNvPr id="20" name="组合 19"/>
          <p:cNvGrpSpPr/>
          <p:nvPr/>
        </p:nvGrpSpPr>
        <p:grpSpPr>
          <a:xfrm rot="20400000">
            <a:off x="5473295" y="1600470"/>
            <a:ext cx="4169557" cy="904044"/>
            <a:chOff x="4844858" y="2364713"/>
            <a:chExt cx="4169557" cy="904044"/>
          </a:xfrm>
        </p:grpSpPr>
        <p:sp>
          <p:nvSpPr>
            <p:cNvPr id="18" name="矩形 17"/>
            <p:cNvSpPr/>
            <p:nvPr/>
          </p:nvSpPr>
          <p:spPr>
            <a:xfrm>
              <a:off x="4844858" y="2364713"/>
              <a:ext cx="3764280" cy="768350"/>
            </a:xfrm>
            <a:prstGeom prst="rect">
              <a:avLst/>
            </a:prstGeom>
          </p:spPr>
          <p:txBody>
            <a:bodyPr wrap="none">
              <a:spAutoFit/>
            </a:bodyPr>
            <a:lstStyle/>
            <a:p>
              <a:r>
                <a:rPr lang="zh-CN" altLang="en-US" sz="4400" spc="300" dirty="0">
                  <a:solidFill>
                    <a:schemeClr val="bg2"/>
                  </a:solidFill>
                  <a:latin typeface="Agency FB" panose="020B0503020202020204" pitchFamily="34" charset="0"/>
                  <a:ea typeface="微软雅黑" panose="020B0503020204020204" pitchFamily="34" charset="-122"/>
                </a:rPr>
                <a:t>室内智能调温</a:t>
              </a:r>
              <a:endParaRPr lang="zh-CN" altLang="en-US" sz="4400" spc="300" dirty="0">
                <a:solidFill>
                  <a:schemeClr val="bg2"/>
                </a:solidFill>
                <a:latin typeface="Agency FB" panose="020B0503020202020204" pitchFamily="34" charset="0"/>
                <a:ea typeface="微软雅黑" panose="020B0503020204020204" pitchFamily="34" charset="-122"/>
              </a:endParaRPr>
            </a:p>
          </p:txBody>
        </p:sp>
        <p:sp>
          <p:nvSpPr>
            <p:cNvPr id="19" name="矩形 18"/>
            <p:cNvSpPr/>
            <p:nvPr/>
          </p:nvSpPr>
          <p:spPr>
            <a:xfrm>
              <a:off x="4914855" y="2962052"/>
              <a:ext cx="4099560" cy="306705"/>
            </a:xfrm>
            <a:prstGeom prst="rect">
              <a:avLst/>
            </a:prstGeom>
          </p:spPr>
          <p:txBody>
            <a:bodyPr wrap="none">
              <a:spAutoFit/>
            </a:bodyPr>
            <a:lstStyle/>
            <a:p>
              <a:pPr algn="l"/>
              <a:r>
                <a:rPr lang="en-US" altLang="zh-CN" sz="1400" spc="300" dirty="0">
                  <a:solidFill>
                    <a:schemeClr val="bg2"/>
                  </a:solidFill>
                  <a:latin typeface="Agency FB" panose="020B0503020202020204" pitchFamily="34" charset="0"/>
                  <a:ea typeface="微软雅黑" panose="020B0503020204020204" pitchFamily="34" charset="-122"/>
                </a:rPr>
                <a:t>Indoor intelligent temperature adjustment</a:t>
              </a:r>
              <a:endParaRPr lang="en-US" altLang="zh-CN" sz="1400" spc="300" dirty="0">
                <a:solidFill>
                  <a:schemeClr val="bg2"/>
                </a:solidFill>
                <a:latin typeface="Agency FB" panose="020B0503020202020204" pitchFamily="34" charset="0"/>
                <a:ea typeface="微软雅黑" panose="020B0503020204020204" pitchFamily="34" charset="-122"/>
              </a:endParaRPr>
            </a:p>
          </p:txBody>
        </p:sp>
      </p:grpSp>
      <p:grpSp>
        <p:nvGrpSpPr>
          <p:cNvPr id="21" name="组合 20"/>
          <p:cNvGrpSpPr/>
          <p:nvPr/>
        </p:nvGrpSpPr>
        <p:grpSpPr>
          <a:xfrm>
            <a:off x="206210" y="309649"/>
            <a:ext cx="13394593" cy="6868152"/>
            <a:chOff x="-479848" y="87142"/>
            <a:chExt cx="13174640" cy="6884213"/>
          </a:xfrm>
          <a:gradFill flip="none" rotWithShape="1">
            <a:gsLst>
              <a:gs pos="100000">
                <a:srgbClr val="11ABE2">
                  <a:alpha val="0"/>
                </a:srgbClr>
              </a:gs>
              <a:gs pos="0">
                <a:srgbClr val="11ABE2">
                  <a:alpha val="30000"/>
                </a:srgbClr>
              </a:gs>
            </a:gsLst>
            <a:lin ang="8100000" scaled="1"/>
            <a:tileRect/>
          </a:gradFill>
        </p:grpSpPr>
        <p:sp>
          <p:nvSpPr>
            <p:cNvPr id="22" name="Freeform 576"/>
            <p:cNvSpPr/>
            <p:nvPr/>
          </p:nvSpPr>
          <p:spPr bwMode="auto">
            <a:xfrm>
              <a:off x="-385484" y="159177"/>
              <a:ext cx="12985912" cy="6812178"/>
            </a:xfrm>
            <a:custGeom>
              <a:avLst/>
              <a:gdLst>
                <a:gd name="T0" fmla="*/ 35780 w 35780"/>
                <a:gd name="T1" fmla="*/ 0 h 18142"/>
                <a:gd name="T2" fmla="*/ 34275 w 35780"/>
                <a:gd name="T3" fmla="*/ 0 h 18142"/>
                <a:gd name="T4" fmla="*/ 30937 w 35780"/>
                <a:gd name="T5" fmla="*/ 2845 h 18142"/>
                <a:gd name="T6" fmla="*/ 0 w 35780"/>
                <a:gd name="T7" fmla="*/ 18142 h 18142"/>
                <a:gd name="T8" fmla="*/ 7315 w 35780"/>
                <a:gd name="T9" fmla="*/ 18142 h 18142"/>
                <a:gd name="T10" fmla="*/ 35780 w 35780"/>
                <a:gd name="T11" fmla="*/ 0 h 18142"/>
              </a:gdLst>
              <a:ahLst/>
              <a:cxnLst>
                <a:cxn ang="0">
                  <a:pos x="T0" y="T1"/>
                </a:cxn>
                <a:cxn ang="0">
                  <a:pos x="T2" y="T3"/>
                </a:cxn>
                <a:cxn ang="0">
                  <a:pos x="T4" y="T5"/>
                </a:cxn>
                <a:cxn ang="0">
                  <a:pos x="T6" y="T7"/>
                </a:cxn>
                <a:cxn ang="0">
                  <a:pos x="T8" y="T9"/>
                </a:cxn>
                <a:cxn ang="0">
                  <a:pos x="T10" y="T11"/>
                </a:cxn>
              </a:cxnLst>
              <a:rect l="0" t="0" r="r" b="b"/>
              <a:pathLst>
                <a:path w="35780" h="18142">
                  <a:moveTo>
                    <a:pt x="35780" y="0"/>
                  </a:moveTo>
                  <a:lnTo>
                    <a:pt x="34275" y="0"/>
                  </a:lnTo>
                  <a:lnTo>
                    <a:pt x="30937" y="2845"/>
                  </a:lnTo>
                  <a:lnTo>
                    <a:pt x="0" y="18142"/>
                  </a:lnTo>
                  <a:lnTo>
                    <a:pt x="7315" y="18142"/>
                  </a:lnTo>
                  <a:lnTo>
                    <a:pt x="35780" y="0"/>
                  </a:lnTo>
                  <a:close/>
                </a:path>
              </a:pathLst>
            </a:custGeom>
            <a:grpFill/>
            <a:ln>
              <a:noFill/>
            </a:ln>
          </p:spPr>
          <p:txBody>
            <a:bodyPr vert="horz" wrap="square" lIns="91440" tIns="45720" rIns="91440" bIns="45720" numCol="1" anchor="t" anchorCtr="0" compatLnSpc="1"/>
            <a:lstStyle/>
            <a:p>
              <a:endParaRPr lang="zh-CN" altLang="en-US"/>
            </a:p>
          </p:txBody>
        </p:sp>
        <p:sp>
          <p:nvSpPr>
            <p:cNvPr id="23" name="Freeform 577"/>
            <p:cNvSpPr/>
            <p:nvPr/>
          </p:nvSpPr>
          <p:spPr bwMode="auto">
            <a:xfrm>
              <a:off x="-479848" y="170818"/>
              <a:ext cx="13174640" cy="6788897"/>
            </a:xfrm>
            <a:custGeom>
              <a:avLst/>
              <a:gdLst>
                <a:gd name="T0" fmla="*/ 36300 w 36300"/>
                <a:gd name="T1" fmla="*/ 2070 h 18080"/>
                <a:gd name="T2" fmla="*/ 36300 w 36300"/>
                <a:gd name="T3" fmla="*/ 0 h 18080"/>
                <a:gd name="T4" fmla="*/ 31457 w 36300"/>
                <a:gd name="T5" fmla="*/ 2845 h 18080"/>
                <a:gd name="T6" fmla="*/ 0 w 36300"/>
                <a:gd name="T7" fmla="*/ 14554 h 18080"/>
                <a:gd name="T8" fmla="*/ 0 w 36300"/>
                <a:gd name="T9" fmla="*/ 18080 h 18080"/>
                <a:gd name="T10" fmla="*/ 31660 w 36300"/>
                <a:gd name="T11" fmla="*/ 2956 h 18080"/>
                <a:gd name="T12" fmla="*/ 36300 w 36300"/>
                <a:gd name="T13" fmla="*/ 2070 h 18080"/>
              </a:gdLst>
              <a:ahLst/>
              <a:cxnLst>
                <a:cxn ang="0">
                  <a:pos x="T0" y="T1"/>
                </a:cxn>
                <a:cxn ang="0">
                  <a:pos x="T2" y="T3"/>
                </a:cxn>
                <a:cxn ang="0">
                  <a:pos x="T4" y="T5"/>
                </a:cxn>
                <a:cxn ang="0">
                  <a:pos x="T6" y="T7"/>
                </a:cxn>
                <a:cxn ang="0">
                  <a:pos x="T8" y="T9"/>
                </a:cxn>
                <a:cxn ang="0">
                  <a:pos x="T10" y="T11"/>
                </a:cxn>
                <a:cxn ang="0">
                  <a:pos x="T12" y="T13"/>
                </a:cxn>
              </a:cxnLst>
              <a:rect l="0" t="0" r="r" b="b"/>
              <a:pathLst>
                <a:path w="36300" h="18080">
                  <a:moveTo>
                    <a:pt x="36300" y="2070"/>
                  </a:moveTo>
                  <a:lnTo>
                    <a:pt x="36300" y="0"/>
                  </a:lnTo>
                  <a:lnTo>
                    <a:pt x="31457" y="2845"/>
                  </a:lnTo>
                  <a:lnTo>
                    <a:pt x="0" y="14554"/>
                  </a:lnTo>
                  <a:lnTo>
                    <a:pt x="0" y="18080"/>
                  </a:lnTo>
                  <a:lnTo>
                    <a:pt x="31660" y="2956"/>
                  </a:lnTo>
                  <a:lnTo>
                    <a:pt x="36300" y="2070"/>
                  </a:lnTo>
                  <a:close/>
                </a:path>
              </a:pathLst>
            </a:custGeom>
            <a:grpFill/>
            <a:ln>
              <a:noFill/>
            </a:ln>
          </p:spPr>
          <p:txBody>
            <a:bodyPr vert="horz" wrap="square" lIns="91440" tIns="45720" rIns="91440" bIns="45720" numCol="1" anchor="t" anchorCtr="0" compatLnSpc="1"/>
            <a:lstStyle/>
            <a:p>
              <a:endParaRPr lang="zh-CN" altLang="en-US"/>
            </a:p>
          </p:txBody>
        </p:sp>
        <p:sp>
          <p:nvSpPr>
            <p:cNvPr id="24" name="Freeform 578"/>
            <p:cNvSpPr/>
            <p:nvPr/>
          </p:nvSpPr>
          <p:spPr bwMode="auto">
            <a:xfrm>
              <a:off x="-479848" y="87142"/>
              <a:ext cx="13174640" cy="6812178"/>
            </a:xfrm>
            <a:custGeom>
              <a:avLst/>
              <a:gdLst>
                <a:gd name="T0" fmla="*/ 36300 w 36300"/>
                <a:gd name="T1" fmla="*/ 756 h 18142"/>
                <a:gd name="T2" fmla="*/ 36300 w 36300"/>
                <a:gd name="T3" fmla="*/ 0 h 18142"/>
                <a:gd name="T4" fmla="*/ 34063 w 36300"/>
                <a:gd name="T5" fmla="*/ 0 h 18142"/>
                <a:gd name="T6" fmla="*/ 31745 w 36300"/>
                <a:gd name="T7" fmla="*/ 2814 h 18142"/>
                <a:gd name="T8" fmla="*/ 0 w 36300"/>
                <a:gd name="T9" fmla="*/ 16055 h 18142"/>
                <a:gd name="T10" fmla="*/ 0 w 36300"/>
                <a:gd name="T11" fmla="*/ 18142 h 18142"/>
                <a:gd name="T12" fmla="*/ 3764 w 36300"/>
                <a:gd name="T13" fmla="*/ 18142 h 18142"/>
                <a:gd name="T14" fmla="*/ 31660 w 36300"/>
                <a:gd name="T15" fmla="*/ 2956 h 18142"/>
                <a:gd name="T16" fmla="*/ 36300 w 36300"/>
                <a:gd name="T17" fmla="*/ 756 h 18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00" h="18142">
                  <a:moveTo>
                    <a:pt x="36300" y="756"/>
                  </a:moveTo>
                  <a:lnTo>
                    <a:pt x="36300" y="0"/>
                  </a:lnTo>
                  <a:lnTo>
                    <a:pt x="34063" y="0"/>
                  </a:lnTo>
                  <a:lnTo>
                    <a:pt x="31745" y="2814"/>
                  </a:lnTo>
                  <a:lnTo>
                    <a:pt x="0" y="16055"/>
                  </a:lnTo>
                  <a:lnTo>
                    <a:pt x="0" y="18142"/>
                  </a:lnTo>
                  <a:lnTo>
                    <a:pt x="3764" y="18142"/>
                  </a:lnTo>
                  <a:lnTo>
                    <a:pt x="31660" y="2956"/>
                  </a:lnTo>
                  <a:lnTo>
                    <a:pt x="36300" y="756"/>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25" name="组合 24"/>
          <p:cNvGrpSpPr/>
          <p:nvPr/>
        </p:nvGrpSpPr>
        <p:grpSpPr>
          <a:xfrm flipH="1">
            <a:off x="8290833" y="2759678"/>
            <a:ext cx="5948145" cy="5716854"/>
            <a:chOff x="461963" y="-1987550"/>
            <a:chExt cx="11268075" cy="10829919"/>
          </a:xfrm>
          <a:gradFill flip="none" rotWithShape="1">
            <a:gsLst>
              <a:gs pos="56000">
                <a:srgbClr val="11ABE2">
                  <a:alpha val="0"/>
                </a:srgbClr>
              </a:gs>
              <a:gs pos="0">
                <a:schemeClr val="bg1">
                  <a:alpha val="30000"/>
                </a:schemeClr>
              </a:gs>
            </a:gsLst>
            <a:lin ang="8100000" scaled="1"/>
            <a:tileRect/>
          </a:gradFill>
        </p:grpSpPr>
        <p:sp>
          <p:nvSpPr>
            <p:cNvPr id="26"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6" name="组合 35"/>
          <p:cNvGrpSpPr/>
          <p:nvPr/>
        </p:nvGrpSpPr>
        <p:grpSpPr>
          <a:xfrm>
            <a:off x="4520075" y="2846029"/>
            <a:ext cx="1184487" cy="1137532"/>
            <a:chOff x="3613150" y="1047750"/>
            <a:chExt cx="4965700" cy="4768850"/>
          </a:xfrm>
          <a:solidFill>
            <a:srgbClr val="FFFFFF">
              <a:alpha val="15000"/>
            </a:srgbClr>
          </a:solidFill>
        </p:grpSpPr>
        <p:sp>
          <p:nvSpPr>
            <p:cNvPr id="37"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0-#ppt_w/2"/>
                                          </p:val>
                                        </p:tav>
                                        <p:tav tm="100000">
                                          <p:val>
                                            <p:strVal val="#ppt_x"/>
                                          </p:val>
                                        </p:tav>
                                      </p:tavLst>
                                    </p:anim>
                                    <p:anim calcmode="lin" valueType="num">
                                      <p:cBhvr additive="base">
                                        <p:cTn id="8" dur="750" fill="hold"/>
                                        <p:tgtEl>
                                          <p:spTgt spid="15"/>
                                        </p:tgtEl>
                                        <p:attrNameLst>
                                          <p:attrName>ppt_y</p:attrName>
                                        </p:attrNameLst>
                                      </p:cBhvr>
                                      <p:tavLst>
                                        <p:tav tm="0">
                                          <p:val>
                                            <p:strVal val="0-#ppt_h/2"/>
                                          </p:val>
                                        </p:tav>
                                        <p:tav tm="100000">
                                          <p:val>
                                            <p:strVal val="#ppt_y"/>
                                          </p:val>
                                        </p:tav>
                                      </p:tavLst>
                                    </p:anim>
                                  </p:childTnLst>
                                </p:cTn>
                              </p:par>
                              <p:par>
                                <p:cTn id="9" presetID="22" presetClass="entr" presetSubtype="2" fill="hold" nodeType="withEffect">
                                  <p:stCondLst>
                                    <p:cond delay="200"/>
                                  </p:stCondLst>
                                  <p:childTnLst>
                                    <p:set>
                                      <p:cBhvr>
                                        <p:cTn id="10" dur="1" fill="hold">
                                          <p:stCondLst>
                                            <p:cond delay="0"/>
                                          </p:stCondLst>
                                        </p:cTn>
                                        <p:tgtEl>
                                          <p:spTgt spid="21"/>
                                        </p:tgtEl>
                                        <p:attrNameLst>
                                          <p:attrName>style.visibility</p:attrName>
                                        </p:attrNameLst>
                                      </p:cBhvr>
                                      <p:to>
                                        <p:strVal val="visible"/>
                                      </p:to>
                                    </p:set>
                                    <p:animEffect transition="in" filter="wipe(right)">
                                      <p:cBhvr>
                                        <p:cTn id="11" dur="500"/>
                                        <p:tgtEl>
                                          <p:spTgt spid="21"/>
                                        </p:tgtEl>
                                      </p:cBhvr>
                                    </p:animEffect>
                                  </p:childTnLst>
                                </p:cTn>
                              </p:par>
                              <p:par>
                                <p:cTn id="12" presetID="8" presetClass="emph" presetSubtype="0" fill="hold" nodeType="withEffect">
                                  <p:stCondLst>
                                    <p:cond delay="0"/>
                                  </p:stCondLst>
                                  <p:childTnLst>
                                    <p:animRot by="21600000">
                                      <p:cBhvr>
                                        <p:cTn id="13" dur="1750" fill="hold"/>
                                        <p:tgtEl>
                                          <p:spTgt spid="15"/>
                                        </p:tgtEl>
                                        <p:attrNameLst>
                                          <p:attrName>r</p:attrName>
                                        </p:attrNameLst>
                                      </p:cBhvr>
                                    </p:animRot>
                                  </p:childTnLst>
                                </p:cTn>
                              </p:par>
                              <p:par>
                                <p:cTn id="14" presetID="10" presetClass="entr" presetSubtype="0" fill="hold" nodeType="withEffect">
                                  <p:stCondLst>
                                    <p:cond delay="30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500"/>
                                        <p:tgtEl>
                                          <p:spTgt spid="36"/>
                                        </p:tgtEl>
                                      </p:cBhvr>
                                    </p:animEffect>
                                  </p:childTnLst>
                                </p:cTn>
                              </p:par>
                              <p:par>
                                <p:cTn id="17" presetID="8" presetClass="emph" presetSubtype="0" fill="hold" nodeType="withEffect">
                                  <p:stCondLst>
                                    <p:cond delay="0"/>
                                  </p:stCondLst>
                                  <p:childTnLst>
                                    <p:animRot by="21600000">
                                      <p:cBhvr>
                                        <p:cTn id="18" dur="1750" fill="hold"/>
                                        <p:tgtEl>
                                          <p:spTgt spid="36"/>
                                        </p:tgtEl>
                                        <p:attrNameLst>
                                          <p:attrName>r</p:attrName>
                                        </p:attrNameLst>
                                      </p:cBhvr>
                                    </p:animRot>
                                  </p:childTnLst>
                                </p:cTn>
                              </p:par>
                              <p:par>
                                <p:cTn id="19" presetID="53" presetClass="entr" presetSubtype="16" fill="hold" grpId="0" nodeType="withEffect">
                                  <p:stCondLst>
                                    <p:cond delay="70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par>
                                <p:cTn id="24" presetID="22" presetClass="entr" presetSubtype="8" fill="hold" nodeType="withEffect">
                                  <p:stCondLst>
                                    <p:cond delay="100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500"/>
                                        <p:tgtEl>
                                          <p:spTgt spid="20"/>
                                        </p:tgtEl>
                                      </p:cBhvr>
                                    </p:animEffect>
                                  </p:childTnLst>
                                </p:cTn>
                              </p:par>
                              <p:par>
                                <p:cTn id="27" presetID="31" presetClass="entr" presetSubtype="0" fill="hold" nodeType="withEffect">
                                  <p:stCondLst>
                                    <p:cond delay="1000"/>
                                  </p:stCondLst>
                                  <p:childTnLst>
                                    <p:set>
                                      <p:cBhvr>
                                        <p:cTn id="28" dur="1" fill="hold">
                                          <p:stCondLst>
                                            <p:cond delay="0"/>
                                          </p:stCondLst>
                                        </p:cTn>
                                        <p:tgtEl>
                                          <p:spTgt spid="25"/>
                                        </p:tgtEl>
                                        <p:attrNameLst>
                                          <p:attrName>style.visibility</p:attrName>
                                        </p:attrNameLst>
                                      </p:cBhvr>
                                      <p:to>
                                        <p:strVal val="visible"/>
                                      </p:to>
                                    </p:set>
                                    <p:anim calcmode="lin" valueType="num">
                                      <p:cBhvr>
                                        <p:cTn id="29" dur="750" fill="hold"/>
                                        <p:tgtEl>
                                          <p:spTgt spid="25"/>
                                        </p:tgtEl>
                                        <p:attrNameLst>
                                          <p:attrName>ppt_w</p:attrName>
                                        </p:attrNameLst>
                                      </p:cBhvr>
                                      <p:tavLst>
                                        <p:tav tm="0">
                                          <p:val>
                                            <p:fltVal val="0"/>
                                          </p:val>
                                        </p:tav>
                                        <p:tav tm="100000">
                                          <p:val>
                                            <p:strVal val="#ppt_w"/>
                                          </p:val>
                                        </p:tav>
                                      </p:tavLst>
                                    </p:anim>
                                    <p:anim calcmode="lin" valueType="num">
                                      <p:cBhvr>
                                        <p:cTn id="30" dur="750" fill="hold"/>
                                        <p:tgtEl>
                                          <p:spTgt spid="25"/>
                                        </p:tgtEl>
                                        <p:attrNameLst>
                                          <p:attrName>ppt_h</p:attrName>
                                        </p:attrNameLst>
                                      </p:cBhvr>
                                      <p:tavLst>
                                        <p:tav tm="0">
                                          <p:val>
                                            <p:fltVal val="0"/>
                                          </p:val>
                                        </p:tav>
                                        <p:tav tm="100000">
                                          <p:val>
                                            <p:strVal val="#ppt_h"/>
                                          </p:val>
                                        </p:tav>
                                      </p:tavLst>
                                    </p:anim>
                                    <p:anim calcmode="lin" valueType="num">
                                      <p:cBhvr>
                                        <p:cTn id="31" dur="750" fill="hold"/>
                                        <p:tgtEl>
                                          <p:spTgt spid="25"/>
                                        </p:tgtEl>
                                        <p:attrNameLst>
                                          <p:attrName>style.rotation</p:attrName>
                                        </p:attrNameLst>
                                      </p:cBhvr>
                                      <p:tavLst>
                                        <p:tav tm="0">
                                          <p:val>
                                            <p:fltVal val="90"/>
                                          </p:val>
                                        </p:tav>
                                        <p:tav tm="100000">
                                          <p:val>
                                            <p:fltVal val="0"/>
                                          </p:val>
                                        </p:tav>
                                      </p:tavLst>
                                    </p:anim>
                                    <p:animEffect transition="in" filter="fade">
                                      <p:cBhvr>
                                        <p:cTn id="32"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菱形 17"/>
          <p:cNvSpPr/>
          <p:nvPr/>
        </p:nvSpPr>
        <p:spPr>
          <a:xfrm>
            <a:off x="1349375" y="1625600"/>
            <a:ext cx="2730500" cy="2730500"/>
          </a:xfrm>
          <a:prstGeom prst="diamond">
            <a:avLst/>
          </a:prstGeom>
          <a:noFill/>
          <a:ln w="25400">
            <a:solidFill>
              <a:srgbClr val="0092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4730750" y="1625600"/>
            <a:ext cx="2730500" cy="2730500"/>
          </a:xfrm>
          <a:prstGeom prst="diamond">
            <a:avLst/>
          </a:prstGeom>
          <a:noFill/>
          <a:ln w="25400">
            <a:solidFill>
              <a:srgbClr val="0092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菱形 19"/>
          <p:cNvSpPr/>
          <p:nvPr/>
        </p:nvSpPr>
        <p:spPr>
          <a:xfrm>
            <a:off x="8112125" y="1625600"/>
            <a:ext cx="2730500" cy="2730500"/>
          </a:xfrm>
          <a:prstGeom prst="diamond">
            <a:avLst/>
          </a:prstGeom>
          <a:noFill/>
          <a:ln w="25400">
            <a:solidFill>
              <a:srgbClr val="0092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KSO_Shape"/>
          <p:cNvSpPr/>
          <p:nvPr/>
        </p:nvSpPr>
        <p:spPr bwMode="auto">
          <a:xfrm>
            <a:off x="2101850" y="2554758"/>
            <a:ext cx="1225550" cy="872183"/>
          </a:xfrm>
          <a:custGeom>
            <a:avLst/>
            <a:gdLst>
              <a:gd name="T0" fmla="*/ 1091648 w 2509838"/>
              <a:gd name="T1" fmla="*/ 1608111 h 1787526"/>
              <a:gd name="T2" fmla="*/ 1364673 w 2509838"/>
              <a:gd name="T3" fmla="*/ 1644625 h 1787526"/>
              <a:gd name="T4" fmla="*/ 1419551 w 2509838"/>
              <a:gd name="T5" fmla="*/ 1603152 h 1787526"/>
              <a:gd name="T6" fmla="*/ 2438407 w 2509838"/>
              <a:gd name="T7" fmla="*/ 1567539 h 1787526"/>
              <a:gd name="T8" fmla="*/ 2487842 w 2509838"/>
              <a:gd name="T9" fmla="*/ 1592108 h 1787526"/>
              <a:gd name="T10" fmla="*/ 2509611 w 2509838"/>
              <a:gd name="T11" fmla="*/ 1640568 h 1787526"/>
              <a:gd name="T12" fmla="*/ 2495552 w 2509838"/>
              <a:gd name="T13" fmla="*/ 1753040 h 1787526"/>
              <a:gd name="T14" fmla="*/ 2450426 w 2509838"/>
              <a:gd name="T15" fmla="*/ 1783920 h 1787526"/>
              <a:gd name="T16" fmla="*/ 55558 w 2509838"/>
              <a:gd name="T17" fmla="*/ 1782793 h 1787526"/>
              <a:gd name="T18" fmla="*/ 12472 w 2509838"/>
              <a:gd name="T19" fmla="*/ 1750110 h 1787526"/>
              <a:gd name="T20" fmla="*/ 680 w 2509838"/>
              <a:gd name="T21" fmla="*/ 1636736 h 1787526"/>
              <a:gd name="T22" fmla="*/ 24717 w 2509838"/>
              <a:gd name="T23" fmla="*/ 1589628 h 1787526"/>
              <a:gd name="T24" fmla="*/ 75740 w 2509838"/>
              <a:gd name="T25" fmla="*/ 1567089 h 1787526"/>
              <a:gd name="T26" fmla="*/ 933501 w 2509838"/>
              <a:gd name="T27" fmla="*/ 749091 h 1787526"/>
              <a:gd name="T28" fmla="*/ 932155 w 2509838"/>
              <a:gd name="T29" fmla="*/ 1160902 h 1787526"/>
              <a:gd name="T30" fmla="*/ 829865 w 2509838"/>
              <a:gd name="T31" fmla="*/ 1167944 h 1787526"/>
              <a:gd name="T32" fmla="*/ 814387 w 2509838"/>
              <a:gd name="T33" fmla="*/ 760448 h 1787526"/>
              <a:gd name="T34" fmla="*/ 837043 w 2509838"/>
              <a:gd name="T35" fmla="*/ 738188 h 1787526"/>
              <a:gd name="T36" fmla="*/ 1416304 w 2509838"/>
              <a:gd name="T37" fmla="*/ 686474 h 1787526"/>
              <a:gd name="T38" fmla="*/ 1412034 w 2509838"/>
              <a:gd name="T39" fmla="*/ 1161601 h 1787526"/>
              <a:gd name="T40" fmla="*/ 1308659 w 2509838"/>
              <a:gd name="T41" fmla="*/ 1166588 h 1787526"/>
              <a:gd name="T42" fmla="*/ 1296074 w 2509838"/>
              <a:gd name="T43" fmla="*/ 694181 h 1787526"/>
              <a:gd name="T44" fmla="*/ 988416 w 2509838"/>
              <a:gd name="T45" fmla="*/ 671513 h 1787526"/>
              <a:gd name="T46" fmla="*/ 1088565 w 2509838"/>
              <a:gd name="T47" fmla="*/ 688968 h 1787526"/>
              <a:gd name="T48" fmla="*/ 1081281 w 2509838"/>
              <a:gd name="T49" fmla="*/ 1163414 h 1787526"/>
              <a:gd name="T50" fmla="*/ 976581 w 2509838"/>
              <a:gd name="T51" fmla="*/ 1165228 h 1787526"/>
              <a:gd name="T52" fmla="*/ 966338 w 2509838"/>
              <a:gd name="T53" fmla="*/ 691461 h 1787526"/>
              <a:gd name="T54" fmla="*/ 1546133 w 2509838"/>
              <a:gd name="T55" fmla="*/ 590550 h 1787526"/>
              <a:gd name="T56" fmla="*/ 1571170 w 2509838"/>
              <a:gd name="T57" fmla="*/ 617105 h 1787526"/>
              <a:gd name="T58" fmla="*/ 1558196 w 2509838"/>
              <a:gd name="T59" fmla="*/ 1165903 h 1787526"/>
              <a:gd name="T60" fmla="*/ 1453496 w 2509838"/>
              <a:gd name="T61" fmla="*/ 1160229 h 1787526"/>
              <a:gd name="T62" fmla="*/ 1449399 w 2509838"/>
              <a:gd name="T63" fmla="*/ 608026 h 1787526"/>
              <a:gd name="T64" fmla="*/ 1229322 w 2509838"/>
              <a:gd name="T65" fmla="*/ 590777 h 1787526"/>
              <a:gd name="T66" fmla="*/ 1252538 w 2509838"/>
              <a:gd name="T67" fmla="*/ 620282 h 1787526"/>
              <a:gd name="T68" fmla="*/ 1236833 w 2509838"/>
              <a:gd name="T69" fmla="*/ 1167492 h 1787526"/>
              <a:gd name="T70" fmla="*/ 1132815 w 2509838"/>
              <a:gd name="T71" fmla="*/ 1157959 h 1787526"/>
              <a:gd name="T72" fmla="*/ 1131450 w 2509838"/>
              <a:gd name="T73" fmla="*/ 605303 h 1787526"/>
              <a:gd name="T74" fmla="*/ 1713065 w 2509838"/>
              <a:gd name="T75" fmla="*/ 508680 h 1787526"/>
              <a:gd name="T76" fmla="*/ 1733550 w 2509838"/>
              <a:gd name="T77" fmla="*/ 545860 h 1787526"/>
              <a:gd name="T78" fmla="*/ 1715797 w 2509838"/>
              <a:gd name="T79" fmla="*/ 1168174 h 1787526"/>
              <a:gd name="T80" fmla="*/ 1612689 w 2509838"/>
              <a:gd name="T81" fmla="*/ 1153438 h 1787526"/>
              <a:gd name="T82" fmla="*/ 1614055 w 2509838"/>
              <a:gd name="T83" fmla="*/ 521829 h 1787526"/>
              <a:gd name="T84" fmla="*/ 1733550 w 2509838"/>
              <a:gd name="T85" fmla="*/ 464215 h 1787526"/>
              <a:gd name="T86" fmla="*/ 1501548 w 2509838"/>
              <a:gd name="T87" fmla="*/ 379141 h 1787526"/>
              <a:gd name="T88" fmla="*/ 188232 w 2509838"/>
              <a:gd name="T89" fmla="*/ 103187 h 1787526"/>
              <a:gd name="T90" fmla="*/ 158976 w 2509838"/>
              <a:gd name="T91" fmla="*/ 139700 h 1787526"/>
              <a:gd name="T92" fmla="*/ 160110 w 2509838"/>
              <a:gd name="T93" fmla="*/ 1353684 h 1787526"/>
              <a:gd name="T94" fmla="*/ 191407 w 2509838"/>
              <a:gd name="T95" fmla="*/ 1389063 h 1787526"/>
              <a:gd name="T96" fmla="*/ 2288041 w 2509838"/>
              <a:gd name="T97" fmla="*/ 1398588 h 1787526"/>
              <a:gd name="T98" fmla="*/ 2332945 w 2509838"/>
              <a:gd name="T99" fmla="*/ 1378857 h 1787526"/>
              <a:gd name="T100" fmla="*/ 2354036 w 2509838"/>
              <a:gd name="T101" fmla="*/ 1337129 h 1787526"/>
              <a:gd name="T102" fmla="*/ 2343830 w 2509838"/>
              <a:gd name="T103" fmla="*/ 124505 h 1787526"/>
              <a:gd name="T104" fmla="*/ 2305957 w 2509838"/>
              <a:gd name="T105" fmla="*/ 95704 h 1787526"/>
              <a:gd name="T106" fmla="*/ 2436813 w 2509838"/>
              <a:gd name="T107" fmla="*/ 680 h 1787526"/>
              <a:gd name="T108" fmla="*/ 2486479 w 2509838"/>
              <a:gd name="T109" fmla="*/ 25400 h 1787526"/>
              <a:gd name="T110" fmla="*/ 2508250 w 2509838"/>
              <a:gd name="T111" fmla="*/ 74159 h 1787526"/>
              <a:gd name="T112" fmla="*/ 2493963 w 2509838"/>
              <a:gd name="T113" fmla="*/ 1455965 h 1787526"/>
              <a:gd name="T114" fmla="*/ 2449286 w 2509838"/>
              <a:gd name="T115" fmla="*/ 1487034 h 1787526"/>
              <a:gd name="T116" fmla="*/ 57150 w 2509838"/>
              <a:gd name="T117" fmla="*/ 1485674 h 1787526"/>
              <a:gd name="T118" fmla="*/ 13833 w 2509838"/>
              <a:gd name="T119" fmla="*/ 1452790 h 1787526"/>
              <a:gd name="T120" fmla="*/ 2041 w 2509838"/>
              <a:gd name="T121" fmla="*/ 70304 h 1787526"/>
              <a:gd name="T122" fmla="*/ 26307 w 2509838"/>
              <a:gd name="T123" fmla="*/ 22905 h 1787526"/>
              <a:gd name="T124" fmla="*/ 77333 w 2509838"/>
              <a:gd name="T125" fmla="*/ 227 h 1787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09838" h="1787526">
                <a:moveTo>
                  <a:pt x="80048" y="1566863"/>
                </a:moveTo>
                <a:lnTo>
                  <a:pt x="84357" y="1566863"/>
                </a:lnTo>
                <a:lnTo>
                  <a:pt x="1096637" y="1566863"/>
                </a:lnTo>
                <a:lnTo>
                  <a:pt x="1094823" y="1569568"/>
                </a:lnTo>
                <a:lnTo>
                  <a:pt x="1093235" y="1572498"/>
                </a:lnTo>
                <a:lnTo>
                  <a:pt x="1092102" y="1575879"/>
                </a:lnTo>
                <a:lnTo>
                  <a:pt x="1090968" y="1579035"/>
                </a:lnTo>
                <a:lnTo>
                  <a:pt x="1090287" y="1582415"/>
                </a:lnTo>
                <a:lnTo>
                  <a:pt x="1089607" y="1585571"/>
                </a:lnTo>
                <a:lnTo>
                  <a:pt x="1089380" y="1589177"/>
                </a:lnTo>
                <a:lnTo>
                  <a:pt x="1089154" y="1592558"/>
                </a:lnTo>
                <a:lnTo>
                  <a:pt x="1089380" y="1597968"/>
                </a:lnTo>
                <a:lnTo>
                  <a:pt x="1090287" y="1603152"/>
                </a:lnTo>
                <a:lnTo>
                  <a:pt x="1091648" y="1608111"/>
                </a:lnTo>
                <a:lnTo>
                  <a:pt x="1093689" y="1612844"/>
                </a:lnTo>
                <a:lnTo>
                  <a:pt x="1095957" y="1617352"/>
                </a:lnTo>
                <a:lnTo>
                  <a:pt x="1098678" y="1621634"/>
                </a:lnTo>
                <a:lnTo>
                  <a:pt x="1101853" y="1625692"/>
                </a:lnTo>
                <a:lnTo>
                  <a:pt x="1105481" y="1629523"/>
                </a:lnTo>
                <a:lnTo>
                  <a:pt x="1109563" y="1632679"/>
                </a:lnTo>
                <a:lnTo>
                  <a:pt x="1113871" y="1635834"/>
                </a:lnTo>
                <a:lnTo>
                  <a:pt x="1118633" y="1638314"/>
                </a:lnTo>
                <a:lnTo>
                  <a:pt x="1123395" y="1640568"/>
                </a:lnTo>
                <a:lnTo>
                  <a:pt x="1128611" y="1642371"/>
                </a:lnTo>
                <a:lnTo>
                  <a:pt x="1134053" y="1643498"/>
                </a:lnTo>
                <a:lnTo>
                  <a:pt x="1139496" y="1644174"/>
                </a:lnTo>
                <a:lnTo>
                  <a:pt x="1145391" y="1644625"/>
                </a:lnTo>
                <a:lnTo>
                  <a:pt x="1364673" y="1644625"/>
                </a:lnTo>
                <a:lnTo>
                  <a:pt x="1370343" y="1644174"/>
                </a:lnTo>
                <a:lnTo>
                  <a:pt x="1376012" y="1643498"/>
                </a:lnTo>
                <a:lnTo>
                  <a:pt x="1381227" y="1642371"/>
                </a:lnTo>
                <a:lnTo>
                  <a:pt x="1386443" y="1640568"/>
                </a:lnTo>
                <a:lnTo>
                  <a:pt x="1391432" y="1638314"/>
                </a:lnTo>
                <a:lnTo>
                  <a:pt x="1396194" y="1635834"/>
                </a:lnTo>
                <a:lnTo>
                  <a:pt x="1400502" y="1632679"/>
                </a:lnTo>
                <a:lnTo>
                  <a:pt x="1404357" y="1629523"/>
                </a:lnTo>
                <a:lnTo>
                  <a:pt x="1407986" y="1625692"/>
                </a:lnTo>
                <a:lnTo>
                  <a:pt x="1411160" y="1621634"/>
                </a:lnTo>
                <a:lnTo>
                  <a:pt x="1414108" y="1617352"/>
                </a:lnTo>
                <a:lnTo>
                  <a:pt x="1416376" y="1612844"/>
                </a:lnTo>
                <a:lnTo>
                  <a:pt x="1418417" y="1608111"/>
                </a:lnTo>
                <a:lnTo>
                  <a:pt x="1419551" y="1603152"/>
                </a:lnTo>
                <a:lnTo>
                  <a:pt x="1420684" y="1597968"/>
                </a:lnTo>
                <a:lnTo>
                  <a:pt x="1420911" y="1592558"/>
                </a:lnTo>
                <a:lnTo>
                  <a:pt x="1420684" y="1589177"/>
                </a:lnTo>
                <a:lnTo>
                  <a:pt x="1420231" y="1585571"/>
                </a:lnTo>
                <a:lnTo>
                  <a:pt x="1419551" y="1582415"/>
                </a:lnTo>
                <a:lnTo>
                  <a:pt x="1418870" y="1579035"/>
                </a:lnTo>
                <a:lnTo>
                  <a:pt x="1417737" y="1575879"/>
                </a:lnTo>
                <a:lnTo>
                  <a:pt x="1416603" y="1572498"/>
                </a:lnTo>
                <a:lnTo>
                  <a:pt x="1415015" y="1569568"/>
                </a:lnTo>
                <a:lnTo>
                  <a:pt x="1413201" y="1566863"/>
                </a:lnTo>
                <a:lnTo>
                  <a:pt x="2425481" y="1566863"/>
                </a:lnTo>
                <a:lnTo>
                  <a:pt x="2429790" y="1566863"/>
                </a:lnTo>
                <a:lnTo>
                  <a:pt x="2434099" y="1567089"/>
                </a:lnTo>
                <a:lnTo>
                  <a:pt x="2438407" y="1567539"/>
                </a:lnTo>
                <a:lnTo>
                  <a:pt x="2442489" y="1568216"/>
                </a:lnTo>
                <a:lnTo>
                  <a:pt x="2446571" y="1569117"/>
                </a:lnTo>
                <a:lnTo>
                  <a:pt x="2450426" y="1570244"/>
                </a:lnTo>
                <a:lnTo>
                  <a:pt x="2454507" y="1571596"/>
                </a:lnTo>
                <a:lnTo>
                  <a:pt x="2458362" y="1572723"/>
                </a:lnTo>
                <a:lnTo>
                  <a:pt x="2462217" y="1574301"/>
                </a:lnTo>
                <a:lnTo>
                  <a:pt x="2465619" y="1576104"/>
                </a:lnTo>
                <a:lnTo>
                  <a:pt x="2469247" y="1578133"/>
                </a:lnTo>
                <a:lnTo>
                  <a:pt x="2472422" y="1580162"/>
                </a:lnTo>
                <a:lnTo>
                  <a:pt x="2476050" y="1581965"/>
                </a:lnTo>
                <a:lnTo>
                  <a:pt x="2478998" y="1584669"/>
                </a:lnTo>
                <a:lnTo>
                  <a:pt x="2482173" y="1586923"/>
                </a:lnTo>
                <a:lnTo>
                  <a:pt x="2485121" y="1589628"/>
                </a:lnTo>
                <a:lnTo>
                  <a:pt x="2487842" y="1592108"/>
                </a:lnTo>
                <a:lnTo>
                  <a:pt x="2490336" y="1595038"/>
                </a:lnTo>
                <a:lnTo>
                  <a:pt x="2492831" y="1597968"/>
                </a:lnTo>
                <a:lnTo>
                  <a:pt x="2495552" y="1601123"/>
                </a:lnTo>
                <a:lnTo>
                  <a:pt x="2497366" y="1604054"/>
                </a:lnTo>
                <a:lnTo>
                  <a:pt x="2499407" y="1607434"/>
                </a:lnTo>
                <a:lnTo>
                  <a:pt x="2501448" y="1610815"/>
                </a:lnTo>
                <a:lnTo>
                  <a:pt x="2503035" y="1614196"/>
                </a:lnTo>
                <a:lnTo>
                  <a:pt x="2504623" y="1618028"/>
                </a:lnTo>
                <a:lnTo>
                  <a:pt x="2505983" y="1621409"/>
                </a:lnTo>
                <a:lnTo>
                  <a:pt x="2507117" y="1625241"/>
                </a:lnTo>
                <a:lnTo>
                  <a:pt x="2508024" y="1629073"/>
                </a:lnTo>
                <a:lnTo>
                  <a:pt x="2508704" y="1632679"/>
                </a:lnTo>
                <a:lnTo>
                  <a:pt x="2509385" y="1636736"/>
                </a:lnTo>
                <a:lnTo>
                  <a:pt x="2509611" y="1640568"/>
                </a:lnTo>
                <a:lnTo>
                  <a:pt x="2509838" y="1644625"/>
                </a:lnTo>
                <a:lnTo>
                  <a:pt x="2509838" y="1709764"/>
                </a:lnTo>
                <a:lnTo>
                  <a:pt x="2509611" y="1713822"/>
                </a:lnTo>
                <a:lnTo>
                  <a:pt x="2509385" y="1717428"/>
                </a:lnTo>
                <a:lnTo>
                  <a:pt x="2508704" y="1721485"/>
                </a:lnTo>
                <a:lnTo>
                  <a:pt x="2508024" y="1725317"/>
                </a:lnTo>
                <a:lnTo>
                  <a:pt x="2507117" y="1729148"/>
                </a:lnTo>
                <a:lnTo>
                  <a:pt x="2505983" y="1732755"/>
                </a:lnTo>
                <a:lnTo>
                  <a:pt x="2504623" y="1736361"/>
                </a:lnTo>
                <a:lnTo>
                  <a:pt x="2503035" y="1740193"/>
                </a:lnTo>
                <a:lnTo>
                  <a:pt x="2501448" y="1743348"/>
                </a:lnTo>
                <a:lnTo>
                  <a:pt x="2499407" y="1746955"/>
                </a:lnTo>
                <a:lnTo>
                  <a:pt x="2497366" y="1750110"/>
                </a:lnTo>
                <a:lnTo>
                  <a:pt x="2495552" y="1753040"/>
                </a:lnTo>
                <a:lnTo>
                  <a:pt x="2492831" y="1756421"/>
                </a:lnTo>
                <a:lnTo>
                  <a:pt x="2490336" y="1759126"/>
                </a:lnTo>
                <a:lnTo>
                  <a:pt x="2487842" y="1762282"/>
                </a:lnTo>
                <a:lnTo>
                  <a:pt x="2485121" y="1764761"/>
                </a:lnTo>
                <a:lnTo>
                  <a:pt x="2482173" y="1767466"/>
                </a:lnTo>
                <a:lnTo>
                  <a:pt x="2478998" y="1769720"/>
                </a:lnTo>
                <a:lnTo>
                  <a:pt x="2476050" y="1772199"/>
                </a:lnTo>
                <a:lnTo>
                  <a:pt x="2472422" y="1774228"/>
                </a:lnTo>
                <a:lnTo>
                  <a:pt x="2469247" y="1776256"/>
                </a:lnTo>
                <a:lnTo>
                  <a:pt x="2465619" y="1778285"/>
                </a:lnTo>
                <a:lnTo>
                  <a:pt x="2462217" y="1780088"/>
                </a:lnTo>
                <a:lnTo>
                  <a:pt x="2458362" y="1781440"/>
                </a:lnTo>
                <a:lnTo>
                  <a:pt x="2454507" y="1782793"/>
                </a:lnTo>
                <a:lnTo>
                  <a:pt x="2450426" y="1783920"/>
                </a:lnTo>
                <a:lnTo>
                  <a:pt x="2446571" y="1785272"/>
                </a:lnTo>
                <a:lnTo>
                  <a:pt x="2442489" y="1785948"/>
                </a:lnTo>
                <a:lnTo>
                  <a:pt x="2438407" y="1786850"/>
                </a:lnTo>
                <a:lnTo>
                  <a:pt x="2434099" y="1787301"/>
                </a:lnTo>
                <a:lnTo>
                  <a:pt x="2429790" y="1787526"/>
                </a:lnTo>
                <a:lnTo>
                  <a:pt x="2425481" y="1787526"/>
                </a:lnTo>
                <a:lnTo>
                  <a:pt x="84357" y="1787526"/>
                </a:lnTo>
                <a:lnTo>
                  <a:pt x="80048" y="1787526"/>
                </a:lnTo>
                <a:lnTo>
                  <a:pt x="75740" y="1787301"/>
                </a:lnTo>
                <a:lnTo>
                  <a:pt x="71431" y="1786850"/>
                </a:lnTo>
                <a:lnTo>
                  <a:pt x="67349" y="1785948"/>
                </a:lnTo>
                <a:lnTo>
                  <a:pt x="63494" y="1785272"/>
                </a:lnTo>
                <a:lnTo>
                  <a:pt x="59413" y="1783920"/>
                </a:lnTo>
                <a:lnTo>
                  <a:pt x="55558" y="1782793"/>
                </a:lnTo>
                <a:lnTo>
                  <a:pt x="51476" y="1781440"/>
                </a:lnTo>
                <a:lnTo>
                  <a:pt x="48074" y="1780088"/>
                </a:lnTo>
                <a:lnTo>
                  <a:pt x="44219" y="1778285"/>
                </a:lnTo>
                <a:lnTo>
                  <a:pt x="40591" y="1776256"/>
                </a:lnTo>
                <a:lnTo>
                  <a:pt x="37416" y="1774228"/>
                </a:lnTo>
                <a:lnTo>
                  <a:pt x="33788" y="1772199"/>
                </a:lnTo>
                <a:lnTo>
                  <a:pt x="30840" y="1769720"/>
                </a:lnTo>
                <a:lnTo>
                  <a:pt x="27892" y="1767466"/>
                </a:lnTo>
                <a:lnTo>
                  <a:pt x="24717" y="1764761"/>
                </a:lnTo>
                <a:lnTo>
                  <a:pt x="21996" y="1762282"/>
                </a:lnTo>
                <a:lnTo>
                  <a:pt x="19502" y="1759126"/>
                </a:lnTo>
                <a:lnTo>
                  <a:pt x="17007" y="1756421"/>
                </a:lnTo>
                <a:lnTo>
                  <a:pt x="14513" y="1753040"/>
                </a:lnTo>
                <a:lnTo>
                  <a:pt x="12472" y="1750110"/>
                </a:lnTo>
                <a:lnTo>
                  <a:pt x="10431" y="1746955"/>
                </a:lnTo>
                <a:lnTo>
                  <a:pt x="8390" y="1743348"/>
                </a:lnTo>
                <a:lnTo>
                  <a:pt x="6803" y="1740193"/>
                </a:lnTo>
                <a:lnTo>
                  <a:pt x="5442" y="1736361"/>
                </a:lnTo>
                <a:lnTo>
                  <a:pt x="3855" y="1732755"/>
                </a:lnTo>
                <a:lnTo>
                  <a:pt x="2948" y="1729148"/>
                </a:lnTo>
                <a:lnTo>
                  <a:pt x="1814" y="1725317"/>
                </a:lnTo>
                <a:lnTo>
                  <a:pt x="1134" y="1721485"/>
                </a:lnTo>
                <a:lnTo>
                  <a:pt x="680" y="1717428"/>
                </a:lnTo>
                <a:lnTo>
                  <a:pt x="227" y="1713822"/>
                </a:lnTo>
                <a:lnTo>
                  <a:pt x="0" y="1709764"/>
                </a:lnTo>
                <a:lnTo>
                  <a:pt x="0" y="1644625"/>
                </a:lnTo>
                <a:lnTo>
                  <a:pt x="227" y="1640568"/>
                </a:lnTo>
                <a:lnTo>
                  <a:pt x="680" y="1636736"/>
                </a:lnTo>
                <a:lnTo>
                  <a:pt x="1134" y="1632679"/>
                </a:lnTo>
                <a:lnTo>
                  <a:pt x="1814" y="1629073"/>
                </a:lnTo>
                <a:lnTo>
                  <a:pt x="2948" y="1625241"/>
                </a:lnTo>
                <a:lnTo>
                  <a:pt x="3855" y="1621409"/>
                </a:lnTo>
                <a:lnTo>
                  <a:pt x="5442" y="1618028"/>
                </a:lnTo>
                <a:lnTo>
                  <a:pt x="6803" y="1614196"/>
                </a:lnTo>
                <a:lnTo>
                  <a:pt x="8390" y="1610815"/>
                </a:lnTo>
                <a:lnTo>
                  <a:pt x="10431" y="1607434"/>
                </a:lnTo>
                <a:lnTo>
                  <a:pt x="12472" y="1604054"/>
                </a:lnTo>
                <a:lnTo>
                  <a:pt x="14513" y="1601123"/>
                </a:lnTo>
                <a:lnTo>
                  <a:pt x="17007" y="1597968"/>
                </a:lnTo>
                <a:lnTo>
                  <a:pt x="19502" y="1595038"/>
                </a:lnTo>
                <a:lnTo>
                  <a:pt x="21996" y="1592108"/>
                </a:lnTo>
                <a:lnTo>
                  <a:pt x="24717" y="1589628"/>
                </a:lnTo>
                <a:lnTo>
                  <a:pt x="27892" y="1586923"/>
                </a:lnTo>
                <a:lnTo>
                  <a:pt x="30840" y="1584669"/>
                </a:lnTo>
                <a:lnTo>
                  <a:pt x="33788" y="1581965"/>
                </a:lnTo>
                <a:lnTo>
                  <a:pt x="37416" y="1580162"/>
                </a:lnTo>
                <a:lnTo>
                  <a:pt x="40591" y="1578133"/>
                </a:lnTo>
                <a:lnTo>
                  <a:pt x="44219" y="1576104"/>
                </a:lnTo>
                <a:lnTo>
                  <a:pt x="48074" y="1574301"/>
                </a:lnTo>
                <a:lnTo>
                  <a:pt x="51476" y="1572723"/>
                </a:lnTo>
                <a:lnTo>
                  <a:pt x="55558" y="1571596"/>
                </a:lnTo>
                <a:lnTo>
                  <a:pt x="59413" y="1570244"/>
                </a:lnTo>
                <a:lnTo>
                  <a:pt x="63494" y="1569117"/>
                </a:lnTo>
                <a:lnTo>
                  <a:pt x="67349" y="1568216"/>
                </a:lnTo>
                <a:lnTo>
                  <a:pt x="71431" y="1567539"/>
                </a:lnTo>
                <a:lnTo>
                  <a:pt x="75740" y="1567089"/>
                </a:lnTo>
                <a:lnTo>
                  <a:pt x="80048" y="1566863"/>
                </a:lnTo>
                <a:close/>
                <a:moveTo>
                  <a:pt x="837043" y="738188"/>
                </a:moveTo>
                <a:lnTo>
                  <a:pt x="839735" y="738188"/>
                </a:lnTo>
                <a:lnTo>
                  <a:pt x="912639" y="738188"/>
                </a:lnTo>
                <a:lnTo>
                  <a:pt x="915107" y="738188"/>
                </a:lnTo>
                <a:lnTo>
                  <a:pt x="917575" y="738870"/>
                </a:lnTo>
                <a:lnTo>
                  <a:pt x="920042" y="739324"/>
                </a:lnTo>
                <a:lnTo>
                  <a:pt x="922285" y="740232"/>
                </a:lnTo>
                <a:lnTo>
                  <a:pt x="924529" y="741368"/>
                </a:lnTo>
                <a:lnTo>
                  <a:pt x="926772" y="742504"/>
                </a:lnTo>
                <a:lnTo>
                  <a:pt x="928791" y="743867"/>
                </a:lnTo>
                <a:lnTo>
                  <a:pt x="930585" y="745684"/>
                </a:lnTo>
                <a:lnTo>
                  <a:pt x="932155" y="747047"/>
                </a:lnTo>
                <a:lnTo>
                  <a:pt x="933501" y="749091"/>
                </a:lnTo>
                <a:lnTo>
                  <a:pt x="934847" y="751135"/>
                </a:lnTo>
                <a:lnTo>
                  <a:pt x="936193" y="753407"/>
                </a:lnTo>
                <a:lnTo>
                  <a:pt x="936866" y="755678"/>
                </a:lnTo>
                <a:lnTo>
                  <a:pt x="937315" y="757950"/>
                </a:lnTo>
                <a:lnTo>
                  <a:pt x="937763" y="760448"/>
                </a:lnTo>
                <a:lnTo>
                  <a:pt x="938212" y="762947"/>
                </a:lnTo>
                <a:lnTo>
                  <a:pt x="938212" y="1145229"/>
                </a:lnTo>
                <a:lnTo>
                  <a:pt x="937763" y="1147728"/>
                </a:lnTo>
                <a:lnTo>
                  <a:pt x="937315" y="1150227"/>
                </a:lnTo>
                <a:lnTo>
                  <a:pt x="936866" y="1152498"/>
                </a:lnTo>
                <a:lnTo>
                  <a:pt x="936193" y="1154770"/>
                </a:lnTo>
                <a:lnTo>
                  <a:pt x="934847" y="1157041"/>
                </a:lnTo>
                <a:lnTo>
                  <a:pt x="933501" y="1159085"/>
                </a:lnTo>
                <a:lnTo>
                  <a:pt x="932155" y="1160902"/>
                </a:lnTo>
                <a:lnTo>
                  <a:pt x="930585" y="1162720"/>
                </a:lnTo>
                <a:lnTo>
                  <a:pt x="928791" y="1164537"/>
                </a:lnTo>
                <a:lnTo>
                  <a:pt x="926772" y="1165672"/>
                </a:lnTo>
                <a:lnTo>
                  <a:pt x="924529" y="1167035"/>
                </a:lnTo>
                <a:lnTo>
                  <a:pt x="922285" y="1167944"/>
                </a:lnTo>
                <a:lnTo>
                  <a:pt x="920042" y="1168852"/>
                </a:lnTo>
                <a:lnTo>
                  <a:pt x="917575" y="1169534"/>
                </a:lnTo>
                <a:lnTo>
                  <a:pt x="915107" y="1169761"/>
                </a:lnTo>
                <a:lnTo>
                  <a:pt x="912639" y="1169988"/>
                </a:lnTo>
                <a:lnTo>
                  <a:pt x="839735" y="1169988"/>
                </a:lnTo>
                <a:lnTo>
                  <a:pt x="837043" y="1169761"/>
                </a:lnTo>
                <a:lnTo>
                  <a:pt x="834576" y="1169534"/>
                </a:lnTo>
                <a:lnTo>
                  <a:pt x="832108" y="1168852"/>
                </a:lnTo>
                <a:lnTo>
                  <a:pt x="829865" y="1167944"/>
                </a:lnTo>
                <a:lnTo>
                  <a:pt x="827622" y="1167035"/>
                </a:lnTo>
                <a:lnTo>
                  <a:pt x="825603" y="1165672"/>
                </a:lnTo>
                <a:lnTo>
                  <a:pt x="823584" y="1164537"/>
                </a:lnTo>
                <a:lnTo>
                  <a:pt x="821790" y="1162720"/>
                </a:lnTo>
                <a:lnTo>
                  <a:pt x="819995" y="1160902"/>
                </a:lnTo>
                <a:lnTo>
                  <a:pt x="818649" y="1159085"/>
                </a:lnTo>
                <a:lnTo>
                  <a:pt x="817303" y="1157041"/>
                </a:lnTo>
                <a:lnTo>
                  <a:pt x="816406" y="1154770"/>
                </a:lnTo>
                <a:lnTo>
                  <a:pt x="815284" y="1152498"/>
                </a:lnTo>
                <a:lnTo>
                  <a:pt x="814836" y="1150227"/>
                </a:lnTo>
                <a:lnTo>
                  <a:pt x="814387" y="1147728"/>
                </a:lnTo>
                <a:lnTo>
                  <a:pt x="814387" y="1145229"/>
                </a:lnTo>
                <a:lnTo>
                  <a:pt x="814387" y="762947"/>
                </a:lnTo>
                <a:lnTo>
                  <a:pt x="814387" y="760448"/>
                </a:lnTo>
                <a:lnTo>
                  <a:pt x="814836" y="757950"/>
                </a:lnTo>
                <a:lnTo>
                  <a:pt x="815284" y="755678"/>
                </a:lnTo>
                <a:lnTo>
                  <a:pt x="816406" y="753407"/>
                </a:lnTo>
                <a:lnTo>
                  <a:pt x="817303" y="751135"/>
                </a:lnTo>
                <a:lnTo>
                  <a:pt x="818649" y="749091"/>
                </a:lnTo>
                <a:lnTo>
                  <a:pt x="819995" y="747047"/>
                </a:lnTo>
                <a:lnTo>
                  <a:pt x="821790" y="745684"/>
                </a:lnTo>
                <a:lnTo>
                  <a:pt x="823584" y="743867"/>
                </a:lnTo>
                <a:lnTo>
                  <a:pt x="825603" y="742504"/>
                </a:lnTo>
                <a:lnTo>
                  <a:pt x="827622" y="741368"/>
                </a:lnTo>
                <a:lnTo>
                  <a:pt x="829865" y="740232"/>
                </a:lnTo>
                <a:lnTo>
                  <a:pt x="832108" y="739324"/>
                </a:lnTo>
                <a:lnTo>
                  <a:pt x="834576" y="738870"/>
                </a:lnTo>
                <a:lnTo>
                  <a:pt x="837043" y="738188"/>
                </a:lnTo>
                <a:close/>
                <a:moveTo>
                  <a:pt x="1318322" y="671513"/>
                </a:moveTo>
                <a:lnTo>
                  <a:pt x="1320794" y="671513"/>
                </a:lnTo>
                <a:lnTo>
                  <a:pt x="1394056" y="671513"/>
                </a:lnTo>
                <a:lnTo>
                  <a:pt x="1396528" y="671513"/>
                </a:lnTo>
                <a:lnTo>
                  <a:pt x="1399000" y="671966"/>
                </a:lnTo>
                <a:lnTo>
                  <a:pt x="1401472" y="672873"/>
                </a:lnTo>
                <a:lnTo>
                  <a:pt x="1403719" y="673553"/>
                </a:lnTo>
                <a:lnTo>
                  <a:pt x="1405966" y="674913"/>
                </a:lnTo>
                <a:lnTo>
                  <a:pt x="1408213" y="676273"/>
                </a:lnTo>
                <a:lnTo>
                  <a:pt x="1410011" y="677860"/>
                </a:lnTo>
                <a:lnTo>
                  <a:pt x="1412034" y="679900"/>
                </a:lnTo>
                <a:lnTo>
                  <a:pt x="1413607" y="681941"/>
                </a:lnTo>
                <a:lnTo>
                  <a:pt x="1414955" y="683981"/>
                </a:lnTo>
                <a:lnTo>
                  <a:pt x="1416304" y="686474"/>
                </a:lnTo>
                <a:lnTo>
                  <a:pt x="1417203" y="688968"/>
                </a:lnTo>
                <a:lnTo>
                  <a:pt x="1418326" y="691461"/>
                </a:lnTo>
                <a:lnTo>
                  <a:pt x="1418776" y="694181"/>
                </a:lnTo>
                <a:lnTo>
                  <a:pt x="1419225" y="696902"/>
                </a:lnTo>
                <a:lnTo>
                  <a:pt x="1419225" y="699848"/>
                </a:lnTo>
                <a:lnTo>
                  <a:pt x="1419225" y="1141426"/>
                </a:lnTo>
                <a:lnTo>
                  <a:pt x="1419225" y="1144373"/>
                </a:lnTo>
                <a:lnTo>
                  <a:pt x="1418776" y="1147320"/>
                </a:lnTo>
                <a:lnTo>
                  <a:pt x="1418326" y="1149813"/>
                </a:lnTo>
                <a:lnTo>
                  <a:pt x="1417203" y="1152534"/>
                </a:lnTo>
                <a:lnTo>
                  <a:pt x="1416304" y="1155254"/>
                </a:lnTo>
                <a:lnTo>
                  <a:pt x="1414955" y="1157521"/>
                </a:lnTo>
                <a:lnTo>
                  <a:pt x="1413607" y="1159787"/>
                </a:lnTo>
                <a:lnTo>
                  <a:pt x="1412034" y="1161601"/>
                </a:lnTo>
                <a:lnTo>
                  <a:pt x="1410011" y="1163414"/>
                </a:lnTo>
                <a:lnTo>
                  <a:pt x="1408213" y="1165228"/>
                </a:lnTo>
                <a:lnTo>
                  <a:pt x="1405966" y="1166588"/>
                </a:lnTo>
                <a:lnTo>
                  <a:pt x="1403719" y="1167721"/>
                </a:lnTo>
                <a:lnTo>
                  <a:pt x="1401472" y="1168855"/>
                </a:lnTo>
                <a:lnTo>
                  <a:pt x="1399000" y="1169535"/>
                </a:lnTo>
                <a:lnTo>
                  <a:pt x="1396528" y="1169761"/>
                </a:lnTo>
                <a:lnTo>
                  <a:pt x="1394056" y="1169988"/>
                </a:lnTo>
                <a:lnTo>
                  <a:pt x="1320794" y="1169988"/>
                </a:lnTo>
                <a:lnTo>
                  <a:pt x="1318322" y="1169761"/>
                </a:lnTo>
                <a:lnTo>
                  <a:pt x="1315850" y="1169535"/>
                </a:lnTo>
                <a:lnTo>
                  <a:pt x="1313154" y="1168855"/>
                </a:lnTo>
                <a:lnTo>
                  <a:pt x="1310906" y="1167721"/>
                </a:lnTo>
                <a:lnTo>
                  <a:pt x="1308659" y="1166588"/>
                </a:lnTo>
                <a:lnTo>
                  <a:pt x="1306861" y="1165228"/>
                </a:lnTo>
                <a:lnTo>
                  <a:pt x="1304839" y="1163414"/>
                </a:lnTo>
                <a:lnTo>
                  <a:pt x="1303041" y="1161601"/>
                </a:lnTo>
                <a:lnTo>
                  <a:pt x="1301243" y="1159787"/>
                </a:lnTo>
                <a:lnTo>
                  <a:pt x="1299670" y="1157521"/>
                </a:lnTo>
                <a:lnTo>
                  <a:pt x="1298546" y="1155254"/>
                </a:lnTo>
                <a:lnTo>
                  <a:pt x="1297423" y="1152534"/>
                </a:lnTo>
                <a:lnTo>
                  <a:pt x="1296524" y="1149813"/>
                </a:lnTo>
                <a:lnTo>
                  <a:pt x="1296074" y="1147320"/>
                </a:lnTo>
                <a:lnTo>
                  <a:pt x="1295400" y="1144373"/>
                </a:lnTo>
                <a:lnTo>
                  <a:pt x="1295400" y="1141426"/>
                </a:lnTo>
                <a:lnTo>
                  <a:pt x="1295400" y="699848"/>
                </a:lnTo>
                <a:lnTo>
                  <a:pt x="1295400" y="696902"/>
                </a:lnTo>
                <a:lnTo>
                  <a:pt x="1296074" y="694181"/>
                </a:lnTo>
                <a:lnTo>
                  <a:pt x="1296524" y="691461"/>
                </a:lnTo>
                <a:lnTo>
                  <a:pt x="1297423" y="688968"/>
                </a:lnTo>
                <a:lnTo>
                  <a:pt x="1298546" y="686474"/>
                </a:lnTo>
                <a:lnTo>
                  <a:pt x="1299670" y="683981"/>
                </a:lnTo>
                <a:lnTo>
                  <a:pt x="1301243" y="681941"/>
                </a:lnTo>
                <a:lnTo>
                  <a:pt x="1303041" y="679900"/>
                </a:lnTo>
                <a:lnTo>
                  <a:pt x="1304839" y="677860"/>
                </a:lnTo>
                <a:lnTo>
                  <a:pt x="1306861" y="676273"/>
                </a:lnTo>
                <a:lnTo>
                  <a:pt x="1308659" y="674913"/>
                </a:lnTo>
                <a:lnTo>
                  <a:pt x="1310906" y="673553"/>
                </a:lnTo>
                <a:lnTo>
                  <a:pt x="1313154" y="672873"/>
                </a:lnTo>
                <a:lnTo>
                  <a:pt x="1315850" y="671966"/>
                </a:lnTo>
                <a:lnTo>
                  <a:pt x="1318322" y="671513"/>
                </a:lnTo>
                <a:close/>
                <a:moveTo>
                  <a:pt x="988416" y="671513"/>
                </a:moveTo>
                <a:lnTo>
                  <a:pt x="990920" y="671513"/>
                </a:lnTo>
                <a:lnTo>
                  <a:pt x="1065121" y="671513"/>
                </a:lnTo>
                <a:lnTo>
                  <a:pt x="1067624" y="671513"/>
                </a:lnTo>
                <a:lnTo>
                  <a:pt x="1070128" y="671966"/>
                </a:lnTo>
                <a:lnTo>
                  <a:pt x="1072632" y="672873"/>
                </a:lnTo>
                <a:lnTo>
                  <a:pt x="1074908" y="673553"/>
                </a:lnTo>
                <a:lnTo>
                  <a:pt x="1077184" y="674913"/>
                </a:lnTo>
                <a:lnTo>
                  <a:pt x="1079460" y="676273"/>
                </a:lnTo>
                <a:lnTo>
                  <a:pt x="1081281" y="677860"/>
                </a:lnTo>
                <a:lnTo>
                  <a:pt x="1083330" y="679900"/>
                </a:lnTo>
                <a:lnTo>
                  <a:pt x="1084923" y="681941"/>
                </a:lnTo>
                <a:lnTo>
                  <a:pt x="1086288" y="683981"/>
                </a:lnTo>
                <a:lnTo>
                  <a:pt x="1087654" y="686474"/>
                </a:lnTo>
                <a:lnTo>
                  <a:pt x="1088565" y="688968"/>
                </a:lnTo>
                <a:lnTo>
                  <a:pt x="1089703" y="691461"/>
                </a:lnTo>
                <a:lnTo>
                  <a:pt x="1090158" y="694181"/>
                </a:lnTo>
                <a:lnTo>
                  <a:pt x="1090613" y="696902"/>
                </a:lnTo>
                <a:lnTo>
                  <a:pt x="1090613" y="699848"/>
                </a:lnTo>
                <a:lnTo>
                  <a:pt x="1090613" y="1141426"/>
                </a:lnTo>
                <a:lnTo>
                  <a:pt x="1090613" y="1144373"/>
                </a:lnTo>
                <a:lnTo>
                  <a:pt x="1090158" y="1147320"/>
                </a:lnTo>
                <a:lnTo>
                  <a:pt x="1089703" y="1149813"/>
                </a:lnTo>
                <a:lnTo>
                  <a:pt x="1088565" y="1152534"/>
                </a:lnTo>
                <a:lnTo>
                  <a:pt x="1087654" y="1155254"/>
                </a:lnTo>
                <a:lnTo>
                  <a:pt x="1086288" y="1157521"/>
                </a:lnTo>
                <a:lnTo>
                  <a:pt x="1084923" y="1159787"/>
                </a:lnTo>
                <a:lnTo>
                  <a:pt x="1083330" y="1161601"/>
                </a:lnTo>
                <a:lnTo>
                  <a:pt x="1081281" y="1163414"/>
                </a:lnTo>
                <a:lnTo>
                  <a:pt x="1079460" y="1165228"/>
                </a:lnTo>
                <a:lnTo>
                  <a:pt x="1077184" y="1166588"/>
                </a:lnTo>
                <a:lnTo>
                  <a:pt x="1074908" y="1167721"/>
                </a:lnTo>
                <a:lnTo>
                  <a:pt x="1072632" y="1168855"/>
                </a:lnTo>
                <a:lnTo>
                  <a:pt x="1070128" y="1169535"/>
                </a:lnTo>
                <a:lnTo>
                  <a:pt x="1067624" y="1169761"/>
                </a:lnTo>
                <a:lnTo>
                  <a:pt x="1065121" y="1169988"/>
                </a:lnTo>
                <a:lnTo>
                  <a:pt x="990920" y="1169988"/>
                </a:lnTo>
                <a:lnTo>
                  <a:pt x="988416" y="1169761"/>
                </a:lnTo>
                <a:lnTo>
                  <a:pt x="985685" y="1169535"/>
                </a:lnTo>
                <a:lnTo>
                  <a:pt x="983181" y="1168855"/>
                </a:lnTo>
                <a:lnTo>
                  <a:pt x="980905" y="1167721"/>
                </a:lnTo>
                <a:lnTo>
                  <a:pt x="978629" y="1166588"/>
                </a:lnTo>
                <a:lnTo>
                  <a:pt x="976581" y="1165228"/>
                </a:lnTo>
                <a:lnTo>
                  <a:pt x="974532" y="1163414"/>
                </a:lnTo>
                <a:lnTo>
                  <a:pt x="972939" y="1161601"/>
                </a:lnTo>
                <a:lnTo>
                  <a:pt x="971118" y="1159787"/>
                </a:lnTo>
                <a:lnTo>
                  <a:pt x="969525" y="1157521"/>
                </a:lnTo>
                <a:lnTo>
                  <a:pt x="968387" y="1155254"/>
                </a:lnTo>
                <a:lnTo>
                  <a:pt x="967249" y="1152534"/>
                </a:lnTo>
                <a:lnTo>
                  <a:pt x="966338" y="1149813"/>
                </a:lnTo>
                <a:lnTo>
                  <a:pt x="965883" y="1147320"/>
                </a:lnTo>
                <a:lnTo>
                  <a:pt x="965200" y="1144373"/>
                </a:lnTo>
                <a:lnTo>
                  <a:pt x="965200" y="1141426"/>
                </a:lnTo>
                <a:lnTo>
                  <a:pt x="965200" y="699848"/>
                </a:lnTo>
                <a:lnTo>
                  <a:pt x="965200" y="696902"/>
                </a:lnTo>
                <a:lnTo>
                  <a:pt x="965883" y="694181"/>
                </a:lnTo>
                <a:lnTo>
                  <a:pt x="966338" y="691461"/>
                </a:lnTo>
                <a:lnTo>
                  <a:pt x="967249" y="688968"/>
                </a:lnTo>
                <a:lnTo>
                  <a:pt x="968387" y="686474"/>
                </a:lnTo>
                <a:lnTo>
                  <a:pt x="969525" y="683981"/>
                </a:lnTo>
                <a:lnTo>
                  <a:pt x="971118" y="681941"/>
                </a:lnTo>
                <a:lnTo>
                  <a:pt x="972939" y="679900"/>
                </a:lnTo>
                <a:lnTo>
                  <a:pt x="974532" y="677860"/>
                </a:lnTo>
                <a:lnTo>
                  <a:pt x="976581" y="676273"/>
                </a:lnTo>
                <a:lnTo>
                  <a:pt x="978629" y="674913"/>
                </a:lnTo>
                <a:lnTo>
                  <a:pt x="980905" y="673553"/>
                </a:lnTo>
                <a:lnTo>
                  <a:pt x="983181" y="672873"/>
                </a:lnTo>
                <a:lnTo>
                  <a:pt x="985685" y="671966"/>
                </a:lnTo>
                <a:lnTo>
                  <a:pt x="988416" y="671513"/>
                </a:lnTo>
                <a:close/>
                <a:moveTo>
                  <a:pt x="1471932" y="590550"/>
                </a:moveTo>
                <a:lnTo>
                  <a:pt x="1546133" y="590550"/>
                </a:lnTo>
                <a:lnTo>
                  <a:pt x="1548636" y="590777"/>
                </a:lnTo>
                <a:lnTo>
                  <a:pt x="1551140" y="591231"/>
                </a:lnTo>
                <a:lnTo>
                  <a:pt x="1553644" y="592139"/>
                </a:lnTo>
                <a:lnTo>
                  <a:pt x="1555920" y="593274"/>
                </a:lnTo>
                <a:lnTo>
                  <a:pt x="1558196" y="594635"/>
                </a:lnTo>
                <a:lnTo>
                  <a:pt x="1560472" y="596451"/>
                </a:lnTo>
                <a:lnTo>
                  <a:pt x="1562293" y="598267"/>
                </a:lnTo>
                <a:lnTo>
                  <a:pt x="1564342" y="600537"/>
                </a:lnTo>
                <a:lnTo>
                  <a:pt x="1565707" y="602806"/>
                </a:lnTo>
                <a:lnTo>
                  <a:pt x="1567300" y="605303"/>
                </a:lnTo>
                <a:lnTo>
                  <a:pt x="1568666" y="608026"/>
                </a:lnTo>
                <a:lnTo>
                  <a:pt x="1569577" y="610750"/>
                </a:lnTo>
                <a:lnTo>
                  <a:pt x="1570487" y="613927"/>
                </a:lnTo>
                <a:lnTo>
                  <a:pt x="1571170" y="617105"/>
                </a:lnTo>
                <a:lnTo>
                  <a:pt x="1571625" y="620282"/>
                </a:lnTo>
                <a:lnTo>
                  <a:pt x="1571625" y="623687"/>
                </a:lnTo>
                <a:lnTo>
                  <a:pt x="1571625" y="1136851"/>
                </a:lnTo>
                <a:lnTo>
                  <a:pt x="1571625" y="1140256"/>
                </a:lnTo>
                <a:lnTo>
                  <a:pt x="1571170" y="1143433"/>
                </a:lnTo>
                <a:lnTo>
                  <a:pt x="1570487" y="1146838"/>
                </a:lnTo>
                <a:lnTo>
                  <a:pt x="1569577" y="1149788"/>
                </a:lnTo>
                <a:lnTo>
                  <a:pt x="1568666" y="1152512"/>
                </a:lnTo>
                <a:lnTo>
                  <a:pt x="1567300" y="1155462"/>
                </a:lnTo>
                <a:lnTo>
                  <a:pt x="1565707" y="1157959"/>
                </a:lnTo>
                <a:lnTo>
                  <a:pt x="1564342" y="1160229"/>
                </a:lnTo>
                <a:lnTo>
                  <a:pt x="1562293" y="1162498"/>
                </a:lnTo>
                <a:lnTo>
                  <a:pt x="1560472" y="1164314"/>
                </a:lnTo>
                <a:lnTo>
                  <a:pt x="1558196" y="1165903"/>
                </a:lnTo>
                <a:lnTo>
                  <a:pt x="1555920" y="1167492"/>
                </a:lnTo>
                <a:lnTo>
                  <a:pt x="1553644" y="1168399"/>
                </a:lnTo>
                <a:lnTo>
                  <a:pt x="1551140" y="1169307"/>
                </a:lnTo>
                <a:lnTo>
                  <a:pt x="1548636" y="1169761"/>
                </a:lnTo>
                <a:lnTo>
                  <a:pt x="1546133" y="1169988"/>
                </a:lnTo>
                <a:lnTo>
                  <a:pt x="1471932" y="1169988"/>
                </a:lnTo>
                <a:lnTo>
                  <a:pt x="1469201" y="1169761"/>
                </a:lnTo>
                <a:lnTo>
                  <a:pt x="1466697" y="1169307"/>
                </a:lnTo>
                <a:lnTo>
                  <a:pt x="1464193" y="1168399"/>
                </a:lnTo>
                <a:lnTo>
                  <a:pt x="1461917" y="1167492"/>
                </a:lnTo>
                <a:lnTo>
                  <a:pt x="1459641" y="1165903"/>
                </a:lnTo>
                <a:lnTo>
                  <a:pt x="1457593" y="1164314"/>
                </a:lnTo>
                <a:lnTo>
                  <a:pt x="1455544" y="1162498"/>
                </a:lnTo>
                <a:lnTo>
                  <a:pt x="1453496" y="1160229"/>
                </a:lnTo>
                <a:lnTo>
                  <a:pt x="1452130" y="1157959"/>
                </a:lnTo>
                <a:lnTo>
                  <a:pt x="1450537" y="1155462"/>
                </a:lnTo>
                <a:lnTo>
                  <a:pt x="1449399" y="1152512"/>
                </a:lnTo>
                <a:lnTo>
                  <a:pt x="1448261" y="1149788"/>
                </a:lnTo>
                <a:lnTo>
                  <a:pt x="1447350" y="1146838"/>
                </a:lnTo>
                <a:lnTo>
                  <a:pt x="1446667" y="1143433"/>
                </a:lnTo>
                <a:lnTo>
                  <a:pt x="1446212" y="1140256"/>
                </a:lnTo>
                <a:lnTo>
                  <a:pt x="1446212" y="1136851"/>
                </a:lnTo>
                <a:lnTo>
                  <a:pt x="1446212" y="623687"/>
                </a:lnTo>
                <a:lnTo>
                  <a:pt x="1446212" y="620282"/>
                </a:lnTo>
                <a:lnTo>
                  <a:pt x="1446667" y="617105"/>
                </a:lnTo>
                <a:lnTo>
                  <a:pt x="1447350" y="613927"/>
                </a:lnTo>
                <a:lnTo>
                  <a:pt x="1448261" y="610750"/>
                </a:lnTo>
                <a:lnTo>
                  <a:pt x="1449399" y="608026"/>
                </a:lnTo>
                <a:lnTo>
                  <a:pt x="1450537" y="605303"/>
                </a:lnTo>
                <a:lnTo>
                  <a:pt x="1452130" y="602806"/>
                </a:lnTo>
                <a:lnTo>
                  <a:pt x="1453496" y="600537"/>
                </a:lnTo>
                <a:lnTo>
                  <a:pt x="1455544" y="598267"/>
                </a:lnTo>
                <a:lnTo>
                  <a:pt x="1457593" y="596451"/>
                </a:lnTo>
                <a:lnTo>
                  <a:pt x="1459641" y="594635"/>
                </a:lnTo>
                <a:lnTo>
                  <a:pt x="1461917" y="593274"/>
                </a:lnTo>
                <a:lnTo>
                  <a:pt x="1464193" y="592139"/>
                </a:lnTo>
                <a:lnTo>
                  <a:pt x="1466697" y="591231"/>
                </a:lnTo>
                <a:lnTo>
                  <a:pt x="1469201" y="590777"/>
                </a:lnTo>
                <a:lnTo>
                  <a:pt x="1471932" y="590550"/>
                </a:lnTo>
                <a:close/>
                <a:moveTo>
                  <a:pt x="1152617" y="590550"/>
                </a:moveTo>
                <a:lnTo>
                  <a:pt x="1226818" y="590550"/>
                </a:lnTo>
                <a:lnTo>
                  <a:pt x="1229322" y="590777"/>
                </a:lnTo>
                <a:lnTo>
                  <a:pt x="1232053" y="591231"/>
                </a:lnTo>
                <a:lnTo>
                  <a:pt x="1234557" y="592139"/>
                </a:lnTo>
                <a:lnTo>
                  <a:pt x="1236833" y="593274"/>
                </a:lnTo>
                <a:lnTo>
                  <a:pt x="1239109" y="594635"/>
                </a:lnTo>
                <a:lnTo>
                  <a:pt x="1241158" y="596451"/>
                </a:lnTo>
                <a:lnTo>
                  <a:pt x="1242978" y="598267"/>
                </a:lnTo>
                <a:lnTo>
                  <a:pt x="1244799" y="600537"/>
                </a:lnTo>
                <a:lnTo>
                  <a:pt x="1246620" y="602806"/>
                </a:lnTo>
                <a:lnTo>
                  <a:pt x="1248213" y="605303"/>
                </a:lnTo>
                <a:lnTo>
                  <a:pt x="1249352" y="608026"/>
                </a:lnTo>
                <a:lnTo>
                  <a:pt x="1250490" y="610750"/>
                </a:lnTo>
                <a:lnTo>
                  <a:pt x="1251400" y="613927"/>
                </a:lnTo>
                <a:lnTo>
                  <a:pt x="1251855" y="617105"/>
                </a:lnTo>
                <a:lnTo>
                  <a:pt x="1252538" y="620282"/>
                </a:lnTo>
                <a:lnTo>
                  <a:pt x="1252538" y="623687"/>
                </a:lnTo>
                <a:lnTo>
                  <a:pt x="1252538" y="1136851"/>
                </a:lnTo>
                <a:lnTo>
                  <a:pt x="1252538" y="1140256"/>
                </a:lnTo>
                <a:lnTo>
                  <a:pt x="1251855" y="1143433"/>
                </a:lnTo>
                <a:lnTo>
                  <a:pt x="1251400" y="1146838"/>
                </a:lnTo>
                <a:lnTo>
                  <a:pt x="1250490" y="1149788"/>
                </a:lnTo>
                <a:lnTo>
                  <a:pt x="1249352" y="1152512"/>
                </a:lnTo>
                <a:lnTo>
                  <a:pt x="1248213" y="1155462"/>
                </a:lnTo>
                <a:lnTo>
                  <a:pt x="1246620" y="1157959"/>
                </a:lnTo>
                <a:lnTo>
                  <a:pt x="1244799" y="1160229"/>
                </a:lnTo>
                <a:lnTo>
                  <a:pt x="1242978" y="1162498"/>
                </a:lnTo>
                <a:lnTo>
                  <a:pt x="1241158" y="1164314"/>
                </a:lnTo>
                <a:lnTo>
                  <a:pt x="1239109" y="1165903"/>
                </a:lnTo>
                <a:lnTo>
                  <a:pt x="1236833" y="1167492"/>
                </a:lnTo>
                <a:lnTo>
                  <a:pt x="1234557" y="1168399"/>
                </a:lnTo>
                <a:lnTo>
                  <a:pt x="1232053" y="1169307"/>
                </a:lnTo>
                <a:lnTo>
                  <a:pt x="1229322" y="1169761"/>
                </a:lnTo>
                <a:lnTo>
                  <a:pt x="1226818" y="1169988"/>
                </a:lnTo>
                <a:lnTo>
                  <a:pt x="1152617" y="1169988"/>
                </a:lnTo>
                <a:lnTo>
                  <a:pt x="1150114" y="1169761"/>
                </a:lnTo>
                <a:lnTo>
                  <a:pt x="1147610" y="1169307"/>
                </a:lnTo>
                <a:lnTo>
                  <a:pt x="1145106" y="1168399"/>
                </a:lnTo>
                <a:lnTo>
                  <a:pt x="1142830" y="1167492"/>
                </a:lnTo>
                <a:lnTo>
                  <a:pt x="1140554" y="1165903"/>
                </a:lnTo>
                <a:lnTo>
                  <a:pt x="1138278" y="1164314"/>
                </a:lnTo>
                <a:lnTo>
                  <a:pt x="1136457" y="1162498"/>
                </a:lnTo>
                <a:lnTo>
                  <a:pt x="1134409" y="1160229"/>
                </a:lnTo>
                <a:lnTo>
                  <a:pt x="1132815" y="1157959"/>
                </a:lnTo>
                <a:lnTo>
                  <a:pt x="1131450" y="1155462"/>
                </a:lnTo>
                <a:lnTo>
                  <a:pt x="1130084" y="1152512"/>
                </a:lnTo>
                <a:lnTo>
                  <a:pt x="1129174" y="1149788"/>
                </a:lnTo>
                <a:lnTo>
                  <a:pt x="1128036" y="1146838"/>
                </a:lnTo>
                <a:lnTo>
                  <a:pt x="1127580" y="1143433"/>
                </a:lnTo>
                <a:lnTo>
                  <a:pt x="1127125" y="1140256"/>
                </a:lnTo>
                <a:lnTo>
                  <a:pt x="1127125" y="1136851"/>
                </a:lnTo>
                <a:lnTo>
                  <a:pt x="1127125" y="623687"/>
                </a:lnTo>
                <a:lnTo>
                  <a:pt x="1127125" y="620282"/>
                </a:lnTo>
                <a:lnTo>
                  <a:pt x="1127580" y="617105"/>
                </a:lnTo>
                <a:lnTo>
                  <a:pt x="1128036" y="613927"/>
                </a:lnTo>
                <a:lnTo>
                  <a:pt x="1129174" y="610750"/>
                </a:lnTo>
                <a:lnTo>
                  <a:pt x="1130084" y="608026"/>
                </a:lnTo>
                <a:lnTo>
                  <a:pt x="1131450" y="605303"/>
                </a:lnTo>
                <a:lnTo>
                  <a:pt x="1132815" y="602806"/>
                </a:lnTo>
                <a:lnTo>
                  <a:pt x="1134409" y="600537"/>
                </a:lnTo>
                <a:lnTo>
                  <a:pt x="1136457" y="598267"/>
                </a:lnTo>
                <a:lnTo>
                  <a:pt x="1138278" y="596451"/>
                </a:lnTo>
                <a:lnTo>
                  <a:pt x="1140554" y="594635"/>
                </a:lnTo>
                <a:lnTo>
                  <a:pt x="1142830" y="593274"/>
                </a:lnTo>
                <a:lnTo>
                  <a:pt x="1145106" y="592139"/>
                </a:lnTo>
                <a:lnTo>
                  <a:pt x="1147610" y="591231"/>
                </a:lnTo>
                <a:lnTo>
                  <a:pt x="1150114" y="590777"/>
                </a:lnTo>
                <a:lnTo>
                  <a:pt x="1152617" y="590550"/>
                </a:lnTo>
                <a:close/>
                <a:moveTo>
                  <a:pt x="1633857" y="508000"/>
                </a:moveTo>
                <a:lnTo>
                  <a:pt x="1707830" y="508000"/>
                </a:lnTo>
                <a:lnTo>
                  <a:pt x="1710561" y="508227"/>
                </a:lnTo>
                <a:lnTo>
                  <a:pt x="1713065" y="508680"/>
                </a:lnTo>
                <a:lnTo>
                  <a:pt x="1715797" y="509814"/>
                </a:lnTo>
                <a:lnTo>
                  <a:pt x="1718073" y="510947"/>
                </a:lnTo>
                <a:lnTo>
                  <a:pt x="1720349" y="512534"/>
                </a:lnTo>
                <a:lnTo>
                  <a:pt x="1722170" y="514575"/>
                </a:lnTo>
                <a:lnTo>
                  <a:pt x="1724218" y="516842"/>
                </a:lnTo>
                <a:lnTo>
                  <a:pt x="1726039" y="519109"/>
                </a:lnTo>
                <a:lnTo>
                  <a:pt x="1727860" y="521829"/>
                </a:lnTo>
                <a:lnTo>
                  <a:pt x="1729453" y="524550"/>
                </a:lnTo>
                <a:lnTo>
                  <a:pt x="1730591" y="527950"/>
                </a:lnTo>
                <a:lnTo>
                  <a:pt x="1731729" y="531124"/>
                </a:lnTo>
                <a:lnTo>
                  <a:pt x="1732640" y="534752"/>
                </a:lnTo>
                <a:lnTo>
                  <a:pt x="1733095" y="538152"/>
                </a:lnTo>
                <a:lnTo>
                  <a:pt x="1733550" y="542006"/>
                </a:lnTo>
                <a:lnTo>
                  <a:pt x="1733550" y="545860"/>
                </a:lnTo>
                <a:lnTo>
                  <a:pt x="1733550" y="1132128"/>
                </a:lnTo>
                <a:lnTo>
                  <a:pt x="1733550" y="1135982"/>
                </a:lnTo>
                <a:lnTo>
                  <a:pt x="1733095" y="1139836"/>
                </a:lnTo>
                <a:lnTo>
                  <a:pt x="1732640" y="1143463"/>
                </a:lnTo>
                <a:lnTo>
                  <a:pt x="1731729" y="1146864"/>
                </a:lnTo>
                <a:lnTo>
                  <a:pt x="1730591" y="1150038"/>
                </a:lnTo>
                <a:lnTo>
                  <a:pt x="1729453" y="1153438"/>
                </a:lnTo>
                <a:lnTo>
                  <a:pt x="1727860" y="1156159"/>
                </a:lnTo>
                <a:lnTo>
                  <a:pt x="1726039" y="1158879"/>
                </a:lnTo>
                <a:lnTo>
                  <a:pt x="1724218" y="1161373"/>
                </a:lnTo>
                <a:lnTo>
                  <a:pt x="1722170" y="1163414"/>
                </a:lnTo>
                <a:lnTo>
                  <a:pt x="1720349" y="1165454"/>
                </a:lnTo>
                <a:lnTo>
                  <a:pt x="1718073" y="1167041"/>
                </a:lnTo>
                <a:lnTo>
                  <a:pt x="1715797" y="1168174"/>
                </a:lnTo>
                <a:lnTo>
                  <a:pt x="1713065" y="1169308"/>
                </a:lnTo>
                <a:lnTo>
                  <a:pt x="1710561" y="1169761"/>
                </a:lnTo>
                <a:lnTo>
                  <a:pt x="1707830" y="1169988"/>
                </a:lnTo>
                <a:lnTo>
                  <a:pt x="1633857" y="1169988"/>
                </a:lnTo>
                <a:lnTo>
                  <a:pt x="1631353" y="1169761"/>
                </a:lnTo>
                <a:lnTo>
                  <a:pt x="1628850" y="1169308"/>
                </a:lnTo>
                <a:lnTo>
                  <a:pt x="1626346" y="1168174"/>
                </a:lnTo>
                <a:lnTo>
                  <a:pt x="1624070" y="1167041"/>
                </a:lnTo>
                <a:lnTo>
                  <a:pt x="1621794" y="1165454"/>
                </a:lnTo>
                <a:lnTo>
                  <a:pt x="1619518" y="1163414"/>
                </a:lnTo>
                <a:lnTo>
                  <a:pt x="1617469" y="1161373"/>
                </a:lnTo>
                <a:lnTo>
                  <a:pt x="1615648" y="1158879"/>
                </a:lnTo>
                <a:lnTo>
                  <a:pt x="1614055" y="1156159"/>
                </a:lnTo>
                <a:lnTo>
                  <a:pt x="1612689" y="1153438"/>
                </a:lnTo>
                <a:lnTo>
                  <a:pt x="1611324" y="1150038"/>
                </a:lnTo>
                <a:lnTo>
                  <a:pt x="1610186" y="1146864"/>
                </a:lnTo>
                <a:lnTo>
                  <a:pt x="1609275" y="1143463"/>
                </a:lnTo>
                <a:lnTo>
                  <a:pt x="1608820" y="1139836"/>
                </a:lnTo>
                <a:lnTo>
                  <a:pt x="1608365" y="1135982"/>
                </a:lnTo>
                <a:lnTo>
                  <a:pt x="1608137" y="1132128"/>
                </a:lnTo>
                <a:lnTo>
                  <a:pt x="1608137" y="545860"/>
                </a:lnTo>
                <a:lnTo>
                  <a:pt x="1608365" y="542006"/>
                </a:lnTo>
                <a:lnTo>
                  <a:pt x="1608820" y="538152"/>
                </a:lnTo>
                <a:lnTo>
                  <a:pt x="1609275" y="534752"/>
                </a:lnTo>
                <a:lnTo>
                  <a:pt x="1610186" y="531124"/>
                </a:lnTo>
                <a:lnTo>
                  <a:pt x="1611324" y="527950"/>
                </a:lnTo>
                <a:lnTo>
                  <a:pt x="1612689" y="524550"/>
                </a:lnTo>
                <a:lnTo>
                  <a:pt x="1614055" y="521829"/>
                </a:lnTo>
                <a:lnTo>
                  <a:pt x="1615648" y="519109"/>
                </a:lnTo>
                <a:lnTo>
                  <a:pt x="1617469" y="516842"/>
                </a:lnTo>
                <a:lnTo>
                  <a:pt x="1619518" y="514575"/>
                </a:lnTo>
                <a:lnTo>
                  <a:pt x="1621794" y="512534"/>
                </a:lnTo>
                <a:lnTo>
                  <a:pt x="1624070" y="510947"/>
                </a:lnTo>
                <a:lnTo>
                  <a:pt x="1626346" y="509814"/>
                </a:lnTo>
                <a:lnTo>
                  <a:pt x="1628850" y="508680"/>
                </a:lnTo>
                <a:lnTo>
                  <a:pt x="1631353" y="508227"/>
                </a:lnTo>
                <a:lnTo>
                  <a:pt x="1633857" y="508000"/>
                </a:lnTo>
                <a:close/>
                <a:moveTo>
                  <a:pt x="1501548" y="319088"/>
                </a:moveTo>
                <a:lnTo>
                  <a:pt x="1733323" y="319088"/>
                </a:lnTo>
                <a:lnTo>
                  <a:pt x="1733323" y="319316"/>
                </a:lnTo>
                <a:lnTo>
                  <a:pt x="1733550" y="319316"/>
                </a:lnTo>
                <a:lnTo>
                  <a:pt x="1733550" y="464215"/>
                </a:lnTo>
                <a:lnTo>
                  <a:pt x="1637620" y="464215"/>
                </a:lnTo>
                <a:lnTo>
                  <a:pt x="1637620" y="418038"/>
                </a:lnTo>
                <a:lnTo>
                  <a:pt x="1318759" y="617303"/>
                </a:lnTo>
                <a:lnTo>
                  <a:pt x="1250723" y="574766"/>
                </a:lnTo>
                <a:lnTo>
                  <a:pt x="1253444" y="573174"/>
                </a:lnTo>
                <a:lnTo>
                  <a:pt x="1146628" y="506525"/>
                </a:lnTo>
                <a:lnTo>
                  <a:pt x="844096" y="695326"/>
                </a:lnTo>
                <a:lnTo>
                  <a:pt x="776287" y="653016"/>
                </a:lnTo>
                <a:lnTo>
                  <a:pt x="1147082" y="421450"/>
                </a:lnTo>
                <a:lnTo>
                  <a:pt x="1215118" y="463533"/>
                </a:lnTo>
                <a:lnTo>
                  <a:pt x="1214437" y="464215"/>
                </a:lnTo>
                <a:lnTo>
                  <a:pt x="1321253" y="530637"/>
                </a:lnTo>
                <a:lnTo>
                  <a:pt x="1564368" y="379141"/>
                </a:lnTo>
                <a:lnTo>
                  <a:pt x="1501548" y="379141"/>
                </a:lnTo>
                <a:lnTo>
                  <a:pt x="1501548" y="319088"/>
                </a:lnTo>
                <a:close/>
                <a:moveTo>
                  <a:pt x="229507" y="91395"/>
                </a:moveTo>
                <a:lnTo>
                  <a:pt x="225651" y="91621"/>
                </a:lnTo>
                <a:lnTo>
                  <a:pt x="221796" y="91848"/>
                </a:lnTo>
                <a:lnTo>
                  <a:pt x="218394" y="92075"/>
                </a:lnTo>
                <a:lnTo>
                  <a:pt x="214539" y="92755"/>
                </a:lnTo>
                <a:lnTo>
                  <a:pt x="210910" y="93662"/>
                </a:lnTo>
                <a:lnTo>
                  <a:pt x="207509" y="94570"/>
                </a:lnTo>
                <a:lnTo>
                  <a:pt x="204107" y="95704"/>
                </a:lnTo>
                <a:lnTo>
                  <a:pt x="200705" y="96837"/>
                </a:lnTo>
                <a:lnTo>
                  <a:pt x="197303" y="98198"/>
                </a:lnTo>
                <a:lnTo>
                  <a:pt x="194355" y="99559"/>
                </a:lnTo>
                <a:lnTo>
                  <a:pt x="191407" y="101373"/>
                </a:lnTo>
                <a:lnTo>
                  <a:pt x="188232" y="103187"/>
                </a:lnTo>
                <a:lnTo>
                  <a:pt x="185284" y="105002"/>
                </a:lnTo>
                <a:lnTo>
                  <a:pt x="182562" y="107270"/>
                </a:lnTo>
                <a:lnTo>
                  <a:pt x="179614" y="109311"/>
                </a:lnTo>
                <a:lnTo>
                  <a:pt x="177119" y="111579"/>
                </a:lnTo>
                <a:lnTo>
                  <a:pt x="174851" y="114073"/>
                </a:lnTo>
                <a:lnTo>
                  <a:pt x="172357" y="116568"/>
                </a:lnTo>
                <a:lnTo>
                  <a:pt x="170316" y="119062"/>
                </a:lnTo>
                <a:lnTo>
                  <a:pt x="168275" y="121784"/>
                </a:lnTo>
                <a:lnTo>
                  <a:pt x="166460" y="124505"/>
                </a:lnTo>
                <a:lnTo>
                  <a:pt x="164646" y="127454"/>
                </a:lnTo>
                <a:lnTo>
                  <a:pt x="162832" y="130402"/>
                </a:lnTo>
                <a:lnTo>
                  <a:pt x="161471" y="133350"/>
                </a:lnTo>
                <a:lnTo>
                  <a:pt x="160110" y="136525"/>
                </a:lnTo>
                <a:lnTo>
                  <a:pt x="158976" y="139700"/>
                </a:lnTo>
                <a:lnTo>
                  <a:pt x="158069" y="143102"/>
                </a:lnTo>
                <a:lnTo>
                  <a:pt x="156935" y="146277"/>
                </a:lnTo>
                <a:lnTo>
                  <a:pt x="156482" y="149679"/>
                </a:lnTo>
                <a:lnTo>
                  <a:pt x="156028" y="153080"/>
                </a:lnTo>
                <a:lnTo>
                  <a:pt x="155801" y="156709"/>
                </a:lnTo>
                <a:lnTo>
                  <a:pt x="155801" y="160111"/>
                </a:lnTo>
                <a:lnTo>
                  <a:pt x="155801" y="1330098"/>
                </a:lnTo>
                <a:lnTo>
                  <a:pt x="155801" y="1333500"/>
                </a:lnTo>
                <a:lnTo>
                  <a:pt x="156028" y="1337129"/>
                </a:lnTo>
                <a:lnTo>
                  <a:pt x="156482" y="1340531"/>
                </a:lnTo>
                <a:lnTo>
                  <a:pt x="156935" y="1343932"/>
                </a:lnTo>
                <a:lnTo>
                  <a:pt x="158069" y="1347561"/>
                </a:lnTo>
                <a:lnTo>
                  <a:pt x="158976" y="1350509"/>
                </a:lnTo>
                <a:lnTo>
                  <a:pt x="160110" y="1353684"/>
                </a:lnTo>
                <a:lnTo>
                  <a:pt x="161471" y="1357086"/>
                </a:lnTo>
                <a:lnTo>
                  <a:pt x="162832" y="1360034"/>
                </a:lnTo>
                <a:lnTo>
                  <a:pt x="164646" y="1362756"/>
                </a:lnTo>
                <a:lnTo>
                  <a:pt x="166460" y="1365931"/>
                </a:lnTo>
                <a:lnTo>
                  <a:pt x="168275" y="1368652"/>
                </a:lnTo>
                <a:lnTo>
                  <a:pt x="170316" y="1371373"/>
                </a:lnTo>
                <a:lnTo>
                  <a:pt x="172357" y="1373868"/>
                </a:lnTo>
                <a:lnTo>
                  <a:pt x="174851" y="1376590"/>
                </a:lnTo>
                <a:lnTo>
                  <a:pt x="177119" y="1378857"/>
                </a:lnTo>
                <a:lnTo>
                  <a:pt x="179614" y="1381125"/>
                </a:lnTo>
                <a:lnTo>
                  <a:pt x="182562" y="1383393"/>
                </a:lnTo>
                <a:lnTo>
                  <a:pt x="185284" y="1385207"/>
                </a:lnTo>
                <a:lnTo>
                  <a:pt x="188232" y="1387248"/>
                </a:lnTo>
                <a:lnTo>
                  <a:pt x="191407" y="1389063"/>
                </a:lnTo>
                <a:lnTo>
                  <a:pt x="194355" y="1390650"/>
                </a:lnTo>
                <a:lnTo>
                  <a:pt x="197303" y="1392238"/>
                </a:lnTo>
                <a:lnTo>
                  <a:pt x="200705" y="1393598"/>
                </a:lnTo>
                <a:lnTo>
                  <a:pt x="204107" y="1394959"/>
                </a:lnTo>
                <a:lnTo>
                  <a:pt x="207509" y="1395866"/>
                </a:lnTo>
                <a:lnTo>
                  <a:pt x="210910" y="1397000"/>
                </a:lnTo>
                <a:lnTo>
                  <a:pt x="214539" y="1397681"/>
                </a:lnTo>
                <a:lnTo>
                  <a:pt x="218394" y="1398134"/>
                </a:lnTo>
                <a:lnTo>
                  <a:pt x="221796" y="1398588"/>
                </a:lnTo>
                <a:lnTo>
                  <a:pt x="225651" y="1399041"/>
                </a:lnTo>
                <a:lnTo>
                  <a:pt x="229507" y="1399041"/>
                </a:lnTo>
                <a:lnTo>
                  <a:pt x="2280330" y="1399041"/>
                </a:lnTo>
                <a:lnTo>
                  <a:pt x="2284186" y="1399041"/>
                </a:lnTo>
                <a:lnTo>
                  <a:pt x="2288041" y="1398588"/>
                </a:lnTo>
                <a:lnTo>
                  <a:pt x="2291670" y="1398134"/>
                </a:lnTo>
                <a:lnTo>
                  <a:pt x="2295298" y="1397681"/>
                </a:lnTo>
                <a:lnTo>
                  <a:pt x="2299154" y="1397000"/>
                </a:lnTo>
                <a:lnTo>
                  <a:pt x="2302555" y="1395866"/>
                </a:lnTo>
                <a:lnTo>
                  <a:pt x="2305957" y="1394959"/>
                </a:lnTo>
                <a:lnTo>
                  <a:pt x="2309359" y="1393598"/>
                </a:lnTo>
                <a:lnTo>
                  <a:pt x="2312534" y="1392238"/>
                </a:lnTo>
                <a:lnTo>
                  <a:pt x="2315709" y="1390650"/>
                </a:lnTo>
                <a:lnTo>
                  <a:pt x="2318884" y="1389063"/>
                </a:lnTo>
                <a:lnTo>
                  <a:pt x="2321832" y="1387248"/>
                </a:lnTo>
                <a:lnTo>
                  <a:pt x="2324780" y="1385207"/>
                </a:lnTo>
                <a:lnTo>
                  <a:pt x="2327502" y="1383393"/>
                </a:lnTo>
                <a:lnTo>
                  <a:pt x="2330223" y="1381125"/>
                </a:lnTo>
                <a:lnTo>
                  <a:pt x="2332945" y="1378857"/>
                </a:lnTo>
                <a:lnTo>
                  <a:pt x="2335213" y="1376590"/>
                </a:lnTo>
                <a:lnTo>
                  <a:pt x="2337707" y="1373868"/>
                </a:lnTo>
                <a:lnTo>
                  <a:pt x="2339748" y="1371373"/>
                </a:lnTo>
                <a:lnTo>
                  <a:pt x="2341789" y="1368652"/>
                </a:lnTo>
                <a:lnTo>
                  <a:pt x="2343830" y="1365931"/>
                </a:lnTo>
                <a:lnTo>
                  <a:pt x="2345418" y="1362756"/>
                </a:lnTo>
                <a:lnTo>
                  <a:pt x="2347232" y="1360034"/>
                </a:lnTo>
                <a:lnTo>
                  <a:pt x="2348593" y="1357086"/>
                </a:lnTo>
                <a:lnTo>
                  <a:pt x="2350180" y="1353684"/>
                </a:lnTo>
                <a:lnTo>
                  <a:pt x="2351088" y="1350509"/>
                </a:lnTo>
                <a:lnTo>
                  <a:pt x="2351995" y="1347561"/>
                </a:lnTo>
                <a:lnTo>
                  <a:pt x="2352902" y="1343932"/>
                </a:lnTo>
                <a:lnTo>
                  <a:pt x="2353582" y="1340531"/>
                </a:lnTo>
                <a:lnTo>
                  <a:pt x="2354036" y="1337129"/>
                </a:lnTo>
                <a:lnTo>
                  <a:pt x="2354263" y="1333500"/>
                </a:lnTo>
                <a:lnTo>
                  <a:pt x="2354263" y="1330098"/>
                </a:lnTo>
                <a:lnTo>
                  <a:pt x="2354263" y="160111"/>
                </a:lnTo>
                <a:lnTo>
                  <a:pt x="2354263" y="156709"/>
                </a:lnTo>
                <a:lnTo>
                  <a:pt x="2354036" y="153080"/>
                </a:lnTo>
                <a:lnTo>
                  <a:pt x="2353582" y="149679"/>
                </a:lnTo>
                <a:lnTo>
                  <a:pt x="2352902" y="146277"/>
                </a:lnTo>
                <a:lnTo>
                  <a:pt x="2351995" y="143102"/>
                </a:lnTo>
                <a:lnTo>
                  <a:pt x="2351088" y="139700"/>
                </a:lnTo>
                <a:lnTo>
                  <a:pt x="2350180" y="136525"/>
                </a:lnTo>
                <a:lnTo>
                  <a:pt x="2348593" y="133350"/>
                </a:lnTo>
                <a:lnTo>
                  <a:pt x="2347232" y="130402"/>
                </a:lnTo>
                <a:lnTo>
                  <a:pt x="2345418" y="127454"/>
                </a:lnTo>
                <a:lnTo>
                  <a:pt x="2343830" y="124505"/>
                </a:lnTo>
                <a:lnTo>
                  <a:pt x="2341789" y="121784"/>
                </a:lnTo>
                <a:lnTo>
                  <a:pt x="2339748" y="119062"/>
                </a:lnTo>
                <a:lnTo>
                  <a:pt x="2337707" y="116568"/>
                </a:lnTo>
                <a:lnTo>
                  <a:pt x="2335213" y="114073"/>
                </a:lnTo>
                <a:lnTo>
                  <a:pt x="2332945" y="111579"/>
                </a:lnTo>
                <a:lnTo>
                  <a:pt x="2330223" y="109311"/>
                </a:lnTo>
                <a:lnTo>
                  <a:pt x="2327502" y="107270"/>
                </a:lnTo>
                <a:lnTo>
                  <a:pt x="2324780" y="105002"/>
                </a:lnTo>
                <a:lnTo>
                  <a:pt x="2321832" y="103187"/>
                </a:lnTo>
                <a:lnTo>
                  <a:pt x="2318884" y="101373"/>
                </a:lnTo>
                <a:lnTo>
                  <a:pt x="2315709" y="99559"/>
                </a:lnTo>
                <a:lnTo>
                  <a:pt x="2312534" y="98198"/>
                </a:lnTo>
                <a:lnTo>
                  <a:pt x="2309359" y="96837"/>
                </a:lnTo>
                <a:lnTo>
                  <a:pt x="2305957" y="95704"/>
                </a:lnTo>
                <a:lnTo>
                  <a:pt x="2302555" y="94570"/>
                </a:lnTo>
                <a:lnTo>
                  <a:pt x="2299154" y="93662"/>
                </a:lnTo>
                <a:lnTo>
                  <a:pt x="2295298" y="92755"/>
                </a:lnTo>
                <a:lnTo>
                  <a:pt x="2291670" y="92075"/>
                </a:lnTo>
                <a:lnTo>
                  <a:pt x="2288041" y="91848"/>
                </a:lnTo>
                <a:lnTo>
                  <a:pt x="2284186" y="91621"/>
                </a:lnTo>
                <a:lnTo>
                  <a:pt x="2280330" y="91395"/>
                </a:lnTo>
                <a:lnTo>
                  <a:pt x="229507" y="91395"/>
                </a:lnTo>
                <a:close/>
                <a:moveTo>
                  <a:pt x="81642" y="0"/>
                </a:moveTo>
                <a:lnTo>
                  <a:pt x="86178" y="0"/>
                </a:lnTo>
                <a:lnTo>
                  <a:pt x="2424113" y="0"/>
                </a:lnTo>
                <a:lnTo>
                  <a:pt x="2428648" y="0"/>
                </a:lnTo>
                <a:lnTo>
                  <a:pt x="2432730" y="227"/>
                </a:lnTo>
                <a:lnTo>
                  <a:pt x="2436813" y="680"/>
                </a:lnTo>
                <a:lnTo>
                  <a:pt x="2441122" y="1361"/>
                </a:lnTo>
                <a:lnTo>
                  <a:pt x="2445204" y="2268"/>
                </a:lnTo>
                <a:lnTo>
                  <a:pt x="2449286" y="3402"/>
                </a:lnTo>
                <a:lnTo>
                  <a:pt x="2452914" y="4536"/>
                </a:lnTo>
                <a:lnTo>
                  <a:pt x="2456770" y="5896"/>
                </a:lnTo>
                <a:lnTo>
                  <a:pt x="2460625" y="7484"/>
                </a:lnTo>
                <a:lnTo>
                  <a:pt x="2464480" y="9298"/>
                </a:lnTo>
                <a:lnTo>
                  <a:pt x="2467882" y="11339"/>
                </a:lnTo>
                <a:lnTo>
                  <a:pt x="2471284" y="13380"/>
                </a:lnTo>
                <a:lnTo>
                  <a:pt x="2474459" y="15421"/>
                </a:lnTo>
                <a:lnTo>
                  <a:pt x="2477861" y="17916"/>
                </a:lnTo>
                <a:lnTo>
                  <a:pt x="2480809" y="20184"/>
                </a:lnTo>
                <a:lnTo>
                  <a:pt x="2483757" y="22905"/>
                </a:lnTo>
                <a:lnTo>
                  <a:pt x="2486479" y="25400"/>
                </a:lnTo>
                <a:lnTo>
                  <a:pt x="2489200" y="28348"/>
                </a:lnTo>
                <a:lnTo>
                  <a:pt x="2491695" y="31296"/>
                </a:lnTo>
                <a:lnTo>
                  <a:pt x="2493963" y="34471"/>
                </a:lnTo>
                <a:lnTo>
                  <a:pt x="2496230" y="37646"/>
                </a:lnTo>
                <a:lnTo>
                  <a:pt x="2498272" y="40821"/>
                </a:lnTo>
                <a:lnTo>
                  <a:pt x="2499859" y="44450"/>
                </a:lnTo>
                <a:lnTo>
                  <a:pt x="2501673" y="47625"/>
                </a:lnTo>
                <a:lnTo>
                  <a:pt x="2503261" y="51480"/>
                </a:lnTo>
                <a:lnTo>
                  <a:pt x="2504395" y="54882"/>
                </a:lnTo>
                <a:lnTo>
                  <a:pt x="2505755" y="58737"/>
                </a:lnTo>
                <a:lnTo>
                  <a:pt x="2506663" y="62593"/>
                </a:lnTo>
                <a:lnTo>
                  <a:pt x="2507343" y="66221"/>
                </a:lnTo>
                <a:lnTo>
                  <a:pt x="2508023" y="70304"/>
                </a:lnTo>
                <a:lnTo>
                  <a:pt x="2508250" y="74159"/>
                </a:lnTo>
                <a:lnTo>
                  <a:pt x="2508250" y="78241"/>
                </a:lnTo>
                <a:lnTo>
                  <a:pt x="2508250" y="1411968"/>
                </a:lnTo>
                <a:lnTo>
                  <a:pt x="2508250" y="1416050"/>
                </a:lnTo>
                <a:lnTo>
                  <a:pt x="2508023" y="1420132"/>
                </a:lnTo>
                <a:lnTo>
                  <a:pt x="2507343" y="1423988"/>
                </a:lnTo>
                <a:lnTo>
                  <a:pt x="2506663" y="1427616"/>
                </a:lnTo>
                <a:lnTo>
                  <a:pt x="2505755" y="1431472"/>
                </a:lnTo>
                <a:lnTo>
                  <a:pt x="2504395" y="1435327"/>
                </a:lnTo>
                <a:lnTo>
                  <a:pt x="2503261" y="1439182"/>
                </a:lnTo>
                <a:lnTo>
                  <a:pt x="2501673" y="1442584"/>
                </a:lnTo>
                <a:lnTo>
                  <a:pt x="2499859" y="1446213"/>
                </a:lnTo>
                <a:lnTo>
                  <a:pt x="2498272" y="1449388"/>
                </a:lnTo>
                <a:lnTo>
                  <a:pt x="2496230" y="1452790"/>
                </a:lnTo>
                <a:lnTo>
                  <a:pt x="2493963" y="1455965"/>
                </a:lnTo>
                <a:lnTo>
                  <a:pt x="2491695" y="1458913"/>
                </a:lnTo>
                <a:lnTo>
                  <a:pt x="2489200" y="1462088"/>
                </a:lnTo>
                <a:lnTo>
                  <a:pt x="2486479" y="1464809"/>
                </a:lnTo>
                <a:lnTo>
                  <a:pt x="2483757" y="1467531"/>
                </a:lnTo>
                <a:lnTo>
                  <a:pt x="2480809" y="1470025"/>
                </a:lnTo>
                <a:lnTo>
                  <a:pt x="2477861" y="1472747"/>
                </a:lnTo>
                <a:lnTo>
                  <a:pt x="2474459" y="1475015"/>
                </a:lnTo>
                <a:lnTo>
                  <a:pt x="2471284" y="1477282"/>
                </a:lnTo>
                <a:lnTo>
                  <a:pt x="2467882" y="1479097"/>
                </a:lnTo>
                <a:lnTo>
                  <a:pt x="2464480" y="1480911"/>
                </a:lnTo>
                <a:lnTo>
                  <a:pt x="2460625" y="1482725"/>
                </a:lnTo>
                <a:lnTo>
                  <a:pt x="2456770" y="1484313"/>
                </a:lnTo>
                <a:lnTo>
                  <a:pt x="2452914" y="1485674"/>
                </a:lnTo>
                <a:lnTo>
                  <a:pt x="2449286" y="1487034"/>
                </a:lnTo>
                <a:lnTo>
                  <a:pt x="2445204" y="1487941"/>
                </a:lnTo>
                <a:lnTo>
                  <a:pt x="2441122" y="1488849"/>
                </a:lnTo>
                <a:lnTo>
                  <a:pt x="2436813" y="1489529"/>
                </a:lnTo>
                <a:lnTo>
                  <a:pt x="2432730" y="1489982"/>
                </a:lnTo>
                <a:lnTo>
                  <a:pt x="2428648" y="1490209"/>
                </a:lnTo>
                <a:lnTo>
                  <a:pt x="2424113" y="1490663"/>
                </a:lnTo>
                <a:lnTo>
                  <a:pt x="86178" y="1490663"/>
                </a:lnTo>
                <a:lnTo>
                  <a:pt x="81642" y="1490209"/>
                </a:lnTo>
                <a:lnTo>
                  <a:pt x="77333" y="1489982"/>
                </a:lnTo>
                <a:lnTo>
                  <a:pt x="73251" y="1489529"/>
                </a:lnTo>
                <a:lnTo>
                  <a:pt x="68942" y="1488849"/>
                </a:lnTo>
                <a:lnTo>
                  <a:pt x="64860" y="1487941"/>
                </a:lnTo>
                <a:lnTo>
                  <a:pt x="60778" y="1487034"/>
                </a:lnTo>
                <a:lnTo>
                  <a:pt x="57150" y="1485674"/>
                </a:lnTo>
                <a:lnTo>
                  <a:pt x="53294" y="1484313"/>
                </a:lnTo>
                <a:lnTo>
                  <a:pt x="49439" y="1482725"/>
                </a:lnTo>
                <a:lnTo>
                  <a:pt x="45810" y="1480911"/>
                </a:lnTo>
                <a:lnTo>
                  <a:pt x="42182" y="1479097"/>
                </a:lnTo>
                <a:lnTo>
                  <a:pt x="39007" y="1477282"/>
                </a:lnTo>
                <a:lnTo>
                  <a:pt x="35605" y="1475015"/>
                </a:lnTo>
                <a:lnTo>
                  <a:pt x="32430" y="1472747"/>
                </a:lnTo>
                <a:lnTo>
                  <a:pt x="29255" y="1470025"/>
                </a:lnTo>
                <a:lnTo>
                  <a:pt x="26307" y="1467531"/>
                </a:lnTo>
                <a:lnTo>
                  <a:pt x="23585" y="1464809"/>
                </a:lnTo>
                <a:lnTo>
                  <a:pt x="21091" y="1462088"/>
                </a:lnTo>
                <a:lnTo>
                  <a:pt x="18596" y="1458913"/>
                </a:lnTo>
                <a:lnTo>
                  <a:pt x="16101" y="1455965"/>
                </a:lnTo>
                <a:lnTo>
                  <a:pt x="13833" y="1452790"/>
                </a:lnTo>
                <a:lnTo>
                  <a:pt x="12019" y="1449388"/>
                </a:lnTo>
                <a:lnTo>
                  <a:pt x="9978" y="1446213"/>
                </a:lnTo>
                <a:lnTo>
                  <a:pt x="8391" y="1442584"/>
                </a:lnTo>
                <a:lnTo>
                  <a:pt x="6803" y="1439182"/>
                </a:lnTo>
                <a:lnTo>
                  <a:pt x="5442" y="1435327"/>
                </a:lnTo>
                <a:lnTo>
                  <a:pt x="4308" y="1431472"/>
                </a:lnTo>
                <a:lnTo>
                  <a:pt x="3401" y="1427616"/>
                </a:lnTo>
                <a:lnTo>
                  <a:pt x="2494" y="1423988"/>
                </a:lnTo>
                <a:lnTo>
                  <a:pt x="2041" y="1420132"/>
                </a:lnTo>
                <a:lnTo>
                  <a:pt x="1814" y="1416050"/>
                </a:lnTo>
                <a:lnTo>
                  <a:pt x="1587" y="1411968"/>
                </a:lnTo>
                <a:lnTo>
                  <a:pt x="1587" y="78241"/>
                </a:lnTo>
                <a:lnTo>
                  <a:pt x="1814" y="74159"/>
                </a:lnTo>
                <a:lnTo>
                  <a:pt x="2041" y="70304"/>
                </a:lnTo>
                <a:lnTo>
                  <a:pt x="2494" y="66221"/>
                </a:lnTo>
                <a:lnTo>
                  <a:pt x="3401" y="62593"/>
                </a:lnTo>
                <a:lnTo>
                  <a:pt x="4308" y="58737"/>
                </a:lnTo>
                <a:lnTo>
                  <a:pt x="5442" y="54882"/>
                </a:lnTo>
                <a:lnTo>
                  <a:pt x="6803" y="51480"/>
                </a:lnTo>
                <a:lnTo>
                  <a:pt x="8391" y="47625"/>
                </a:lnTo>
                <a:lnTo>
                  <a:pt x="9978" y="44450"/>
                </a:lnTo>
                <a:lnTo>
                  <a:pt x="12019" y="40821"/>
                </a:lnTo>
                <a:lnTo>
                  <a:pt x="13833" y="37646"/>
                </a:lnTo>
                <a:lnTo>
                  <a:pt x="16101" y="34471"/>
                </a:lnTo>
                <a:lnTo>
                  <a:pt x="18596" y="31296"/>
                </a:lnTo>
                <a:lnTo>
                  <a:pt x="21091" y="28348"/>
                </a:lnTo>
                <a:lnTo>
                  <a:pt x="23585" y="25400"/>
                </a:lnTo>
                <a:lnTo>
                  <a:pt x="26307" y="22905"/>
                </a:lnTo>
                <a:lnTo>
                  <a:pt x="29255" y="20184"/>
                </a:lnTo>
                <a:lnTo>
                  <a:pt x="32430" y="17916"/>
                </a:lnTo>
                <a:lnTo>
                  <a:pt x="35605" y="15421"/>
                </a:lnTo>
                <a:lnTo>
                  <a:pt x="39007" y="13380"/>
                </a:lnTo>
                <a:lnTo>
                  <a:pt x="42182" y="11339"/>
                </a:lnTo>
                <a:lnTo>
                  <a:pt x="45810" y="9298"/>
                </a:lnTo>
                <a:lnTo>
                  <a:pt x="49439" y="7484"/>
                </a:lnTo>
                <a:lnTo>
                  <a:pt x="53294" y="5896"/>
                </a:lnTo>
                <a:lnTo>
                  <a:pt x="57150" y="4536"/>
                </a:lnTo>
                <a:lnTo>
                  <a:pt x="60778" y="3402"/>
                </a:lnTo>
                <a:lnTo>
                  <a:pt x="64860" y="2268"/>
                </a:lnTo>
                <a:lnTo>
                  <a:pt x="68942" y="1361"/>
                </a:lnTo>
                <a:lnTo>
                  <a:pt x="73251" y="680"/>
                </a:lnTo>
                <a:lnTo>
                  <a:pt x="77333" y="227"/>
                </a:lnTo>
                <a:lnTo>
                  <a:pt x="81642" y="0"/>
                </a:lnTo>
                <a:close/>
              </a:path>
            </a:pathLst>
          </a:custGeom>
          <a:solidFill>
            <a:srgbClr val="00FDFF"/>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3" name="KSO_Shape"/>
          <p:cNvSpPr/>
          <p:nvPr/>
        </p:nvSpPr>
        <p:spPr bwMode="auto">
          <a:xfrm>
            <a:off x="5645610" y="2378074"/>
            <a:ext cx="900779" cy="1225550"/>
          </a:xfrm>
          <a:custGeom>
            <a:avLst/>
            <a:gdLst>
              <a:gd name="T0" fmla="*/ 1986916 w 2092325"/>
              <a:gd name="T1" fmla="*/ 2844484 h 2844800"/>
              <a:gd name="T2" fmla="*/ 1969453 w 2092325"/>
              <a:gd name="T3" fmla="*/ 2834683 h 2844800"/>
              <a:gd name="T4" fmla="*/ 154940 w 2092325"/>
              <a:gd name="T5" fmla="*/ 2633663 h 2844800"/>
              <a:gd name="T6" fmla="*/ 2091061 w 2092325"/>
              <a:gd name="T7" fmla="*/ 2470151 h 2844800"/>
              <a:gd name="T8" fmla="*/ 1886541 w 2092325"/>
              <a:gd name="T9" fmla="*/ 2517458 h 2844800"/>
              <a:gd name="T10" fmla="*/ 1876425 w 2092325"/>
              <a:gd name="T11" fmla="*/ 2439353 h 2844800"/>
              <a:gd name="T12" fmla="*/ 604193 w 2092325"/>
              <a:gd name="T13" fmla="*/ 1560521 h 2844800"/>
              <a:gd name="T14" fmla="*/ 604193 w 2092325"/>
              <a:gd name="T15" fmla="*/ 1890386 h 2844800"/>
              <a:gd name="T16" fmla="*/ 371519 w 2092325"/>
              <a:gd name="T17" fmla="*/ 1899602 h 2844800"/>
              <a:gd name="T18" fmla="*/ 354013 w 2092325"/>
              <a:gd name="T19" fmla="*/ 1572915 h 2844800"/>
              <a:gd name="T20" fmla="*/ 373747 w 2092325"/>
              <a:gd name="T21" fmla="*/ 1551305 h 2844800"/>
              <a:gd name="T22" fmla="*/ 969955 w 2092325"/>
              <a:gd name="T23" fmla="*/ 1450989 h 2844800"/>
              <a:gd name="T24" fmla="*/ 974405 w 2092325"/>
              <a:gd name="T25" fmla="*/ 1886557 h 2844800"/>
              <a:gd name="T26" fmla="*/ 742022 w 2092325"/>
              <a:gd name="T27" fmla="*/ 1900238 h 2844800"/>
              <a:gd name="T28" fmla="*/ 722313 w 2092325"/>
              <a:gd name="T29" fmla="*/ 1878603 h 2844800"/>
              <a:gd name="T30" fmla="*/ 739797 w 2092325"/>
              <a:gd name="T31" fmla="*/ 1445262 h 2844800"/>
              <a:gd name="T32" fmla="*/ 1337979 w 2092325"/>
              <a:gd name="T33" fmla="*/ 1231906 h 2844800"/>
              <a:gd name="T34" fmla="*/ 1342718 w 2092325"/>
              <a:gd name="T35" fmla="*/ 1886573 h 2844800"/>
              <a:gd name="T36" fmla="*/ 1111786 w 2092325"/>
              <a:gd name="T37" fmla="*/ 1900238 h 2844800"/>
              <a:gd name="T38" fmla="*/ 1092200 w 2092325"/>
              <a:gd name="T39" fmla="*/ 1878628 h 2844800"/>
              <a:gd name="T40" fmla="*/ 1109575 w 2092325"/>
              <a:gd name="T41" fmla="*/ 1225868 h 2844800"/>
              <a:gd name="T42" fmla="*/ 1412876 w 2092325"/>
              <a:gd name="T43" fmla="*/ 1040448 h 2844800"/>
              <a:gd name="T44" fmla="*/ 1197928 w 2092325"/>
              <a:gd name="T45" fmla="*/ 1029018 h 2844800"/>
              <a:gd name="T46" fmla="*/ 1092201 w 2092325"/>
              <a:gd name="T47" fmla="*/ 1161416 h 2844800"/>
              <a:gd name="T48" fmla="*/ 949643 w 2092325"/>
              <a:gd name="T49" fmla="*/ 1278573 h 2844800"/>
              <a:gd name="T50" fmla="*/ 801370 w 2092325"/>
              <a:gd name="T51" fmla="*/ 1357313 h 2844800"/>
              <a:gd name="T52" fmla="*/ 658178 w 2092325"/>
              <a:gd name="T53" fmla="*/ 1404621 h 2844800"/>
              <a:gd name="T54" fmla="*/ 438150 w 2092325"/>
              <a:gd name="T55" fmla="*/ 1435736 h 2844800"/>
              <a:gd name="T56" fmla="*/ 378778 w 2092325"/>
              <a:gd name="T57" fmla="*/ 1314768 h 2844800"/>
              <a:gd name="T58" fmla="*/ 551498 w 2092325"/>
              <a:gd name="T59" fmla="*/ 1302386 h 2844800"/>
              <a:gd name="T60" fmla="*/ 733425 w 2092325"/>
              <a:gd name="T61" fmla="*/ 1253808 h 2844800"/>
              <a:gd name="T62" fmla="*/ 914083 w 2092325"/>
              <a:gd name="T63" fmla="*/ 1155383 h 2844800"/>
              <a:gd name="T64" fmla="*/ 1005206 w 2092325"/>
              <a:gd name="T65" fmla="*/ 1076326 h 2844800"/>
              <a:gd name="T66" fmla="*/ 1095376 w 2092325"/>
              <a:gd name="T67" fmla="*/ 963930 h 2844800"/>
              <a:gd name="T68" fmla="*/ 1083946 w 2092325"/>
              <a:gd name="T69" fmla="*/ 882015 h 2844800"/>
              <a:gd name="T70" fmla="*/ 1124903 w 2092325"/>
              <a:gd name="T71" fmla="*/ 736917 h 2844800"/>
              <a:gd name="T72" fmla="*/ 1993068 w 2092325"/>
              <a:gd name="T73" fmla="*/ 604837 h 2844800"/>
              <a:gd name="T74" fmla="*/ 2046490 w 2092325"/>
              <a:gd name="T75" fmla="*/ 623229 h 2844800"/>
              <a:gd name="T76" fmla="*/ 2072094 w 2092325"/>
              <a:gd name="T77" fmla="*/ 660330 h 2844800"/>
              <a:gd name="T78" fmla="*/ 2090745 w 2092325"/>
              <a:gd name="T79" fmla="*/ 727555 h 2844800"/>
              <a:gd name="T80" fmla="*/ 1876741 w 2092325"/>
              <a:gd name="T81" fmla="*/ 736434 h 2844800"/>
              <a:gd name="T82" fmla="*/ 1892231 w 2092325"/>
              <a:gd name="T83" fmla="*/ 672062 h 2844800"/>
              <a:gd name="T84" fmla="*/ 1915938 w 2092325"/>
              <a:gd name="T85" fmla="*/ 629571 h 2844800"/>
              <a:gd name="T86" fmla="*/ 1951026 w 2092325"/>
              <a:gd name="T87" fmla="*/ 608642 h 2844800"/>
              <a:gd name="T88" fmla="*/ 201612 w 2092325"/>
              <a:gd name="T89" fmla="*/ 0 h 2844800"/>
              <a:gd name="T90" fmla="*/ 1583373 w 2092325"/>
              <a:gd name="T91" fmla="*/ 15240 h 2844800"/>
              <a:gd name="T92" fmla="*/ 1653858 w 2092325"/>
              <a:gd name="T93" fmla="*/ 62230 h 2844800"/>
              <a:gd name="T94" fmla="*/ 1697356 w 2092325"/>
              <a:gd name="T95" fmla="*/ 133667 h 2844800"/>
              <a:gd name="T96" fmla="*/ 1705611 w 2092325"/>
              <a:gd name="T97" fmla="*/ 2674303 h 2844800"/>
              <a:gd name="T98" fmla="*/ 1677353 w 2092325"/>
              <a:gd name="T99" fmla="*/ 2753360 h 2844800"/>
              <a:gd name="T100" fmla="*/ 1617663 w 2092325"/>
              <a:gd name="T101" fmla="*/ 2812098 h 2844800"/>
              <a:gd name="T102" fmla="*/ 1535748 w 2092325"/>
              <a:gd name="T103" fmla="*/ 2842578 h 2844800"/>
              <a:gd name="T104" fmla="*/ 151447 w 2092325"/>
              <a:gd name="T105" fmla="*/ 2838768 h 2844800"/>
              <a:gd name="T106" fmla="*/ 73660 w 2092325"/>
              <a:gd name="T107" fmla="*/ 2801303 h 2844800"/>
              <a:gd name="T108" fmla="*/ 20002 w 2092325"/>
              <a:gd name="T109" fmla="*/ 2737168 h 2844800"/>
              <a:gd name="T110" fmla="*/ 0 w 2092325"/>
              <a:gd name="T111" fmla="*/ 2654935 h 2844800"/>
              <a:gd name="T112" fmla="*/ 15875 w 2092325"/>
              <a:gd name="T113" fmla="*/ 116205 h 2844800"/>
              <a:gd name="T114" fmla="*/ 66357 w 2092325"/>
              <a:gd name="T115" fmla="*/ 49212 h 2844800"/>
              <a:gd name="T116" fmla="*/ 141922 w 2092325"/>
              <a:gd name="T117" fmla="*/ 8572 h 2844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92325" h="2844800">
                <a:moveTo>
                  <a:pt x="1912938" y="2620962"/>
                </a:moveTo>
                <a:lnTo>
                  <a:pt x="2055813" y="2620962"/>
                </a:lnTo>
                <a:lnTo>
                  <a:pt x="2000568" y="2832470"/>
                </a:lnTo>
                <a:lnTo>
                  <a:pt x="1998663" y="2836264"/>
                </a:lnTo>
                <a:lnTo>
                  <a:pt x="1996441" y="2838793"/>
                </a:lnTo>
                <a:lnTo>
                  <a:pt x="1994218" y="2841006"/>
                </a:lnTo>
                <a:lnTo>
                  <a:pt x="1991678" y="2842587"/>
                </a:lnTo>
                <a:lnTo>
                  <a:pt x="1989456" y="2844168"/>
                </a:lnTo>
                <a:lnTo>
                  <a:pt x="1986916" y="2844484"/>
                </a:lnTo>
                <a:lnTo>
                  <a:pt x="1984693" y="2844800"/>
                </a:lnTo>
                <a:lnTo>
                  <a:pt x="1982153" y="2844484"/>
                </a:lnTo>
                <a:lnTo>
                  <a:pt x="1979931" y="2844168"/>
                </a:lnTo>
                <a:lnTo>
                  <a:pt x="1977708" y="2843219"/>
                </a:lnTo>
                <a:lnTo>
                  <a:pt x="1975486" y="2841955"/>
                </a:lnTo>
                <a:lnTo>
                  <a:pt x="1973581" y="2840690"/>
                </a:lnTo>
                <a:lnTo>
                  <a:pt x="1971993" y="2838793"/>
                </a:lnTo>
                <a:lnTo>
                  <a:pt x="1970406" y="2836896"/>
                </a:lnTo>
                <a:lnTo>
                  <a:pt x="1969453" y="2834683"/>
                </a:lnTo>
                <a:lnTo>
                  <a:pt x="1968501" y="2833102"/>
                </a:lnTo>
                <a:lnTo>
                  <a:pt x="1912938" y="2620962"/>
                </a:lnTo>
                <a:close/>
                <a:moveTo>
                  <a:pt x="1156018" y="2488248"/>
                </a:moveTo>
                <a:lnTo>
                  <a:pt x="1156018" y="2633663"/>
                </a:lnTo>
                <a:lnTo>
                  <a:pt x="1552258" y="2633663"/>
                </a:lnTo>
                <a:lnTo>
                  <a:pt x="1552258" y="2488248"/>
                </a:lnTo>
                <a:lnTo>
                  <a:pt x="1156018" y="2488248"/>
                </a:lnTo>
                <a:close/>
                <a:moveTo>
                  <a:pt x="154940" y="2488248"/>
                </a:moveTo>
                <a:lnTo>
                  <a:pt x="154940" y="2633663"/>
                </a:lnTo>
                <a:lnTo>
                  <a:pt x="550862" y="2633663"/>
                </a:lnTo>
                <a:lnTo>
                  <a:pt x="550862" y="2488248"/>
                </a:lnTo>
                <a:lnTo>
                  <a:pt x="154940" y="2488248"/>
                </a:lnTo>
                <a:close/>
                <a:moveTo>
                  <a:pt x="1876425" y="1765300"/>
                </a:moveTo>
                <a:lnTo>
                  <a:pt x="2092325" y="1765300"/>
                </a:lnTo>
                <a:lnTo>
                  <a:pt x="2092325" y="2439353"/>
                </a:lnTo>
                <a:lnTo>
                  <a:pt x="2092325" y="2449831"/>
                </a:lnTo>
                <a:lnTo>
                  <a:pt x="2091693" y="2460308"/>
                </a:lnTo>
                <a:lnTo>
                  <a:pt x="2091061" y="2470151"/>
                </a:lnTo>
                <a:lnTo>
                  <a:pt x="2089796" y="2479993"/>
                </a:lnTo>
                <a:lnTo>
                  <a:pt x="2088848" y="2488883"/>
                </a:lnTo>
                <a:lnTo>
                  <a:pt x="2086951" y="2497773"/>
                </a:lnTo>
                <a:lnTo>
                  <a:pt x="2085055" y="2506346"/>
                </a:lnTo>
                <a:lnTo>
                  <a:pt x="2082842" y="2513966"/>
                </a:lnTo>
                <a:lnTo>
                  <a:pt x="2082526" y="2517458"/>
                </a:lnTo>
                <a:lnTo>
                  <a:pt x="2070198" y="2563813"/>
                </a:lnTo>
                <a:lnTo>
                  <a:pt x="1898553" y="2563813"/>
                </a:lnTo>
                <a:lnTo>
                  <a:pt x="1886541" y="2517458"/>
                </a:lnTo>
                <a:lnTo>
                  <a:pt x="1886225" y="2513966"/>
                </a:lnTo>
                <a:lnTo>
                  <a:pt x="1883696" y="2506346"/>
                </a:lnTo>
                <a:lnTo>
                  <a:pt x="1882115" y="2497773"/>
                </a:lnTo>
                <a:lnTo>
                  <a:pt x="1880219" y="2488883"/>
                </a:lnTo>
                <a:lnTo>
                  <a:pt x="1878954" y="2479993"/>
                </a:lnTo>
                <a:lnTo>
                  <a:pt x="1878006" y="2470151"/>
                </a:lnTo>
                <a:lnTo>
                  <a:pt x="1876741" y="2460308"/>
                </a:lnTo>
                <a:lnTo>
                  <a:pt x="1876425" y="2450148"/>
                </a:lnTo>
                <a:lnTo>
                  <a:pt x="1876425" y="2439353"/>
                </a:lnTo>
                <a:lnTo>
                  <a:pt x="1876425" y="1765300"/>
                </a:lnTo>
                <a:close/>
                <a:moveTo>
                  <a:pt x="375975" y="1550987"/>
                </a:moveTo>
                <a:lnTo>
                  <a:pt x="586369" y="1550987"/>
                </a:lnTo>
                <a:lnTo>
                  <a:pt x="588597" y="1551305"/>
                </a:lnTo>
                <a:lnTo>
                  <a:pt x="590825" y="1551305"/>
                </a:lnTo>
                <a:lnTo>
                  <a:pt x="594963" y="1552894"/>
                </a:lnTo>
                <a:lnTo>
                  <a:pt x="598782" y="1554483"/>
                </a:lnTo>
                <a:lnTo>
                  <a:pt x="601647" y="1557343"/>
                </a:lnTo>
                <a:lnTo>
                  <a:pt x="604193" y="1560521"/>
                </a:lnTo>
                <a:lnTo>
                  <a:pt x="606740" y="1564334"/>
                </a:lnTo>
                <a:lnTo>
                  <a:pt x="607694" y="1568466"/>
                </a:lnTo>
                <a:lnTo>
                  <a:pt x="608013" y="1570690"/>
                </a:lnTo>
                <a:lnTo>
                  <a:pt x="608013" y="1572915"/>
                </a:lnTo>
                <a:lnTo>
                  <a:pt x="608013" y="1878628"/>
                </a:lnTo>
                <a:lnTo>
                  <a:pt x="608013" y="1880852"/>
                </a:lnTo>
                <a:lnTo>
                  <a:pt x="607694" y="1882759"/>
                </a:lnTo>
                <a:lnTo>
                  <a:pt x="606740" y="1886572"/>
                </a:lnTo>
                <a:lnTo>
                  <a:pt x="604193" y="1890386"/>
                </a:lnTo>
                <a:lnTo>
                  <a:pt x="601647" y="1893881"/>
                </a:lnTo>
                <a:lnTo>
                  <a:pt x="598782" y="1896424"/>
                </a:lnTo>
                <a:lnTo>
                  <a:pt x="594963" y="1898648"/>
                </a:lnTo>
                <a:lnTo>
                  <a:pt x="590825" y="1899602"/>
                </a:lnTo>
                <a:lnTo>
                  <a:pt x="588597" y="1900237"/>
                </a:lnTo>
                <a:lnTo>
                  <a:pt x="586369" y="1900237"/>
                </a:lnTo>
                <a:lnTo>
                  <a:pt x="375975" y="1900237"/>
                </a:lnTo>
                <a:lnTo>
                  <a:pt x="373747" y="1900237"/>
                </a:lnTo>
                <a:lnTo>
                  <a:pt x="371519" y="1899602"/>
                </a:lnTo>
                <a:lnTo>
                  <a:pt x="367381" y="1898648"/>
                </a:lnTo>
                <a:lnTo>
                  <a:pt x="363880" y="1896424"/>
                </a:lnTo>
                <a:lnTo>
                  <a:pt x="360379" y="1893881"/>
                </a:lnTo>
                <a:lnTo>
                  <a:pt x="357832" y="1890386"/>
                </a:lnTo>
                <a:lnTo>
                  <a:pt x="355604" y="1886572"/>
                </a:lnTo>
                <a:lnTo>
                  <a:pt x="354331" y="1882759"/>
                </a:lnTo>
                <a:lnTo>
                  <a:pt x="354013" y="1880852"/>
                </a:lnTo>
                <a:lnTo>
                  <a:pt x="354013" y="1878628"/>
                </a:lnTo>
                <a:lnTo>
                  <a:pt x="354013" y="1572915"/>
                </a:lnTo>
                <a:lnTo>
                  <a:pt x="354013" y="1570690"/>
                </a:lnTo>
                <a:lnTo>
                  <a:pt x="354331" y="1568466"/>
                </a:lnTo>
                <a:lnTo>
                  <a:pt x="355604" y="1564334"/>
                </a:lnTo>
                <a:lnTo>
                  <a:pt x="357832" y="1560521"/>
                </a:lnTo>
                <a:lnTo>
                  <a:pt x="360379" y="1557343"/>
                </a:lnTo>
                <a:lnTo>
                  <a:pt x="363880" y="1554483"/>
                </a:lnTo>
                <a:lnTo>
                  <a:pt x="367381" y="1552894"/>
                </a:lnTo>
                <a:lnTo>
                  <a:pt x="371519" y="1551305"/>
                </a:lnTo>
                <a:lnTo>
                  <a:pt x="373747" y="1551305"/>
                </a:lnTo>
                <a:lnTo>
                  <a:pt x="375975" y="1550987"/>
                </a:lnTo>
                <a:close/>
                <a:moveTo>
                  <a:pt x="742022" y="1444625"/>
                </a:moveTo>
                <a:lnTo>
                  <a:pt x="744248" y="1444625"/>
                </a:lnTo>
                <a:lnTo>
                  <a:pt x="954696" y="1444625"/>
                </a:lnTo>
                <a:lnTo>
                  <a:pt x="956603" y="1444625"/>
                </a:lnTo>
                <a:lnTo>
                  <a:pt x="958828" y="1445262"/>
                </a:lnTo>
                <a:lnTo>
                  <a:pt x="962961" y="1446216"/>
                </a:lnTo>
                <a:lnTo>
                  <a:pt x="966776" y="1448443"/>
                </a:lnTo>
                <a:lnTo>
                  <a:pt x="969955" y="1450989"/>
                </a:lnTo>
                <a:lnTo>
                  <a:pt x="972498" y="1454170"/>
                </a:lnTo>
                <a:lnTo>
                  <a:pt x="974405" y="1457670"/>
                </a:lnTo>
                <a:lnTo>
                  <a:pt x="975995" y="1461806"/>
                </a:lnTo>
                <a:lnTo>
                  <a:pt x="976313" y="1464033"/>
                </a:lnTo>
                <a:lnTo>
                  <a:pt x="976313" y="1466261"/>
                </a:lnTo>
                <a:lnTo>
                  <a:pt x="976313" y="1878603"/>
                </a:lnTo>
                <a:lnTo>
                  <a:pt x="976313" y="1880830"/>
                </a:lnTo>
                <a:lnTo>
                  <a:pt x="975995" y="1882739"/>
                </a:lnTo>
                <a:lnTo>
                  <a:pt x="974405" y="1886557"/>
                </a:lnTo>
                <a:lnTo>
                  <a:pt x="972498" y="1890375"/>
                </a:lnTo>
                <a:lnTo>
                  <a:pt x="969955" y="1893875"/>
                </a:lnTo>
                <a:lnTo>
                  <a:pt x="966776" y="1896420"/>
                </a:lnTo>
                <a:lnTo>
                  <a:pt x="962961" y="1898647"/>
                </a:lnTo>
                <a:lnTo>
                  <a:pt x="958828" y="1899602"/>
                </a:lnTo>
                <a:lnTo>
                  <a:pt x="956603" y="1900238"/>
                </a:lnTo>
                <a:lnTo>
                  <a:pt x="954696" y="1900238"/>
                </a:lnTo>
                <a:lnTo>
                  <a:pt x="744248" y="1900238"/>
                </a:lnTo>
                <a:lnTo>
                  <a:pt x="742022" y="1900238"/>
                </a:lnTo>
                <a:lnTo>
                  <a:pt x="739797" y="1899602"/>
                </a:lnTo>
                <a:lnTo>
                  <a:pt x="735664" y="1898647"/>
                </a:lnTo>
                <a:lnTo>
                  <a:pt x="731850" y="1896420"/>
                </a:lnTo>
                <a:lnTo>
                  <a:pt x="728989" y="1893875"/>
                </a:lnTo>
                <a:lnTo>
                  <a:pt x="726445" y="1890375"/>
                </a:lnTo>
                <a:lnTo>
                  <a:pt x="724220" y="1886557"/>
                </a:lnTo>
                <a:lnTo>
                  <a:pt x="722949" y="1882739"/>
                </a:lnTo>
                <a:lnTo>
                  <a:pt x="722631" y="1880830"/>
                </a:lnTo>
                <a:lnTo>
                  <a:pt x="722313" y="1878603"/>
                </a:lnTo>
                <a:lnTo>
                  <a:pt x="722313" y="1466261"/>
                </a:lnTo>
                <a:lnTo>
                  <a:pt x="722631" y="1464033"/>
                </a:lnTo>
                <a:lnTo>
                  <a:pt x="722949" y="1461806"/>
                </a:lnTo>
                <a:lnTo>
                  <a:pt x="724220" y="1457670"/>
                </a:lnTo>
                <a:lnTo>
                  <a:pt x="726445" y="1454170"/>
                </a:lnTo>
                <a:lnTo>
                  <a:pt x="728989" y="1450989"/>
                </a:lnTo>
                <a:lnTo>
                  <a:pt x="731850" y="1448443"/>
                </a:lnTo>
                <a:lnTo>
                  <a:pt x="735664" y="1446216"/>
                </a:lnTo>
                <a:lnTo>
                  <a:pt x="739797" y="1445262"/>
                </a:lnTo>
                <a:lnTo>
                  <a:pt x="742022" y="1444625"/>
                </a:lnTo>
                <a:close/>
                <a:moveTo>
                  <a:pt x="1111786" y="1225550"/>
                </a:moveTo>
                <a:lnTo>
                  <a:pt x="1113998" y="1225550"/>
                </a:lnTo>
                <a:lnTo>
                  <a:pt x="1322815" y="1225550"/>
                </a:lnTo>
                <a:lnTo>
                  <a:pt x="1325027" y="1225550"/>
                </a:lnTo>
                <a:lnTo>
                  <a:pt x="1327238" y="1225868"/>
                </a:lnTo>
                <a:lnTo>
                  <a:pt x="1331345" y="1227139"/>
                </a:lnTo>
                <a:lnTo>
                  <a:pt x="1335136" y="1229364"/>
                </a:lnTo>
                <a:lnTo>
                  <a:pt x="1337979" y="1231906"/>
                </a:lnTo>
                <a:lnTo>
                  <a:pt x="1340822" y="1235084"/>
                </a:lnTo>
                <a:lnTo>
                  <a:pt x="1342718" y="1238898"/>
                </a:lnTo>
                <a:lnTo>
                  <a:pt x="1343981" y="1243029"/>
                </a:lnTo>
                <a:lnTo>
                  <a:pt x="1344297" y="1245254"/>
                </a:lnTo>
                <a:lnTo>
                  <a:pt x="1344613" y="1247478"/>
                </a:lnTo>
                <a:lnTo>
                  <a:pt x="1344613" y="1878628"/>
                </a:lnTo>
                <a:lnTo>
                  <a:pt x="1344297" y="1880852"/>
                </a:lnTo>
                <a:lnTo>
                  <a:pt x="1343981" y="1882759"/>
                </a:lnTo>
                <a:lnTo>
                  <a:pt x="1342718" y="1886573"/>
                </a:lnTo>
                <a:lnTo>
                  <a:pt x="1340822" y="1890386"/>
                </a:lnTo>
                <a:lnTo>
                  <a:pt x="1337979" y="1893882"/>
                </a:lnTo>
                <a:lnTo>
                  <a:pt x="1335136" y="1896425"/>
                </a:lnTo>
                <a:lnTo>
                  <a:pt x="1331345" y="1898649"/>
                </a:lnTo>
                <a:lnTo>
                  <a:pt x="1327238" y="1899603"/>
                </a:lnTo>
                <a:lnTo>
                  <a:pt x="1325027" y="1900238"/>
                </a:lnTo>
                <a:lnTo>
                  <a:pt x="1322815" y="1900238"/>
                </a:lnTo>
                <a:lnTo>
                  <a:pt x="1113998" y="1900238"/>
                </a:lnTo>
                <a:lnTo>
                  <a:pt x="1111786" y="1900238"/>
                </a:lnTo>
                <a:lnTo>
                  <a:pt x="1109575" y="1899603"/>
                </a:lnTo>
                <a:lnTo>
                  <a:pt x="1105468" y="1898649"/>
                </a:lnTo>
                <a:lnTo>
                  <a:pt x="1101677" y="1896425"/>
                </a:lnTo>
                <a:lnTo>
                  <a:pt x="1098834" y="1893882"/>
                </a:lnTo>
                <a:lnTo>
                  <a:pt x="1095991" y="1890386"/>
                </a:lnTo>
                <a:lnTo>
                  <a:pt x="1094095" y="1886573"/>
                </a:lnTo>
                <a:lnTo>
                  <a:pt x="1092832" y="1882759"/>
                </a:lnTo>
                <a:lnTo>
                  <a:pt x="1092516" y="1880852"/>
                </a:lnTo>
                <a:lnTo>
                  <a:pt x="1092200" y="1878628"/>
                </a:lnTo>
                <a:lnTo>
                  <a:pt x="1092200" y="1247478"/>
                </a:lnTo>
                <a:lnTo>
                  <a:pt x="1092516" y="1245254"/>
                </a:lnTo>
                <a:lnTo>
                  <a:pt x="1092832" y="1243029"/>
                </a:lnTo>
                <a:lnTo>
                  <a:pt x="1094095" y="1238898"/>
                </a:lnTo>
                <a:lnTo>
                  <a:pt x="1095991" y="1235084"/>
                </a:lnTo>
                <a:lnTo>
                  <a:pt x="1098834" y="1231906"/>
                </a:lnTo>
                <a:lnTo>
                  <a:pt x="1101677" y="1229364"/>
                </a:lnTo>
                <a:lnTo>
                  <a:pt x="1105468" y="1227139"/>
                </a:lnTo>
                <a:lnTo>
                  <a:pt x="1109575" y="1225868"/>
                </a:lnTo>
                <a:lnTo>
                  <a:pt x="1111786" y="1225550"/>
                </a:lnTo>
                <a:close/>
                <a:moveTo>
                  <a:pt x="1876425" y="912812"/>
                </a:moveTo>
                <a:lnTo>
                  <a:pt x="2092325" y="912812"/>
                </a:lnTo>
                <a:lnTo>
                  <a:pt x="2092325" y="1709737"/>
                </a:lnTo>
                <a:lnTo>
                  <a:pt x="1876425" y="1709737"/>
                </a:lnTo>
                <a:lnTo>
                  <a:pt x="1876425" y="912812"/>
                </a:lnTo>
                <a:close/>
                <a:moveTo>
                  <a:pt x="1350011" y="644525"/>
                </a:moveTo>
                <a:lnTo>
                  <a:pt x="1362394" y="722630"/>
                </a:lnTo>
                <a:lnTo>
                  <a:pt x="1412876" y="1040448"/>
                </a:lnTo>
                <a:lnTo>
                  <a:pt x="1292861" y="1059498"/>
                </a:lnTo>
                <a:lnTo>
                  <a:pt x="1267779" y="902653"/>
                </a:lnTo>
                <a:lnTo>
                  <a:pt x="1258571" y="922020"/>
                </a:lnTo>
                <a:lnTo>
                  <a:pt x="1249363" y="941070"/>
                </a:lnTo>
                <a:lnTo>
                  <a:pt x="1239203" y="959485"/>
                </a:lnTo>
                <a:lnTo>
                  <a:pt x="1229361" y="977583"/>
                </a:lnTo>
                <a:lnTo>
                  <a:pt x="1219201" y="995045"/>
                </a:lnTo>
                <a:lnTo>
                  <a:pt x="1208723" y="1012190"/>
                </a:lnTo>
                <a:lnTo>
                  <a:pt x="1197928" y="1029018"/>
                </a:lnTo>
                <a:lnTo>
                  <a:pt x="1186816" y="1045210"/>
                </a:lnTo>
                <a:lnTo>
                  <a:pt x="1175703" y="1061403"/>
                </a:lnTo>
                <a:lnTo>
                  <a:pt x="1164273" y="1076961"/>
                </a:lnTo>
                <a:lnTo>
                  <a:pt x="1152843" y="1091883"/>
                </a:lnTo>
                <a:lnTo>
                  <a:pt x="1141096" y="1106806"/>
                </a:lnTo>
                <a:lnTo>
                  <a:pt x="1129031" y="1120776"/>
                </a:lnTo>
                <a:lnTo>
                  <a:pt x="1116966" y="1134428"/>
                </a:lnTo>
                <a:lnTo>
                  <a:pt x="1104901" y="1147763"/>
                </a:lnTo>
                <a:lnTo>
                  <a:pt x="1092201" y="1161416"/>
                </a:lnTo>
                <a:lnTo>
                  <a:pt x="1076961" y="1176656"/>
                </a:lnTo>
                <a:lnTo>
                  <a:pt x="1061721" y="1190943"/>
                </a:lnTo>
                <a:lnTo>
                  <a:pt x="1046163" y="1205231"/>
                </a:lnTo>
                <a:lnTo>
                  <a:pt x="1029971" y="1218883"/>
                </a:lnTo>
                <a:lnTo>
                  <a:pt x="1014096" y="1231901"/>
                </a:lnTo>
                <a:lnTo>
                  <a:pt x="998221" y="1244283"/>
                </a:lnTo>
                <a:lnTo>
                  <a:pt x="982346" y="1256348"/>
                </a:lnTo>
                <a:lnTo>
                  <a:pt x="965836" y="1267778"/>
                </a:lnTo>
                <a:lnTo>
                  <a:pt x="949643" y="1278573"/>
                </a:lnTo>
                <a:lnTo>
                  <a:pt x="933133" y="1289368"/>
                </a:lnTo>
                <a:lnTo>
                  <a:pt x="916306" y="1299528"/>
                </a:lnTo>
                <a:lnTo>
                  <a:pt x="900113" y="1309053"/>
                </a:lnTo>
                <a:lnTo>
                  <a:pt x="883603" y="1317943"/>
                </a:lnTo>
                <a:lnTo>
                  <a:pt x="867093" y="1326833"/>
                </a:lnTo>
                <a:lnTo>
                  <a:pt x="850583" y="1335088"/>
                </a:lnTo>
                <a:lnTo>
                  <a:pt x="834073" y="1343026"/>
                </a:lnTo>
                <a:lnTo>
                  <a:pt x="817563" y="1350328"/>
                </a:lnTo>
                <a:lnTo>
                  <a:pt x="801370" y="1357313"/>
                </a:lnTo>
                <a:lnTo>
                  <a:pt x="784860" y="1363981"/>
                </a:lnTo>
                <a:lnTo>
                  <a:pt x="768668" y="1370331"/>
                </a:lnTo>
                <a:lnTo>
                  <a:pt x="752475" y="1376363"/>
                </a:lnTo>
                <a:lnTo>
                  <a:pt x="736600" y="1382078"/>
                </a:lnTo>
                <a:lnTo>
                  <a:pt x="720725" y="1387158"/>
                </a:lnTo>
                <a:lnTo>
                  <a:pt x="704533" y="1391921"/>
                </a:lnTo>
                <a:lnTo>
                  <a:pt x="688975" y="1396366"/>
                </a:lnTo>
                <a:lnTo>
                  <a:pt x="673735" y="1400493"/>
                </a:lnTo>
                <a:lnTo>
                  <a:pt x="658178" y="1404621"/>
                </a:lnTo>
                <a:lnTo>
                  <a:pt x="643255" y="1408431"/>
                </a:lnTo>
                <a:lnTo>
                  <a:pt x="613728" y="1414781"/>
                </a:lnTo>
                <a:lnTo>
                  <a:pt x="585153" y="1420178"/>
                </a:lnTo>
                <a:lnTo>
                  <a:pt x="557530" y="1424623"/>
                </a:lnTo>
                <a:lnTo>
                  <a:pt x="530860" y="1428433"/>
                </a:lnTo>
                <a:lnTo>
                  <a:pt x="505460" y="1430973"/>
                </a:lnTo>
                <a:lnTo>
                  <a:pt x="481648" y="1433196"/>
                </a:lnTo>
                <a:lnTo>
                  <a:pt x="459423" y="1434783"/>
                </a:lnTo>
                <a:lnTo>
                  <a:pt x="438150" y="1435736"/>
                </a:lnTo>
                <a:lnTo>
                  <a:pt x="419100" y="1436371"/>
                </a:lnTo>
                <a:lnTo>
                  <a:pt x="401638" y="1436688"/>
                </a:lnTo>
                <a:lnTo>
                  <a:pt x="385445" y="1436371"/>
                </a:lnTo>
                <a:lnTo>
                  <a:pt x="371793" y="1435736"/>
                </a:lnTo>
                <a:lnTo>
                  <a:pt x="350838" y="1434783"/>
                </a:lnTo>
                <a:lnTo>
                  <a:pt x="350838" y="1313181"/>
                </a:lnTo>
                <a:lnTo>
                  <a:pt x="352425" y="1313181"/>
                </a:lnTo>
                <a:lnTo>
                  <a:pt x="362585" y="1314133"/>
                </a:lnTo>
                <a:lnTo>
                  <a:pt x="378778" y="1314768"/>
                </a:lnTo>
                <a:lnTo>
                  <a:pt x="401638" y="1315086"/>
                </a:lnTo>
                <a:lnTo>
                  <a:pt x="425133" y="1314768"/>
                </a:lnTo>
                <a:lnTo>
                  <a:pt x="452438" y="1313498"/>
                </a:lnTo>
                <a:lnTo>
                  <a:pt x="467360" y="1312546"/>
                </a:lnTo>
                <a:lnTo>
                  <a:pt x="482918" y="1311276"/>
                </a:lnTo>
                <a:lnTo>
                  <a:pt x="499110" y="1309371"/>
                </a:lnTo>
                <a:lnTo>
                  <a:pt x="515938" y="1307783"/>
                </a:lnTo>
                <a:lnTo>
                  <a:pt x="533718" y="1305561"/>
                </a:lnTo>
                <a:lnTo>
                  <a:pt x="551498" y="1302386"/>
                </a:lnTo>
                <a:lnTo>
                  <a:pt x="570548" y="1299528"/>
                </a:lnTo>
                <a:lnTo>
                  <a:pt x="589598" y="1295718"/>
                </a:lnTo>
                <a:lnTo>
                  <a:pt x="609283" y="1291591"/>
                </a:lnTo>
                <a:lnTo>
                  <a:pt x="628968" y="1286828"/>
                </a:lnTo>
                <a:lnTo>
                  <a:pt x="649288" y="1281431"/>
                </a:lnTo>
                <a:lnTo>
                  <a:pt x="670243" y="1275716"/>
                </a:lnTo>
                <a:lnTo>
                  <a:pt x="690880" y="1269048"/>
                </a:lnTo>
                <a:lnTo>
                  <a:pt x="711835" y="1262063"/>
                </a:lnTo>
                <a:lnTo>
                  <a:pt x="733425" y="1253808"/>
                </a:lnTo>
                <a:lnTo>
                  <a:pt x="754380" y="1245236"/>
                </a:lnTo>
                <a:lnTo>
                  <a:pt x="775970" y="1236028"/>
                </a:lnTo>
                <a:lnTo>
                  <a:pt x="797243" y="1225868"/>
                </a:lnTo>
                <a:lnTo>
                  <a:pt x="818833" y="1215073"/>
                </a:lnTo>
                <a:lnTo>
                  <a:pt x="840423" y="1203326"/>
                </a:lnTo>
                <a:lnTo>
                  <a:pt x="861378" y="1190943"/>
                </a:lnTo>
                <a:lnTo>
                  <a:pt x="882651" y="1177291"/>
                </a:lnTo>
                <a:lnTo>
                  <a:pt x="903923" y="1163003"/>
                </a:lnTo>
                <a:lnTo>
                  <a:pt x="914083" y="1155383"/>
                </a:lnTo>
                <a:lnTo>
                  <a:pt x="924561" y="1147446"/>
                </a:lnTo>
                <a:lnTo>
                  <a:pt x="935038" y="1139826"/>
                </a:lnTo>
                <a:lnTo>
                  <a:pt x="945516" y="1131571"/>
                </a:lnTo>
                <a:lnTo>
                  <a:pt x="955358" y="1122998"/>
                </a:lnTo>
                <a:lnTo>
                  <a:pt x="965518" y="1114108"/>
                </a:lnTo>
                <a:lnTo>
                  <a:pt x="975996" y="1105218"/>
                </a:lnTo>
                <a:lnTo>
                  <a:pt x="985521" y="1096011"/>
                </a:lnTo>
                <a:lnTo>
                  <a:pt x="995681" y="1086168"/>
                </a:lnTo>
                <a:lnTo>
                  <a:pt x="1005206" y="1076326"/>
                </a:lnTo>
                <a:lnTo>
                  <a:pt x="1016001" y="1065531"/>
                </a:lnTo>
                <a:lnTo>
                  <a:pt x="1026478" y="1053783"/>
                </a:lnTo>
                <a:lnTo>
                  <a:pt x="1036956" y="1042035"/>
                </a:lnTo>
                <a:lnTo>
                  <a:pt x="1046798" y="1029970"/>
                </a:lnTo>
                <a:lnTo>
                  <a:pt x="1056958" y="1017588"/>
                </a:lnTo>
                <a:lnTo>
                  <a:pt x="1066801" y="1004888"/>
                </a:lnTo>
                <a:lnTo>
                  <a:pt x="1076643" y="991553"/>
                </a:lnTo>
                <a:lnTo>
                  <a:pt x="1086168" y="977583"/>
                </a:lnTo>
                <a:lnTo>
                  <a:pt x="1095376" y="963930"/>
                </a:lnTo>
                <a:lnTo>
                  <a:pt x="1104901" y="949643"/>
                </a:lnTo>
                <a:lnTo>
                  <a:pt x="1113791" y="934720"/>
                </a:lnTo>
                <a:lnTo>
                  <a:pt x="1122681" y="919798"/>
                </a:lnTo>
                <a:lnTo>
                  <a:pt x="1131571" y="904240"/>
                </a:lnTo>
                <a:lnTo>
                  <a:pt x="1140143" y="888048"/>
                </a:lnTo>
                <a:lnTo>
                  <a:pt x="1148398" y="871855"/>
                </a:lnTo>
                <a:lnTo>
                  <a:pt x="1156336" y="854710"/>
                </a:lnTo>
                <a:lnTo>
                  <a:pt x="1120141" y="868363"/>
                </a:lnTo>
                <a:lnTo>
                  <a:pt x="1083946" y="882015"/>
                </a:lnTo>
                <a:lnTo>
                  <a:pt x="1048068" y="895985"/>
                </a:lnTo>
                <a:lnTo>
                  <a:pt x="1029653" y="903288"/>
                </a:lnTo>
                <a:lnTo>
                  <a:pt x="1011873" y="911225"/>
                </a:lnTo>
                <a:lnTo>
                  <a:pt x="963931" y="799465"/>
                </a:lnTo>
                <a:lnTo>
                  <a:pt x="984886" y="790892"/>
                </a:lnTo>
                <a:lnTo>
                  <a:pt x="1005206" y="782320"/>
                </a:lnTo>
                <a:lnTo>
                  <a:pt x="1046163" y="766762"/>
                </a:lnTo>
                <a:lnTo>
                  <a:pt x="1085851" y="751522"/>
                </a:lnTo>
                <a:lnTo>
                  <a:pt x="1124903" y="736917"/>
                </a:lnTo>
                <a:lnTo>
                  <a:pt x="1163956" y="722630"/>
                </a:lnTo>
                <a:lnTo>
                  <a:pt x="1202056" y="708025"/>
                </a:lnTo>
                <a:lnTo>
                  <a:pt x="1240156" y="692785"/>
                </a:lnTo>
                <a:lnTo>
                  <a:pt x="1258889" y="684530"/>
                </a:lnTo>
                <a:lnTo>
                  <a:pt x="1277939" y="676275"/>
                </a:lnTo>
                <a:lnTo>
                  <a:pt x="1350011" y="644525"/>
                </a:lnTo>
                <a:close/>
                <a:moveTo>
                  <a:pt x="1975682" y="604837"/>
                </a:moveTo>
                <a:lnTo>
                  <a:pt x="1984533" y="604837"/>
                </a:lnTo>
                <a:lnTo>
                  <a:pt x="1993068" y="604837"/>
                </a:lnTo>
                <a:lnTo>
                  <a:pt x="2001603" y="605788"/>
                </a:lnTo>
                <a:lnTo>
                  <a:pt x="2009506" y="606739"/>
                </a:lnTo>
                <a:lnTo>
                  <a:pt x="2017408" y="608642"/>
                </a:lnTo>
                <a:lnTo>
                  <a:pt x="2024995" y="610862"/>
                </a:lnTo>
                <a:lnTo>
                  <a:pt x="2032581" y="614350"/>
                </a:lnTo>
                <a:lnTo>
                  <a:pt x="2036375" y="615935"/>
                </a:lnTo>
                <a:lnTo>
                  <a:pt x="2039536" y="618472"/>
                </a:lnTo>
                <a:lnTo>
                  <a:pt x="2043329" y="620692"/>
                </a:lnTo>
                <a:lnTo>
                  <a:pt x="2046490" y="623229"/>
                </a:lnTo>
                <a:lnTo>
                  <a:pt x="2049651" y="626083"/>
                </a:lnTo>
                <a:lnTo>
                  <a:pt x="2052812" y="629571"/>
                </a:lnTo>
                <a:lnTo>
                  <a:pt x="2055973" y="632742"/>
                </a:lnTo>
                <a:lnTo>
                  <a:pt x="2058818" y="636547"/>
                </a:lnTo>
                <a:lnTo>
                  <a:pt x="2061663" y="640669"/>
                </a:lnTo>
                <a:lnTo>
                  <a:pt x="2064508" y="645109"/>
                </a:lnTo>
                <a:lnTo>
                  <a:pt x="2067037" y="649865"/>
                </a:lnTo>
                <a:lnTo>
                  <a:pt x="2069566" y="654622"/>
                </a:lnTo>
                <a:lnTo>
                  <a:pt x="2072094" y="660330"/>
                </a:lnTo>
                <a:lnTo>
                  <a:pt x="2074307" y="665720"/>
                </a:lnTo>
                <a:lnTo>
                  <a:pt x="2076520" y="672062"/>
                </a:lnTo>
                <a:lnTo>
                  <a:pt x="2078417" y="678404"/>
                </a:lnTo>
                <a:lnTo>
                  <a:pt x="2080313" y="685381"/>
                </a:lnTo>
                <a:lnTo>
                  <a:pt x="2082210" y="692674"/>
                </a:lnTo>
                <a:lnTo>
                  <a:pt x="2085371" y="708529"/>
                </a:lnTo>
                <a:lnTo>
                  <a:pt x="2086951" y="714871"/>
                </a:lnTo>
                <a:lnTo>
                  <a:pt x="2088532" y="719628"/>
                </a:lnTo>
                <a:lnTo>
                  <a:pt x="2090745" y="727555"/>
                </a:lnTo>
                <a:lnTo>
                  <a:pt x="2091377" y="731360"/>
                </a:lnTo>
                <a:lnTo>
                  <a:pt x="2092009" y="736434"/>
                </a:lnTo>
                <a:lnTo>
                  <a:pt x="2092325" y="742776"/>
                </a:lnTo>
                <a:lnTo>
                  <a:pt x="2092325" y="750704"/>
                </a:lnTo>
                <a:lnTo>
                  <a:pt x="2092325" y="857250"/>
                </a:lnTo>
                <a:lnTo>
                  <a:pt x="1876425" y="857250"/>
                </a:lnTo>
                <a:lnTo>
                  <a:pt x="1876425" y="750704"/>
                </a:lnTo>
                <a:lnTo>
                  <a:pt x="1876425" y="742776"/>
                </a:lnTo>
                <a:lnTo>
                  <a:pt x="1876741" y="736434"/>
                </a:lnTo>
                <a:lnTo>
                  <a:pt x="1877690" y="731360"/>
                </a:lnTo>
                <a:lnTo>
                  <a:pt x="1878322" y="727555"/>
                </a:lnTo>
                <a:lnTo>
                  <a:pt x="1880535" y="719628"/>
                </a:lnTo>
                <a:lnTo>
                  <a:pt x="1882115" y="714871"/>
                </a:lnTo>
                <a:lnTo>
                  <a:pt x="1883380" y="708529"/>
                </a:lnTo>
                <a:lnTo>
                  <a:pt x="1886857" y="692674"/>
                </a:lnTo>
                <a:lnTo>
                  <a:pt x="1888753" y="685381"/>
                </a:lnTo>
                <a:lnTo>
                  <a:pt x="1890650" y="678404"/>
                </a:lnTo>
                <a:lnTo>
                  <a:pt x="1892231" y="672062"/>
                </a:lnTo>
                <a:lnTo>
                  <a:pt x="1894443" y="665720"/>
                </a:lnTo>
                <a:lnTo>
                  <a:pt x="1896656" y="660330"/>
                </a:lnTo>
                <a:lnTo>
                  <a:pt x="1899501" y="654622"/>
                </a:lnTo>
                <a:lnTo>
                  <a:pt x="1901714" y="649865"/>
                </a:lnTo>
                <a:lnTo>
                  <a:pt x="1904243" y="645109"/>
                </a:lnTo>
                <a:lnTo>
                  <a:pt x="1907087" y="640669"/>
                </a:lnTo>
                <a:lnTo>
                  <a:pt x="1910249" y="636547"/>
                </a:lnTo>
                <a:lnTo>
                  <a:pt x="1912777" y="632742"/>
                </a:lnTo>
                <a:lnTo>
                  <a:pt x="1915938" y="629571"/>
                </a:lnTo>
                <a:lnTo>
                  <a:pt x="1919099" y="626083"/>
                </a:lnTo>
                <a:lnTo>
                  <a:pt x="1922261" y="623229"/>
                </a:lnTo>
                <a:lnTo>
                  <a:pt x="1925738" y="620692"/>
                </a:lnTo>
                <a:lnTo>
                  <a:pt x="1928899" y="618472"/>
                </a:lnTo>
                <a:lnTo>
                  <a:pt x="1932692" y="615935"/>
                </a:lnTo>
                <a:lnTo>
                  <a:pt x="1935853" y="614350"/>
                </a:lnTo>
                <a:lnTo>
                  <a:pt x="1939646" y="612447"/>
                </a:lnTo>
                <a:lnTo>
                  <a:pt x="1943440" y="610862"/>
                </a:lnTo>
                <a:lnTo>
                  <a:pt x="1951026" y="608642"/>
                </a:lnTo>
                <a:lnTo>
                  <a:pt x="1959245" y="606739"/>
                </a:lnTo>
                <a:lnTo>
                  <a:pt x="1967464" y="605788"/>
                </a:lnTo>
                <a:lnTo>
                  <a:pt x="1975682" y="604837"/>
                </a:lnTo>
                <a:close/>
                <a:moveTo>
                  <a:pt x="154940" y="259715"/>
                </a:moveTo>
                <a:lnTo>
                  <a:pt x="154940" y="2241868"/>
                </a:lnTo>
                <a:lnTo>
                  <a:pt x="1552258" y="2241868"/>
                </a:lnTo>
                <a:lnTo>
                  <a:pt x="1552258" y="259715"/>
                </a:lnTo>
                <a:lnTo>
                  <a:pt x="154940" y="259715"/>
                </a:lnTo>
                <a:close/>
                <a:moveTo>
                  <a:pt x="201612" y="0"/>
                </a:moveTo>
                <a:lnTo>
                  <a:pt x="1504951" y="0"/>
                </a:lnTo>
                <a:lnTo>
                  <a:pt x="1515428" y="317"/>
                </a:lnTo>
                <a:lnTo>
                  <a:pt x="1525906" y="952"/>
                </a:lnTo>
                <a:lnTo>
                  <a:pt x="1535748" y="2222"/>
                </a:lnTo>
                <a:lnTo>
                  <a:pt x="1545591" y="3810"/>
                </a:lnTo>
                <a:lnTo>
                  <a:pt x="1555116" y="5715"/>
                </a:lnTo>
                <a:lnTo>
                  <a:pt x="1564958" y="8572"/>
                </a:lnTo>
                <a:lnTo>
                  <a:pt x="1574166" y="11430"/>
                </a:lnTo>
                <a:lnTo>
                  <a:pt x="1583373" y="15240"/>
                </a:lnTo>
                <a:lnTo>
                  <a:pt x="1592263" y="18732"/>
                </a:lnTo>
                <a:lnTo>
                  <a:pt x="1600836" y="22860"/>
                </a:lnTo>
                <a:lnTo>
                  <a:pt x="1609408" y="27305"/>
                </a:lnTo>
                <a:lnTo>
                  <a:pt x="1617663" y="32702"/>
                </a:lnTo>
                <a:lnTo>
                  <a:pt x="1625283" y="37782"/>
                </a:lnTo>
                <a:lnTo>
                  <a:pt x="1633221" y="43497"/>
                </a:lnTo>
                <a:lnTo>
                  <a:pt x="1640206" y="49212"/>
                </a:lnTo>
                <a:lnTo>
                  <a:pt x="1647191" y="55562"/>
                </a:lnTo>
                <a:lnTo>
                  <a:pt x="1653858" y="62230"/>
                </a:lnTo>
                <a:lnTo>
                  <a:pt x="1660208" y="69215"/>
                </a:lnTo>
                <a:lnTo>
                  <a:pt x="1666558" y="76517"/>
                </a:lnTo>
                <a:lnTo>
                  <a:pt x="1672273" y="83820"/>
                </a:lnTo>
                <a:lnTo>
                  <a:pt x="1677353" y="91757"/>
                </a:lnTo>
                <a:lnTo>
                  <a:pt x="1682116" y="99377"/>
                </a:lnTo>
                <a:lnTo>
                  <a:pt x="1686561" y="107632"/>
                </a:lnTo>
                <a:lnTo>
                  <a:pt x="1690688" y="116205"/>
                </a:lnTo>
                <a:lnTo>
                  <a:pt x="1694498" y="124777"/>
                </a:lnTo>
                <a:lnTo>
                  <a:pt x="1697356" y="133667"/>
                </a:lnTo>
                <a:lnTo>
                  <a:pt x="1700531" y="142557"/>
                </a:lnTo>
                <a:lnTo>
                  <a:pt x="1702753" y="151447"/>
                </a:lnTo>
                <a:lnTo>
                  <a:pt x="1704023" y="160972"/>
                </a:lnTo>
                <a:lnTo>
                  <a:pt x="1705611" y="170497"/>
                </a:lnTo>
                <a:lnTo>
                  <a:pt x="1706246" y="180022"/>
                </a:lnTo>
                <a:lnTo>
                  <a:pt x="1706563" y="189865"/>
                </a:lnTo>
                <a:lnTo>
                  <a:pt x="1706563" y="2654935"/>
                </a:lnTo>
                <a:lnTo>
                  <a:pt x="1706246" y="2664460"/>
                </a:lnTo>
                <a:lnTo>
                  <a:pt x="1705611" y="2674303"/>
                </a:lnTo>
                <a:lnTo>
                  <a:pt x="1704023" y="2683828"/>
                </a:lnTo>
                <a:lnTo>
                  <a:pt x="1702753" y="2693353"/>
                </a:lnTo>
                <a:lnTo>
                  <a:pt x="1700531" y="2702560"/>
                </a:lnTo>
                <a:lnTo>
                  <a:pt x="1697356" y="2711450"/>
                </a:lnTo>
                <a:lnTo>
                  <a:pt x="1694498" y="2720023"/>
                </a:lnTo>
                <a:lnTo>
                  <a:pt x="1690688" y="2728913"/>
                </a:lnTo>
                <a:lnTo>
                  <a:pt x="1686561" y="2737168"/>
                </a:lnTo>
                <a:lnTo>
                  <a:pt x="1682116" y="2745105"/>
                </a:lnTo>
                <a:lnTo>
                  <a:pt x="1677353" y="2753360"/>
                </a:lnTo>
                <a:lnTo>
                  <a:pt x="1672273" y="2760980"/>
                </a:lnTo>
                <a:lnTo>
                  <a:pt x="1666558" y="2768283"/>
                </a:lnTo>
                <a:lnTo>
                  <a:pt x="1660208" y="2775585"/>
                </a:lnTo>
                <a:lnTo>
                  <a:pt x="1653858" y="2782253"/>
                </a:lnTo>
                <a:lnTo>
                  <a:pt x="1647191" y="2788920"/>
                </a:lnTo>
                <a:lnTo>
                  <a:pt x="1640206" y="2795270"/>
                </a:lnTo>
                <a:lnTo>
                  <a:pt x="1633221" y="2801303"/>
                </a:lnTo>
                <a:lnTo>
                  <a:pt x="1625283" y="2807018"/>
                </a:lnTo>
                <a:lnTo>
                  <a:pt x="1617663" y="2812098"/>
                </a:lnTo>
                <a:lnTo>
                  <a:pt x="1609408" y="2817178"/>
                </a:lnTo>
                <a:lnTo>
                  <a:pt x="1600836" y="2821623"/>
                </a:lnTo>
                <a:lnTo>
                  <a:pt x="1592263" y="2825750"/>
                </a:lnTo>
                <a:lnTo>
                  <a:pt x="1583373" y="2829878"/>
                </a:lnTo>
                <a:lnTo>
                  <a:pt x="1574166" y="2833370"/>
                </a:lnTo>
                <a:lnTo>
                  <a:pt x="1564958" y="2836228"/>
                </a:lnTo>
                <a:lnTo>
                  <a:pt x="1555116" y="2838768"/>
                </a:lnTo>
                <a:lnTo>
                  <a:pt x="1545591" y="2840673"/>
                </a:lnTo>
                <a:lnTo>
                  <a:pt x="1535748" y="2842578"/>
                </a:lnTo>
                <a:lnTo>
                  <a:pt x="1525906" y="2843848"/>
                </a:lnTo>
                <a:lnTo>
                  <a:pt x="1515428" y="2844483"/>
                </a:lnTo>
                <a:lnTo>
                  <a:pt x="1504951" y="2844800"/>
                </a:lnTo>
                <a:lnTo>
                  <a:pt x="201612" y="2844800"/>
                </a:lnTo>
                <a:lnTo>
                  <a:pt x="191135" y="2844483"/>
                </a:lnTo>
                <a:lnTo>
                  <a:pt x="180975" y="2843848"/>
                </a:lnTo>
                <a:lnTo>
                  <a:pt x="170815" y="2842578"/>
                </a:lnTo>
                <a:lnTo>
                  <a:pt x="161290" y="2840673"/>
                </a:lnTo>
                <a:lnTo>
                  <a:pt x="151447" y="2838768"/>
                </a:lnTo>
                <a:lnTo>
                  <a:pt x="141922" y="2836228"/>
                </a:lnTo>
                <a:lnTo>
                  <a:pt x="132715" y="2833370"/>
                </a:lnTo>
                <a:lnTo>
                  <a:pt x="123190" y="2829878"/>
                </a:lnTo>
                <a:lnTo>
                  <a:pt x="114300" y="2825750"/>
                </a:lnTo>
                <a:lnTo>
                  <a:pt x="105727" y="2821623"/>
                </a:lnTo>
                <a:lnTo>
                  <a:pt x="97155" y="2817178"/>
                </a:lnTo>
                <a:lnTo>
                  <a:pt x="89217" y="2812098"/>
                </a:lnTo>
                <a:lnTo>
                  <a:pt x="81280" y="2807018"/>
                </a:lnTo>
                <a:lnTo>
                  <a:pt x="73660" y="2801303"/>
                </a:lnTo>
                <a:lnTo>
                  <a:pt x="66357" y="2795270"/>
                </a:lnTo>
                <a:lnTo>
                  <a:pt x="59372" y="2788920"/>
                </a:lnTo>
                <a:lnTo>
                  <a:pt x="52705" y="2782253"/>
                </a:lnTo>
                <a:lnTo>
                  <a:pt x="46355" y="2775585"/>
                </a:lnTo>
                <a:lnTo>
                  <a:pt x="40322" y="2768283"/>
                </a:lnTo>
                <a:lnTo>
                  <a:pt x="34607" y="2760980"/>
                </a:lnTo>
                <a:lnTo>
                  <a:pt x="29210" y="2753360"/>
                </a:lnTo>
                <a:lnTo>
                  <a:pt x="24447" y="2745105"/>
                </a:lnTo>
                <a:lnTo>
                  <a:pt x="20002" y="2737168"/>
                </a:lnTo>
                <a:lnTo>
                  <a:pt x="15875" y="2728913"/>
                </a:lnTo>
                <a:lnTo>
                  <a:pt x="12065" y="2720023"/>
                </a:lnTo>
                <a:lnTo>
                  <a:pt x="9207" y="2711450"/>
                </a:lnTo>
                <a:lnTo>
                  <a:pt x="6667" y="2702560"/>
                </a:lnTo>
                <a:lnTo>
                  <a:pt x="4127" y="2693353"/>
                </a:lnTo>
                <a:lnTo>
                  <a:pt x="2540" y="2683828"/>
                </a:lnTo>
                <a:lnTo>
                  <a:pt x="952" y="2674303"/>
                </a:lnTo>
                <a:lnTo>
                  <a:pt x="317" y="2664460"/>
                </a:lnTo>
                <a:lnTo>
                  <a:pt x="0" y="2654935"/>
                </a:lnTo>
                <a:lnTo>
                  <a:pt x="0" y="189865"/>
                </a:lnTo>
                <a:lnTo>
                  <a:pt x="317" y="180022"/>
                </a:lnTo>
                <a:lnTo>
                  <a:pt x="952" y="170497"/>
                </a:lnTo>
                <a:lnTo>
                  <a:pt x="2540" y="160972"/>
                </a:lnTo>
                <a:lnTo>
                  <a:pt x="4127" y="151447"/>
                </a:lnTo>
                <a:lnTo>
                  <a:pt x="6667" y="142557"/>
                </a:lnTo>
                <a:lnTo>
                  <a:pt x="9207" y="133667"/>
                </a:lnTo>
                <a:lnTo>
                  <a:pt x="12065" y="124777"/>
                </a:lnTo>
                <a:lnTo>
                  <a:pt x="15875" y="116205"/>
                </a:lnTo>
                <a:lnTo>
                  <a:pt x="20002" y="107632"/>
                </a:lnTo>
                <a:lnTo>
                  <a:pt x="24447" y="99377"/>
                </a:lnTo>
                <a:lnTo>
                  <a:pt x="29210" y="91757"/>
                </a:lnTo>
                <a:lnTo>
                  <a:pt x="34607" y="83820"/>
                </a:lnTo>
                <a:lnTo>
                  <a:pt x="40322" y="76517"/>
                </a:lnTo>
                <a:lnTo>
                  <a:pt x="46355" y="69215"/>
                </a:lnTo>
                <a:lnTo>
                  <a:pt x="52705" y="62230"/>
                </a:lnTo>
                <a:lnTo>
                  <a:pt x="59372" y="55562"/>
                </a:lnTo>
                <a:lnTo>
                  <a:pt x="66357" y="49212"/>
                </a:lnTo>
                <a:lnTo>
                  <a:pt x="73660" y="43497"/>
                </a:lnTo>
                <a:lnTo>
                  <a:pt x="81280" y="37782"/>
                </a:lnTo>
                <a:lnTo>
                  <a:pt x="89217" y="32702"/>
                </a:lnTo>
                <a:lnTo>
                  <a:pt x="97155" y="27305"/>
                </a:lnTo>
                <a:lnTo>
                  <a:pt x="105727" y="22860"/>
                </a:lnTo>
                <a:lnTo>
                  <a:pt x="114300" y="18732"/>
                </a:lnTo>
                <a:lnTo>
                  <a:pt x="123190" y="15240"/>
                </a:lnTo>
                <a:lnTo>
                  <a:pt x="132715" y="11430"/>
                </a:lnTo>
                <a:lnTo>
                  <a:pt x="141922" y="8572"/>
                </a:lnTo>
                <a:lnTo>
                  <a:pt x="151447" y="5715"/>
                </a:lnTo>
                <a:lnTo>
                  <a:pt x="161290" y="3810"/>
                </a:lnTo>
                <a:lnTo>
                  <a:pt x="170815" y="2222"/>
                </a:lnTo>
                <a:lnTo>
                  <a:pt x="180975" y="952"/>
                </a:lnTo>
                <a:lnTo>
                  <a:pt x="191135" y="317"/>
                </a:lnTo>
                <a:lnTo>
                  <a:pt x="201612" y="0"/>
                </a:lnTo>
                <a:close/>
              </a:path>
            </a:pathLst>
          </a:custGeom>
          <a:solidFill>
            <a:srgbClr val="00FDFF"/>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4" name="KSO_Shape"/>
          <p:cNvSpPr/>
          <p:nvPr/>
        </p:nvSpPr>
        <p:spPr bwMode="auto">
          <a:xfrm>
            <a:off x="8879919" y="2378074"/>
            <a:ext cx="1194911" cy="1225550"/>
          </a:xfrm>
          <a:custGeom>
            <a:avLst/>
            <a:gdLst>
              <a:gd name="T0" fmla="*/ 342531 w 2482850"/>
              <a:gd name="T1" fmla="*/ 1411756 h 2544763"/>
              <a:gd name="T2" fmla="*/ 306547 w 2482850"/>
              <a:gd name="T3" fmla="*/ 1492974 h 2544763"/>
              <a:gd name="T4" fmla="*/ 13579 w 2482850"/>
              <a:gd name="T5" fmla="*/ 1472457 h 2544763"/>
              <a:gd name="T6" fmla="*/ 20029 w 2482850"/>
              <a:gd name="T7" fmla="*/ 1384118 h 2544763"/>
              <a:gd name="T8" fmla="*/ 1841954 w 2482850"/>
              <a:gd name="T9" fmla="*/ 1334060 h 2544763"/>
              <a:gd name="T10" fmla="*/ 1837887 w 2482850"/>
              <a:gd name="T11" fmla="*/ 1604505 h 2544763"/>
              <a:gd name="T12" fmla="*/ 1149584 w 2482850"/>
              <a:gd name="T13" fmla="*/ 1082629 h 2544763"/>
              <a:gd name="T14" fmla="*/ 1326475 w 2482850"/>
              <a:gd name="T15" fmla="*/ 1289240 h 2544763"/>
              <a:gd name="T16" fmla="*/ 574873 w 2482850"/>
              <a:gd name="T17" fmla="*/ 1171589 h 2544763"/>
              <a:gd name="T18" fmla="*/ 1815518 w 2482850"/>
              <a:gd name="T19" fmla="*/ 969269 h 2544763"/>
              <a:gd name="T20" fmla="*/ 1853647 w 2482850"/>
              <a:gd name="T21" fmla="*/ 1234357 h 2544763"/>
              <a:gd name="T22" fmla="*/ 290931 w 2482850"/>
              <a:gd name="T23" fmla="*/ 886711 h 2544763"/>
              <a:gd name="T24" fmla="*/ 345416 w 2482850"/>
              <a:gd name="T25" fmla="*/ 956400 h 2544763"/>
              <a:gd name="T26" fmla="*/ 284141 w 2482850"/>
              <a:gd name="T27" fmla="*/ 1020493 h 2544763"/>
              <a:gd name="T28" fmla="*/ 3055 w 2482850"/>
              <a:gd name="T29" fmla="*/ 973186 h 2544763"/>
              <a:gd name="T30" fmla="*/ 38870 w 2482850"/>
              <a:gd name="T31" fmla="*/ 892137 h 2544763"/>
              <a:gd name="T32" fmla="*/ 1092019 w 2482850"/>
              <a:gd name="T33" fmla="*/ 666011 h 2544763"/>
              <a:gd name="T34" fmla="*/ 1142276 w 2482850"/>
              <a:gd name="T35" fmla="*/ 816768 h 2544763"/>
              <a:gd name="T36" fmla="*/ 1014427 w 2482850"/>
              <a:gd name="T37" fmla="*/ 1013872 h 2544763"/>
              <a:gd name="T38" fmla="*/ 872485 w 2482850"/>
              <a:gd name="T39" fmla="*/ 1026945 h 2544763"/>
              <a:gd name="T40" fmla="*/ 735127 w 2482850"/>
              <a:gd name="T41" fmla="*/ 831198 h 2544763"/>
              <a:gd name="T42" fmla="*/ 767726 w 2482850"/>
              <a:gd name="T43" fmla="*/ 705058 h 2544763"/>
              <a:gd name="T44" fmla="*/ 937004 w 2482850"/>
              <a:gd name="T45" fmla="*/ 631887 h 2544763"/>
              <a:gd name="T46" fmla="*/ 1839921 w 2482850"/>
              <a:gd name="T47" fmla="*/ 646042 h 2544763"/>
              <a:gd name="T48" fmla="*/ 1839921 w 2482850"/>
              <a:gd name="T49" fmla="*/ 916908 h 2544763"/>
              <a:gd name="T50" fmla="*/ 1041836 w 2482850"/>
              <a:gd name="T51" fmla="*/ 497072 h 2544763"/>
              <a:gd name="T52" fmla="*/ 1122120 w 2482850"/>
              <a:gd name="T53" fmla="*/ 564600 h 2544763"/>
              <a:gd name="T54" fmla="*/ 1106537 w 2482850"/>
              <a:gd name="T55" fmla="*/ 695751 h 2544763"/>
              <a:gd name="T56" fmla="*/ 1008639 w 2482850"/>
              <a:gd name="T57" fmla="*/ 596666 h 2544763"/>
              <a:gd name="T58" fmla="*/ 789300 w 2482850"/>
              <a:gd name="T59" fmla="*/ 616178 h 2544763"/>
              <a:gd name="T60" fmla="*/ 727987 w 2482850"/>
              <a:gd name="T61" fmla="*/ 682008 h 2544763"/>
              <a:gd name="T62" fmla="*/ 807762 w 2482850"/>
              <a:gd name="T63" fmla="*/ 502672 h 2544763"/>
              <a:gd name="T64" fmla="*/ 315373 w 2482850"/>
              <a:gd name="T65" fmla="*/ 416928 h 2544763"/>
              <a:gd name="T66" fmla="*/ 338797 w 2482850"/>
              <a:gd name="T67" fmla="*/ 502278 h 2544763"/>
              <a:gd name="T68" fmla="*/ 51431 w 2482850"/>
              <a:gd name="T69" fmla="*/ 538518 h 2544763"/>
              <a:gd name="T70" fmla="*/ 340 w 2482850"/>
              <a:gd name="T71" fmla="*/ 466038 h 2544763"/>
              <a:gd name="T72" fmla="*/ 65010 w 2482850"/>
              <a:gd name="T73" fmla="*/ 405412 h 2544763"/>
              <a:gd name="T74" fmla="*/ 1857375 w 2482850"/>
              <a:gd name="T75" fmla="*/ 519685 h 2544763"/>
              <a:gd name="T76" fmla="*/ 343343 w 2482850"/>
              <a:gd name="T77" fmla="*/ 17148 h 2544763"/>
              <a:gd name="T78" fmla="*/ 191196 w 2482850"/>
              <a:gd name="T79" fmla="*/ 148054 h 2544763"/>
              <a:gd name="T80" fmla="*/ 371159 w 2482850"/>
              <a:gd name="T81" fmla="*/ 432954 h 2544763"/>
              <a:gd name="T82" fmla="*/ 329603 w 2482850"/>
              <a:gd name="T83" fmla="*/ 559954 h 2544763"/>
              <a:gd name="T84" fmla="*/ 345547 w 2482850"/>
              <a:gd name="T85" fmla="*/ 876945 h 2544763"/>
              <a:gd name="T86" fmla="*/ 361661 w 2482850"/>
              <a:gd name="T87" fmla="*/ 1009548 h 2544763"/>
              <a:gd name="T88" fmla="*/ 306875 w 2482850"/>
              <a:gd name="T89" fmla="*/ 1334859 h 2544763"/>
              <a:gd name="T90" fmla="*/ 377944 w 2482850"/>
              <a:gd name="T91" fmla="*/ 1447766 h 2544763"/>
              <a:gd name="T92" fmla="*/ 276513 w 2482850"/>
              <a:gd name="T93" fmla="*/ 1534357 h 2544763"/>
              <a:gd name="T94" fmla="*/ 305009 w 2482850"/>
              <a:gd name="T95" fmla="*/ 1883098 h 2544763"/>
              <a:gd name="T96" fmla="*/ 1657699 w 2482850"/>
              <a:gd name="T97" fmla="*/ 1800412 h 2544763"/>
              <a:gd name="T98" fmla="*/ 1610885 w 2482850"/>
              <a:gd name="T99" fmla="*/ 47879 h 2544763"/>
              <a:gd name="T100" fmla="*/ 1621063 w 2482850"/>
              <a:gd name="T101" fmla="*/ 34297 h 2544763"/>
              <a:gd name="T102" fmla="*/ 1672965 w 2482850"/>
              <a:gd name="T103" fmla="*/ 1807712 h 2544763"/>
              <a:gd name="T104" fmla="*/ 300769 w 2482850"/>
              <a:gd name="T105" fmla="*/ 1899567 h 2544763"/>
              <a:gd name="T106" fmla="*/ 276513 w 2482850"/>
              <a:gd name="T107" fmla="*/ 1517378 h 2544763"/>
              <a:gd name="T108" fmla="*/ 360982 w 2482850"/>
              <a:gd name="T109" fmla="*/ 1445389 h 2544763"/>
              <a:gd name="T110" fmla="*/ 301787 w 2482850"/>
              <a:gd name="T111" fmla="*/ 1351158 h 2544763"/>
              <a:gd name="T112" fmla="*/ 347413 w 2482850"/>
              <a:gd name="T113" fmla="*/ 1000040 h 2544763"/>
              <a:gd name="T114" fmla="*/ 333843 w 2482850"/>
              <a:gd name="T115" fmla="*/ 889679 h 2544763"/>
              <a:gd name="T116" fmla="*/ 320614 w 2482850"/>
              <a:gd name="T117" fmla="*/ 545353 h 2544763"/>
              <a:gd name="T118" fmla="*/ 355215 w 2482850"/>
              <a:gd name="T119" fmla="*/ 439746 h 2544763"/>
              <a:gd name="T120" fmla="*/ 174065 w 2482850"/>
              <a:gd name="T121" fmla="*/ 145506 h 2544763"/>
              <a:gd name="T122" fmla="*/ 343343 w 2482850"/>
              <a:gd name="T123" fmla="*/ 0 h 254476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482850" h="2544763">
                <a:moveTo>
                  <a:pt x="86902" y="1822450"/>
                </a:moveTo>
                <a:lnTo>
                  <a:pt x="91667" y="1822450"/>
                </a:lnTo>
                <a:lnTo>
                  <a:pt x="370523" y="1822450"/>
                </a:lnTo>
                <a:lnTo>
                  <a:pt x="375061" y="1822450"/>
                </a:lnTo>
                <a:lnTo>
                  <a:pt x="379826" y="1822903"/>
                </a:lnTo>
                <a:lnTo>
                  <a:pt x="384137" y="1823583"/>
                </a:lnTo>
                <a:lnTo>
                  <a:pt x="388902" y="1824262"/>
                </a:lnTo>
                <a:lnTo>
                  <a:pt x="393213" y="1825395"/>
                </a:lnTo>
                <a:lnTo>
                  <a:pt x="397524" y="1826527"/>
                </a:lnTo>
                <a:lnTo>
                  <a:pt x="401835" y="1827886"/>
                </a:lnTo>
                <a:lnTo>
                  <a:pt x="405919" y="1829472"/>
                </a:lnTo>
                <a:lnTo>
                  <a:pt x="409777" y="1831284"/>
                </a:lnTo>
                <a:lnTo>
                  <a:pt x="414088" y="1833322"/>
                </a:lnTo>
                <a:lnTo>
                  <a:pt x="417718" y="1835587"/>
                </a:lnTo>
                <a:lnTo>
                  <a:pt x="421575" y="1838079"/>
                </a:lnTo>
                <a:lnTo>
                  <a:pt x="425206" y="1840344"/>
                </a:lnTo>
                <a:lnTo>
                  <a:pt x="428609" y="1843062"/>
                </a:lnTo>
                <a:lnTo>
                  <a:pt x="432013" y="1846006"/>
                </a:lnTo>
                <a:lnTo>
                  <a:pt x="434962" y="1848951"/>
                </a:lnTo>
                <a:lnTo>
                  <a:pt x="438139" y="1852122"/>
                </a:lnTo>
                <a:lnTo>
                  <a:pt x="441088" y="1855293"/>
                </a:lnTo>
                <a:lnTo>
                  <a:pt x="443584" y="1858691"/>
                </a:lnTo>
                <a:lnTo>
                  <a:pt x="446307" y="1862315"/>
                </a:lnTo>
                <a:lnTo>
                  <a:pt x="448803" y="1865939"/>
                </a:lnTo>
                <a:lnTo>
                  <a:pt x="450845" y="1869789"/>
                </a:lnTo>
                <a:lnTo>
                  <a:pt x="452887" y="1873640"/>
                </a:lnTo>
                <a:lnTo>
                  <a:pt x="454702" y="1877490"/>
                </a:lnTo>
                <a:lnTo>
                  <a:pt x="456291" y="1881794"/>
                </a:lnTo>
                <a:lnTo>
                  <a:pt x="457879" y="1885871"/>
                </a:lnTo>
                <a:lnTo>
                  <a:pt x="459240" y="1890401"/>
                </a:lnTo>
                <a:lnTo>
                  <a:pt x="460148" y="1894704"/>
                </a:lnTo>
                <a:lnTo>
                  <a:pt x="461055" y="1899008"/>
                </a:lnTo>
                <a:lnTo>
                  <a:pt x="461509" y="1903538"/>
                </a:lnTo>
                <a:lnTo>
                  <a:pt x="461736" y="1908068"/>
                </a:lnTo>
                <a:lnTo>
                  <a:pt x="461963" y="1912824"/>
                </a:lnTo>
                <a:lnTo>
                  <a:pt x="461736" y="1917581"/>
                </a:lnTo>
                <a:lnTo>
                  <a:pt x="461509" y="1922111"/>
                </a:lnTo>
                <a:lnTo>
                  <a:pt x="461055" y="1926641"/>
                </a:lnTo>
                <a:lnTo>
                  <a:pt x="460148" y="1930945"/>
                </a:lnTo>
                <a:lnTo>
                  <a:pt x="459240" y="1935248"/>
                </a:lnTo>
                <a:lnTo>
                  <a:pt x="457879" y="1939778"/>
                </a:lnTo>
                <a:lnTo>
                  <a:pt x="456291" y="1943855"/>
                </a:lnTo>
                <a:lnTo>
                  <a:pt x="454702" y="1947932"/>
                </a:lnTo>
                <a:lnTo>
                  <a:pt x="452887" y="1952009"/>
                </a:lnTo>
                <a:lnTo>
                  <a:pt x="450845" y="1955860"/>
                </a:lnTo>
                <a:lnTo>
                  <a:pt x="448803" y="1959710"/>
                </a:lnTo>
                <a:lnTo>
                  <a:pt x="446307" y="1963334"/>
                </a:lnTo>
                <a:lnTo>
                  <a:pt x="443584" y="1966958"/>
                </a:lnTo>
                <a:lnTo>
                  <a:pt x="441088" y="1970356"/>
                </a:lnTo>
                <a:lnTo>
                  <a:pt x="438139" y="1973753"/>
                </a:lnTo>
                <a:lnTo>
                  <a:pt x="434962" y="1976698"/>
                </a:lnTo>
                <a:lnTo>
                  <a:pt x="432013" y="1979643"/>
                </a:lnTo>
                <a:lnTo>
                  <a:pt x="428609" y="1982587"/>
                </a:lnTo>
                <a:lnTo>
                  <a:pt x="425206" y="1985305"/>
                </a:lnTo>
                <a:lnTo>
                  <a:pt x="421575" y="1988023"/>
                </a:lnTo>
                <a:lnTo>
                  <a:pt x="417718" y="1990288"/>
                </a:lnTo>
                <a:lnTo>
                  <a:pt x="414088" y="1992327"/>
                </a:lnTo>
                <a:lnTo>
                  <a:pt x="409777" y="1994365"/>
                </a:lnTo>
                <a:lnTo>
                  <a:pt x="405919" y="1996177"/>
                </a:lnTo>
                <a:lnTo>
                  <a:pt x="401835" y="1997763"/>
                </a:lnTo>
                <a:lnTo>
                  <a:pt x="397524" y="1999348"/>
                </a:lnTo>
                <a:lnTo>
                  <a:pt x="393213" y="2000254"/>
                </a:lnTo>
                <a:lnTo>
                  <a:pt x="388902" y="2001387"/>
                </a:lnTo>
                <a:lnTo>
                  <a:pt x="384137" y="2002066"/>
                </a:lnTo>
                <a:lnTo>
                  <a:pt x="379826" y="2002972"/>
                </a:lnTo>
                <a:lnTo>
                  <a:pt x="375061" y="2003199"/>
                </a:lnTo>
                <a:lnTo>
                  <a:pt x="370523" y="2003425"/>
                </a:lnTo>
                <a:lnTo>
                  <a:pt x="91667" y="2003425"/>
                </a:lnTo>
                <a:lnTo>
                  <a:pt x="86902" y="2003199"/>
                </a:lnTo>
                <a:lnTo>
                  <a:pt x="82364" y="2002972"/>
                </a:lnTo>
                <a:lnTo>
                  <a:pt x="77599" y="2002066"/>
                </a:lnTo>
                <a:lnTo>
                  <a:pt x="73288" y="2001387"/>
                </a:lnTo>
                <a:lnTo>
                  <a:pt x="68750" y="2000254"/>
                </a:lnTo>
                <a:lnTo>
                  <a:pt x="64439" y="1999348"/>
                </a:lnTo>
                <a:lnTo>
                  <a:pt x="60128" y="1997763"/>
                </a:lnTo>
                <a:lnTo>
                  <a:pt x="56044" y="1996177"/>
                </a:lnTo>
                <a:lnTo>
                  <a:pt x="51959" y="1994365"/>
                </a:lnTo>
                <a:lnTo>
                  <a:pt x="48102" y="1992327"/>
                </a:lnTo>
                <a:lnTo>
                  <a:pt x="44245" y="1990288"/>
                </a:lnTo>
                <a:lnTo>
                  <a:pt x="40615" y="1988023"/>
                </a:lnTo>
                <a:lnTo>
                  <a:pt x="36757" y="1985305"/>
                </a:lnTo>
                <a:lnTo>
                  <a:pt x="33581" y="1982587"/>
                </a:lnTo>
                <a:lnTo>
                  <a:pt x="30177" y="1979643"/>
                </a:lnTo>
                <a:lnTo>
                  <a:pt x="26774" y="1976698"/>
                </a:lnTo>
                <a:lnTo>
                  <a:pt x="23824" y="1973753"/>
                </a:lnTo>
                <a:lnTo>
                  <a:pt x="21101" y="1970356"/>
                </a:lnTo>
                <a:lnTo>
                  <a:pt x="18152" y="1966958"/>
                </a:lnTo>
                <a:lnTo>
                  <a:pt x="15656" y="1963334"/>
                </a:lnTo>
                <a:lnTo>
                  <a:pt x="13160" y="1959710"/>
                </a:lnTo>
                <a:lnTo>
                  <a:pt x="11118" y="1955860"/>
                </a:lnTo>
                <a:lnTo>
                  <a:pt x="9076" y="1952009"/>
                </a:lnTo>
                <a:lnTo>
                  <a:pt x="7261" y="1947932"/>
                </a:lnTo>
                <a:lnTo>
                  <a:pt x="5446" y="1943855"/>
                </a:lnTo>
                <a:lnTo>
                  <a:pt x="4084" y="1939778"/>
                </a:lnTo>
                <a:lnTo>
                  <a:pt x="2950" y="1935248"/>
                </a:lnTo>
                <a:lnTo>
                  <a:pt x="1815" y="1930945"/>
                </a:lnTo>
                <a:lnTo>
                  <a:pt x="1134" y="1926641"/>
                </a:lnTo>
                <a:lnTo>
                  <a:pt x="454" y="1922111"/>
                </a:lnTo>
                <a:lnTo>
                  <a:pt x="0" y="1917581"/>
                </a:lnTo>
                <a:lnTo>
                  <a:pt x="0" y="1912824"/>
                </a:lnTo>
                <a:lnTo>
                  <a:pt x="0" y="1908068"/>
                </a:lnTo>
                <a:lnTo>
                  <a:pt x="454" y="1903538"/>
                </a:lnTo>
                <a:lnTo>
                  <a:pt x="1134" y="1899008"/>
                </a:lnTo>
                <a:lnTo>
                  <a:pt x="1815" y="1894704"/>
                </a:lnTo>
                <a:lnTo>
                  <a:pt x="2950" y="1890401"/>
                </a:lnTo>
                <a:lnTo>
                  <a:pt x="4084" y="1885871"/>
                </a:lnTo>
                <a:lnTo>
                  <a:pt x="5446" y="1881794"/>
                </a:lnTo>
                <a:lnTo>
                  <a:pt x="7261" y="1877490"/>
                </a:lnTo>
                <a:lnTo>
                  <a:pt x="9076" y="1873640"/>
                </a:lnTo>
                <a:lnTo>
                  <a:pt x="11118" y="1869789"/>
                </a:lnTo>
                <a:lnTo>
                  <a:pt x="13160" y="1865939"/>
                </a:lnTo>
                <a:lnTo>
                  <a:pt x="15656" y="1862315"/>
                </a:lnTo>
                <a:lnTo>
                  <a:pt x="18152" y="1858691"/>
                </a:lnTo>
                <a:lnTo>
                  <a:pt x="21101" y="1855293"/>
                </a:lnTo>
                <a:lnTo>
                  <a:pt x="23824" y="1852122"/>
                </a:lnTo>
                <a:lnTo>
                  <a:pt x="26774" y="1848951"/>
                </a:lnTo>
                <a:lnTo>
                  <a:pt x="30177" y="1846006"/>
                </a:lnTo>
                <a:lnTo>
                  <a:pt x="33581" y="1843062"/>
                </a:lnTo>
                <a:lnTo>
                  <a:pt x="36757" y="1840344"/>
                </a:lnTo>
                <a:lnTo>
                  <a:pt x="40615" y="1838079"/>
                </a:lnTo>
                <a:lnTo>
                  <a:pt x="44245" y="1835587"/>
                </a:lnTo>
                <a:lnTo>
                  <a:pt x="48102" y="1833322"/>
                </a:lnTo>
                <a:lnTo>
                  <a:pt x="51959" y="1831284"/>
                </a:lnTo>
                <a:lnTo>
                  <a:pt x="56044" y="1829472"/>
                </a:lnTo>
                <a:lnTo>
                  <a:pt x="60128" y="1827886"/>
                </a:lnTo>
                <a:lnTo>
                  <a:pt x="64439" y="1826527"/>
                </a:lnTo>
                <a:lnTo>
                  <a:pt x="68750" y="1825395"/>
                </a:lnTo>
                <a:lnTo>
                  <a:pt x="73288" y="1824262"/>
                </a:lnTo>
                <a:lnTo>
                  <a:pt x="77599" y="1823583"/>
                </a:lnTo>
                <a:lnTo>
                  <a:pt x="82364" y="1822903"/>
                </a:lnTo>
                <a:lnTo>
                  <a:pt x="86902" y="1822450"/>
                </a:lnTo>
                <a:close/>
                <a:moveTo>
                  <a:pt x="2282825" y="1685925"/>
                </a:moveTo>
                <a:lnTo>
                  <a:pt x="2412173" y="1745797"/>
                </a:lnTo>
                <a:lnTo>
                  <a:pt x="2422140" y="1750786"/>
                </a:lnTo>
                <a:lnTo>
                  <a:pt x="2426897" y="1753281"/>
                </a:lnTo>
                <a:lnTo>
                  <a:pt x="2431201" y="1756002"/>
                </a:lnTo>
                <a:lnTo>
                  <a:pt x="2435732" y="1758724"/>
                </a:lnTo>
                <a:lnTo>
                  <a:pt x="2439583" y="1761445"/>
                </a:lnTo>
                <a:lnTo>
                  <a:pt x="2443434" y="1764166"/>
                </a:lnTo>
                <a:lnTo>
                  <a:pt x="2447058" y="1767115"/>
                </a:lnTo>
                <a:lnTo>
                  <a:pt x="2450456" y="1769836"/>
                </a:lnTo>
                <a:lnTo>
                  <a:pt x="2453628" y="1773011"/>
                </a:lnTo>
                <a:lnTo>
                  <a:pt x="2456799" y="1775959"/>
                </a:lnTo>
                <a:lnTo>
                  <a:pt x="2459518" y="1778907"/>
                </a:lnTo>
                <a:lnTo>
                  <a:pt x="2462236" y="1782082"/>
                </a:lnTo>
                <a:lnTo>
                  <a:pt x="2464501" y="1785257"/>
                </a:lnTo>
                <a:lnTo>
                  <a:pt x="2466766" y="1788432"/>
                </a:lnTo>
                <a:lnTo>
                  <a:pt x="2468805" y="1791607"/>
                </a:lnTo>
                <a:lnTo>
                  <a:pt x="2470617" y="1794782"/>
                </a:lnTo>
                <a:lnTo>
                  <a:pt x="2472430" y="1798184"/>
                </a:lnTo>
                <a:lnTo>
                  <a:pt x="2474015" y="1801813"/>
                </a:lnTo>
                <a:lnTo>
                  <a:pt x="2475601" y="1805215"/>
                </a:lnTo>
                <a:lnTo>
                  <a:pt x="2477866" y="1812245"/>
                </a:lnTo>
                <a:lnTo>
                  <a:pt x="2479905" y="1819502"/>
                </a:lnTo>
                <a:lnTo>
                  <a:pt x="2481264" y="1826986"/>
                </a:lnTo>
                <a:lnTo>
                  <a:pt x="2482397" y="1834697"/>
                </a:lnTo>
                <a:lnTo>
                  <a:pt x="2482850" y="1842861"/>
                </a:lnTo>
                <a:lnTo>
                  <a:pt x="2482850" y="1851025"/>
                </a:lnTo>
                <a:lnTo>
                  <a:pt x="2482850" y="2068286"/>
                </a:lnTo>
                <a:lnTo>
                  <a:pt x="2482850" y="2076677"/>
                </a:lnTo>
                <a:lnTo>
                  <a:pt x="2482397" y="2084388"/>
                </a:lnTo>
                <a:lnTo>
                  <a:pt x="2481264" y="2092326"/>
                </a:lnTo>
                <a:lnTo>
                  <a:pt x="2479905" y="2099810"/>
                </a:lnTo>
                <a:lnTo>
                  <a:pt x="2477866" y="2107067"/>
                </a:lnTo>
                <a:lnTo>
                  <a:pt x="2475601" y="2114324"/>
                </a:lnTo>
                <a:lnTo>
                  <a:pt x="2474015" y="2117726"/>
                </a:lnTo>
                <a:lnTo>
                  <a:pt x="2472430" y="2121127"/>
                </a:lnTo>
                <a:lnTo>
                  <a:pt x="2470617" y="2124302"/>
                </a:lnTo>
                <a:lnTo>
                  <a:pt x="2468805" y="2127704"/>
                </a:lnTo>
                <a:lnTo>
                  <a:pt x="2466766" y="2130879"/>
                </a:lnTo>
                <a:lnTo>
                  <a:pt x="2464501" y="2134281"/>
                </a:lnTo>
                <a:lnTo>
                  <a:pt x="2462236" y="2137456"/>
                </a:lnTo>
                <a:lnTo>
                  <a:pt x="2459518" y="2140404"/>
                </a:lnTo>
                <a:lnTo>
                  <a:pt x="2456799" y="2143352"/>
                </a:lnTo>
                <a:lnTo>
                  <a:pt x="2453628" y="2146527"/>
                </a:lnTo>
                <a:lnTo>
                  <a:pt x="2450456" y="2149249"/>
                </a:lnTo>
                <a:lnTo>
                  <a:pt x="2447058" y="2152197"/>
                </a:lnTo>
                <a:lnTo>
                  <a:pt x="2443434" y="2154919"/>
                </a:lnTo>
                <a:lnTo>
                  <a:pt x="2439583" y="2157867"/>
                </a:lnTo>
                <a:lnTo>
                  <a:pt x="2435732" y="2160588"/>
                </a:lnTo>
                <a:lnTo>
                  <a:pt x="2431201" y="2163310"/>
                </a:lnTo>
                <a:lnTo>
                  <a:pt x="2426897" y="2165804"/>
                </a:lnTo>
                <a:lnTo>
                  <a:pt x="2422140" y="2168526"/>
                </a:lnTo>
                <a:lnTo>
                  <a:pt x="2412173" y="2173742"/>
                </a:lnTo>
                <a:lnTo>
                  <a:pt x="2282825" y="2233613"/>
                </a:lnTo>
                <a:lnTo>
                  <a:pt x="2282825" y="1685925"/>
                </a:lnTo>
                <a:close/>
                <a:moveTo>
                  <a:pt x="1216535" y="1436687"/>
                </a:moveTo>
                <a:lnTo>
                  <a:pt x="1274253" y="1436687"/>
                </a:lnTo>
                <a:lnTo>
                  <a:pt x="1303338" y="1492629"/>
                </a:lnTo>
                <a:lnTo>
                  <a:pt x="1283046" y="1513778"/>
                </a:lnTo>
                <a:lnTo>
                  <a:pt x="1301534" y="1642262"/>
                </a:lnTo>
                <a:lnTo>
                  <a:pt x="1245394" y="1852612"/>
                </a:lnTo>
                <a:lnTo>
                  <a:pt x="1189254" y="1642262"/>
                </a:lnTo>
                <a:lnTo>
                  <a:pt x="1207516" y="1513778"/>
                </a:lnTo>
                <a:lnTo>
                  <a:pt x="1187450" y="1492629"/>
                </a:lnTo>
                <a:lnTo>
                  <a:pt x="1216535" y="1436687"/>
                </a:lnTo>
                <a:close/>
                <a:moveTo>
                  <a:pt x="1389519" y="1379537"/>
                </a:moveTo>
                <a:lnTo>
                  <a:pt x="1401785" y="1384753"/>
                </a:lnTo>
                <a:lnTo>
                  <a:pt x="1434494" y="1399267"/>
                </a:lnTo>
                <a:lnTo>
                  <a:pt x="1456754" y="1409246"/>
                </a:lnTo>
                <a:lnTo>
                  <a:pt x="1481740" y="1420358"/>
                </a:lnTo>
                <a:lnTo>
                  <a:pt x="1508543" y="1432831"/>
                </a:lnTo>
                <a:lnTo>
                  <a:pt x="1536709" y="1446212"/>
                </a:lnTo>
                <a:lnTo>
                  <a:pt x="1565557" y="1460273"/>
                </a:lnTo>
                <a:lnTo>
                  <a:pt x="1593950" y="1474560"/>
                </a:lnTo>
                <a:lnTo>
                  <a:pt x="1607578" y="1481818"/>
                </a:lnTo>
                <a:lnTo>
                  <a:pt x="1621207" y="1489075"/>
                </a:lnTo>
                <a:lnTo>
                  <a:pt x="1634154" y="1496105"/>
                </a:lnTo>
                <a:lnTo>
                  <a:pt x="1646647" y="1503362"/>
                </a:lnTo>
                <a:lnTo>
                  <a:pt x="1658232" y="1509939"/>
                </a:lnTo>
                <a:lnTo>
                  <a:pt x="1669589" y="1516743"/>
                </a:lnTo>
                <a:lnTo>
                  <a:pt x="1679584" y="1523546"/>
                </a:lnTo>
                <a:lnTo>
                  <a:pt x="1688669" y="1529669"/>
                </a:lnTo>
                <a:lnTo>
                  <a:pt x="1697074" y="1536019"/>
                </a:lnTo>
                <a:lnTo>
                  <a:pt x="1704115" y="1541689"/>
                </a:lnTo>
                <a:lnTo>
                  <a:pt x="1707068" y="1544410"/>
                </a:lnTo>
                <a:lnTo>
                  <a:pt x="1709794" y="1547132"/>
                </a:lnTo>
                <a:lnTo>
                  <a:pt x="1712292" y="1549853"/>
                </a:lnTo>
                <a:lnTo>
                  <a:pt x="1714337" y="1552348"/>
                </a:lnTo>
                <a:lnTo>
                  <a:pt x="1716154" y="1554843"/>
                </a:lnTo>
                <a:lnTo>
                  <a:pt x="1717971" y="1558018"/>
                </a:lnTo>
                <a:lnTo>
                  <a:pt x="1721833" y="1565048"/>
                </a:lnTo>
                <a:lnTo>
                  <a:pt x="1726148" y="1573666"/>
                </a:lnTo>
                <a:lnTo>
                  <a:pt x="1730237" y="1583191"/>
                </a:lnTo>
                <a:lnTo>
                  <a:pt x="1734326" y="1593850"/>
                </a:lnTo>
                <a:lnTo>
                  <a:pt x="1738869" y="1605416"/>
                </a:lnTo>
                <a:lnTo>
                  <a:pt x="1742957" y="1618116"/>
                </a:lnTo>
                <a:lnTo>
                  <a:pt x="1747500" y="1631269"/>
                </a:lnTo>
                <a:lnTo>
                  <a:pt x="1751816" y="1645330"/>
                </a:lnTo>
                <a:lnTo>
                  <a:pt x="1755904" y="1659844"/>
                </a:lnTo>
                <a:lnTo>
                  <a:pt x="1764536" y="1690460"/>
                </a:lnTo>
                <a:lnTo>
                  <a:pt x="1773168" y="1722210"/>
                </a:lnTo>
                <a:lnTo>
                  <a:pt x="1781118" y="1753960"/>
                </a:lnTo>
                <a:lnTo>
                  <a:pt x="1788613" y="1785030"/>
                </a:lnTo>
                <a:lnTo>
                  <a:pt x="1795428" y="1814966"/>
                </a:lnTo>
                <a:lnTo>
                  <a:pt x="1801561" y="1842180"/>
                </a:lnTo>
                <a:lnTo>
                  <a:pt x="1807012" y="1866446"/>
                </a:lnTo>
                <a:lnTo>
                  <a:pt x="1814962" y="1902505"/>
                </a:lnTo>
                <a:lnTo>
                  <a:pt x="1817688" y="1916112"/>
                </a:lnTo>
                <a:lnTo>
                  <a:pt x="1244600" y="1916112"/>
                </a:lnTo>
                <a:lnTo>
                  <a:pt x="1389519" y="1379537"/>
                </a:lnTo>
                <a:close/>
                <a:moveTo>
                  <a:pt x="1100083" y="1379537"/>
                </a:moveTo>
                <a:lnTo>
                  <a:pt x="1244600" y="1916112"/>
                </a:lnTo>
                <a:lnTo>
                  <a:pt x="673100" y="1916112"/>
                </a:lnTo>
                <a:lnTo>
                  <a:pt x="676045" y="1902505"/>
                </a:lnTo>
                <a:lnTo>
                  <a:pt x="683520" y="1866446"/>
                </a:lnTo>
                <a:lnTo>
                  <a:pt x="688956" y="1842180"/>
                </a:lnTo>
                <a:lnTo>
                  <a:pt x="695072" y="1814966"/>
                </a:lnTo>
                <a:lnTo>
                  <a:pt x="702094" y="1785030"/>
                </a:lnTo>
                <a:lnTo>
                  <a:pt x="709569" y="1753960"/>
                </a:lnTo>
                <a:lnTo>
                  <a:pt x="717724" y="1722210"/>
                </a:lnTo>
                <a:lnTo>
                  <a:pt x="725878" y="1690460"/>
                </a:lnTo>
                <a:lnTo>
                  <a:pt x="734486" y="1659844"/>
                </a:lnTo>
                <a:lnTo>
                  <a:pt x="739016" y="1645330"/>
                </a:lnTo>
                <a:lnTo>
                  <a:pt x="743320" y="1631269"/>
                </a:lnTo>
                <a:lnTo>
                  <a:pt x="747397" y="1618116"/>
                </a:lnTo>
                <a:lnTo>
                  <a:pt x="751928" y="1605416"/>
                </a:lnTo>
                <a:lnTo>
                  <a:pt x="756005" y="1593850"/>
                </a:lnTo>
                <a:lnTo>
                  <a:pt x="760082" y="1583191"/>
                </a:lnTo>
                <a:lnTo>
                  <a:pt x="764386" y="1573666"/>
                </a:lnTo>
                <a:lnTo>
                  <a:pt x="768463" y="1565048"/>
                </a:lnTo>
                <a:lnTo>
                  <a:pt x="772314" y="1558018"/>
                </a:lnTo>
                <a:lnTo>
                  <a:pt x="774353" y="1554843"/>
                </a:lnTo>
                <a:lnTo>
                  <a:pt x="776165" y="1552348"/>
                </a:lnTo>
                <a:lnTo>
                  <a:pt x="778203" y="1549853"/>
                </a:lnTo>
                <a:lnTo>
                  <a:pt x="780695" y="1547132"/>
                </a:lnTo>
                <a:lnTo>
                  <a:pt x="783413" y="1544410"/>
                </a:lnTo>
                <a:lnTo>
                  <a:pt x="786358" y="1541689"/>
                </a:lnTo>
                <a:lnTo>
                  <a:pt x="793607" y="1536019"/>
                </a:lnTo>
                <a:lnTo>
                  <a:pt x="801535" y="1529669"/>
                </a:lnTo>
                <a:lnTo>
                  <a:pt x="810822" y="1523546"/>
                </a:lnTo>
                <a:lnTo>
                  <a:pt x="821015" y="1516743"/>
                </a:lnTo>
                <a:lnTo>
                  <a:pt x="831888" y="1509939"/>
                </a:lnTo>
                <a:lnTo>
                  <a:pt x="843893" y="1503362"/>
                </a:lnTo>
                <a:lnTo>
                  <a:pt x="855898" y="1496105"/>
                </a:lnTo>
                <a:lnTo>
                  <a:pt x="869263" y="1489075"/>
                </a:lnTo>
                <a:lnTo>
                  <a:pt x="882401" y="1481818"/>
                </a:lnTo>
                <a:lnTo>
                  <a:pt x="896445" y="1474560"/>
                </a:lnTo>
                <a:lnTo>
                  <a:pt x="924533" y="1460273"/>
                </a:lnTo>
                <a:lnTo>
                  <a:pt x="953074" y="1446212"/>
                </a:lnTo>
                <a:lnTo>
                  <a:pt x="981388" y="1432831"/>
                </a:lnTo>
                <a:lnTo>
                  <a:pt x="1008117" y="1420358"/>
                </a:lnTo>
                <a:lnTo>
                  <a:pt x="1033034" y="1409246"/>
                </a:lnTo>
                <a:lnTo>
                  <a:pt x="1055006" y="1399267"/>
                </a:lnTo>
                <a:lnTo>
                  <a:pt x="1088077" y="1384753"/>
                </a:lnTo>
                <a:lnTo>
                  <a:pt x="1100083" y="1379537"/>
                </a:lnTo>
                <a:close/>
                <a:moveTo>
                  <a:pt x="2282825" y="1227137"/>
                </a:moveTo>
                <a:lnTo>
                  <a:pt x="2412173" y="1287064"/>
                </a:lnTo>
                <a:lnTo>
                  <a:pt x="2422140" y="1292285"/>
                </a:lnTo>
                <a:lnTo>
                  <a:pt x="2426897" y="1294782"/>
                </a:lnTo>
                <a:lnTo>
                  <a:pt x="2431201" y="1297505"/>
                </a:lnTo>
                <a:lnTo>
                  <a:pt x="2435732" y="1300002"/>
                </a:lnTo>
                <a:lnTo>
                  <a:pt x="2439583" y="1302953"/>
                </a:lnTo>
                <a:lnTo>
                  <a:pt x="2443434" y="1305677"/>
                </a:lnTo>
                <a:lnTo>
                  <a:pt x="2447058" y="1308628"/>
                </a:lnTo>
                <a:lnTo>
                  <a:pt x="2450456" y="1311352"/>
                </a:lnTo>
                <a:lnTo>
                  <a:pt x="2453628" y="1314303"/>
                </a:lnTo>
                <a:lnTo>
                  <a:pt x="2456799" y="1317481"/>
                </a:lnTo>
                <a:lnTo>
                  <a:pt x="2459518" y="1320205"/>
                </a:lnTo>
                <a:lnTo>
                  <a:pt x="2462236" y="1323383"/>
                </a:lnTo>
                <a:lnTo>
                  <a:pt x="2464501" y="1326561"/>
                </a:lnTo>
                <a:lnTo>
                  <a:pt x="2466766" y="1329966"/>
                </a:lnTo>
                <a:lnTo>
                  <a:pt x="2468805" y="1332917"/>
                </a:lnTo>
                <a:lnTo>
                  <a:pt x="2470617" y="1336322"/>
                </a:lnTo>
                <a:lnTo>
                  <a:pt x="2472430" y="1339727"/>
                </a:lnTo>
                <a:lnTo>
                  <a:pt x="2474015" y="1343132"/>
                </a:lnTo>
                <a:lnTo>
                  <a:pt x="2475601" y="1346537"/>
                </a:lnTo>
                <a:lnTo>
                  <a:pt x="2477866" y="1353800"/>
                </a:lnTo>
                <a:lnTo>
                  <a:pt x="2479905" y="1361064"/>
                </a:lnTo>
                <a:lnTo>
                  <a:pt x="2481264" y="1368555"/>
                </a:lnTo>
                <a:lnTo>
                  <a:pt x="2482397" y="1376273"/>
                </a:lnTo>
                <a:lnTo>
                  <a:pt x="2482850" y="1384445"/>
                </a:lnTo>
                <a:lnTo>
                  <a:pt x="2482850" y="1392390"/>
                </a:lnTo>
                <a:lnTo>
                  <a:pt x="2482850" y="1609852"/>
                </a:lnTo>
                <a:lnTo>
                  <a:pt x="2482850" y="1618251"/>
                </a:lnTo>
                <a:lnTo>
                  <a:pt x="2482397" y="1626196"/>
                </a:lnTo>
                <a:lnTo>
                  <a:pt x="2481264" y="1634141"/>
                </a:lnTo>
                <a:lnTo>
                  <a:pt x="2479905" y="1641632"/>
                </a:lnTo>
                <a:lnTo>
                  <a:pt x="2477866" y="1648895"/>
                </a:lnTo>
                <a:lnTo>
                  <a:pt x="2475601" y="1655932"/>
                </a:lnTo>
                <a:lnTo>
                  <a:pt x="2474015" y="1659337"/>
                </a:lnTo>
                <a:lnTo>
                  <a:pt x="2472430" y="1662969"/>
                </a:lnTo>
                <a:lnTo>
                  <a:pt x="2470617" y="1666147"/>
                </a:lnTo>
                <a:lnTo>
                  <a:pt x="2468805" y="1669325"/>
                </a:lnTo>
                <a:lnTo>
                  <a:pt x="2466766" y="1672730"/>
                </a:lnTo>
                <a:lnTo>
                  <a:pt x="2464501" y="1675908"/>
                </a:lnTo>
                <a:lnTo>
                  <a:pt x="2462236" y="1678859"/>
                </a:lnTo>
                <a:lnTo>
                  <a:pt x="2459518" y="1682037"/>
                </a:lnTo>
                <a:lnTo>
                  <a:pt x="2456799" y="1685215"/>
                </a:lnTo>
                <a:lnTo>
                  <a:pt x="2453628" y="1687939"/>
                </a:lnTo>
                <a:lnTo>
                  <a:pt x="2450456" y="1691117"/>
                </a:lnTo>
                <a:lnTo>
                  <a:pt x="2447058" y="1694068"/>
                </a:lnTo>
                <a:lnTo>
                  <a:pt x="2443434" y="1696792"/>
                </a:lnTo>
                <a:lnTo>
                  <a:pt x="2439583" y="1699743"/>
                </a:lnTo>
                <a:lnTo>
                  <a:pt x="2435732" y="1702240"/>
                </a:lnTo>
                <a:lnTo>
                  <a:pt x="2431201" y="1705190"/>
                </a:lnTo>
                <a:lnTo>
                  <a:pt x="2426897" y="1707687"/>
                </a:lnTo>
                <a:lnTo>
                  <a:pt x="2422140" y="1710411"/>
                </a:lnTo>
                <a:lnTo>
                  <a:pt x="2412173" y="1715178"/>
                </a:lnTo>
                <a:lnTo>
                  <a:pt x="2406963" y="1717675"/>
                </a:lnTo>
                <a:lnTo>
                  <a:pt x="2282825" y="1660018"/>
                </a:lnTo>
                <a:lnTo>
                  <a:pt x="2282825" y="1227137"/>
                </a:lnTo>
                <a:close/>
                <a:moveTo>
                  <a:pt x="91667" y="1182687"/>
                </a:moveTo>
                <a:lnTo>
                  <a:pt x="370523" y="1182687"/>
                </a:lnTo>
                <a:lnTo>
                  <a:pt x="375061" y="1182913"/>
                </a:lnTo>
                <a:lnTo>
                  <a:pt x="379826" y="1183140"/>
                </a:lnTo>
                <a:lnTo>
                  <a:pt x="384137" y="1183593"/>
                </a:lnTo>
                <a:lnTo>
                  <a:pt x="388902" y="1184499"/>
                </a:lnTo>
                <a:lnTo>
                  <a:pt x="393213" y="1185405"/>
                </a:lnTo>
                <a:lnTo>
                  <a:pt x="397524" y="1186764"/>
                </a:lnTo>
                <a:lnTo>
                  <a:pt x="401835" y="1188349"/>
                </a:lnTo>
                <a:lnTo>
                  <a:pt x="405919" y="1189935"/>
                </a:lnTo>
                <a:lnTo>
                  <a:pt x="409777" y="1191747"/>
                </a:lnTo>
                <a:lnTo>
                  <a:pt x="414088" y="1193785"/>
                </a:lnTo>
                <a:lnTo>
                  <a:pt x="417718" y="1195824"/>
                </a:lnTo>
                <a:lnTo>
                  <a:pt x="421575" y="1198089"/>
                </a:lnTo>
                <a:lnTo>
                  <a:pt x="425206" y="1200807"/>
                </a:lnTo>
                <a:lnTo>
                  <a:pt x="428609" y="1203298"/>
                </a:lnTo>
                <a:lnTo>
                  <a:pt x="432013" y="1206243"/>
                </a:lnTo>
                <a:lnTo>
                  <a:pt x="434962" y="1209187"/>
                </a:lnTo>
                <a:lnTo>
                  <a:pt x="438139" y="1212358"/>
                </a:lnTo>
                <a:lnTo>
                  <a:pt x="441088" y="1215756"/>
                </a:lnTo>
                <a:lnTo>
                  <a:pt x="443584" y="1219154"/>
                </a:lnTo>
                <a:lnTo>
                  <a:pt x="446307" y="1222778"/>
                </a:lnTo>
                <a:lnTo>
                  <a:pt x="448803" y="1226402"/>
                </a:lnTo>
                <a:lnTo>
                  <a:pt x="450845" y="1230026"/>
                </a:lnTo>
                <a:lnTo>
                  <a:pt x="452887" y="1233876"/>
                </a:lnTo>
                <a:lnTo>
                  <a:pt x="454702" y="1237953"/>
                </a:lnTo>
                <a:lnTo>
                  <a:pt x="456291" y="1242257"/>
                </a:lnTo>
                <a:lnTo>
                  <a:pt x="457879" y="1246334"/>
                </a:lnTo>
                <a:lnTo>
                  <a:pt x="459240" y="1250411"/>
                </a:lnTo>
                <a:lnTo>
                  <a:pt x="460148" y="1254941"/>
                </a:lnTo>
                <a:lnTo>
                  <a:pt x="461055" y="1259471"/>
                </a:lnTo>
                <a:lnTo>
                  <a:pt x="461509" y="1264001"/>
                </a:lnTo>
                <a:lnTo>
                  <a:pt x="461736" y="1268531"/>
                </a:lnTo>
                <a:lnTo>
                  <a:pt x="461963" y="1273061"/>
                </a:lnTo>
                <a:lnTo>
                  <a:pt x="461736" y="1277591"/>
                </a:lnTo>
                <a:lnTo>
                  <a:pt x="461509" y="1282348"/>
                </a:lnTo>
                <a:lnTo>
                  <a:pt x="461055" y="1286651"/>
                </a:lnTo>
                <a:lnTo>
                  <a:pt x="460148" y="1291408"/>
                </a:lnTo>
                <a:lnTo>
                  <a:pt x="459240" y="1295485"/>
                </a:lnTo>
                <a:lnTo>
                  <a:pt x="457879" y="1300015"/>
                </a:lnTo>
                <a:lnTo>
                  <a:pt x="456291" y="1304092"/>
                </a:lnTo>
                <a:lnTo>
                  <a:pt x="454702" y="1308169"/>
                </a:lnTo>
                <a:lnTo>
                  <a:pt x="452887" y="1312246"/>
                </a:lnTo>
                <a:lnTo>
                  <a:pt x="450845" y="1316323"/>
                </a:lnTo>
                <a:lnTo>
                  <a:pt x="448803" y="1319947"/>
                </a:lnTo>
                <a:lnTo>
                  <a:pt x="446307" y="1323571"/>
                </a:lnTo>
                <a:lnTo>
                  <a:pt x="443584" y="1327195"/>
                </a:lnTo>
                <a:lnTo>
                  <a:pt x="441088" y="1330366"/>
                </a:lnTo>
                <a:lnTo>
                  <a:pt x="438139" y="1333764"/>
                </a:lnTo>
                <a:lnTo>
                  <a:pt x="434962" y="1336935"/>
                </a:lnTo>
                <a:lnTo>
                  <a:pt x="432013" y="1340106"/>
                </a:lnTo>
                <a:lnTo>
                  <a:pt x="428609" y="1342824"/>
                </a:lnTo>
                <a:lnTo>
                  <a:pt x="425206" y="1345542"/>
                </a:lnTo>
                <a:lnTo>
                  <a:pt x="421575" y="1348033"/>
                </a:lnTo>
                <a:lnTo>
                  <a:pt x="417718" y="1350525"/>
                </a:lnTo>
                <a:lnTo>
                  <a:pt x="414088" y="1352563"/>
                </a:lnTo>
                <a:lnTo>
                  <a:pt x="409777" y="1354602"/>
                </a:lnTo>
                <a:lnTo>
                  <a:pt x="405919" y="1356414"/>
                </a:lnTo>
                <a:lnTo>
                  <a:pt x="401835" y="1357999"/>
                </a:lnTo>
                <a:lnTo>
                  <a:pt x="397524" y="1359585"/>
                </a:lnTo>
                <a:lnTo>
                  <a:pt x="393213" y="1360717"/>
                </a:lnTo>
                <a:lnTo>
                  <a:pt x="388902" y="1361850"/>
                </a:lnTo>
                <a:lnTo>
                  <a:pt x="384137" y="1362529"/>
                </a:lnTo>
                <a:lnTo>
                  <a:pt x="379826" y="1363209"/>
                </a:lnTo>
                <a:lnTo>
                  <a:pt x="375061" y="1363435"/>
                </a:lnTo>
                <a:lnTo>
                  <a:pt x="370523" y="1363662"/>
                </a:lnTo>
                <a:lnTo>
                  <a:pt x="91667" y="1363662"/>
                </a:lnTo>
                <a:lnTo>
                  <a:pt x="86902" y="1363435"/>
                </a:lnTo>
                <a:lnTo>
                  <a:pt x="82364" y="1363209"/>
                </a:lnTo>
                <a:lnTo>
                  <a:pt x="77599" y="1362529"/>
                </a:lnTo>
                <a:lnTo>
                  <a:pt x="73288" y="1361850"/>
                </a:lnTo>
                <a:lnTo>
                  <a:pt x="68750" y="1360717"/>
                </a:lnTo>
                <a:lnTo>
                  <a:pt x="64439" y="1359585"/>
                </a:lnTo>
                <a:lnTo>
                  <a:pt x="60128" y="1357999"/>
                </a:lnTo>
                <a:lnTo>
                  <a:pt x="56044" y="1356414"/>
                </a:lnTo>
                <a:lnTo>
                  <a:pt x="51959" y="1354602"/>
                </a:lnTo>
                <a:lnTo>
                  <a:pt x="48102" y="1352563"/>
                </a:lnTo>
                <a:lnTo>
                  <a:pt x="44245" y="1350525"/>
                </a:lnTo>
                <a:lnTo>
                  <a:pt x="40615" y="1348033"/>
                </a:lnTo>
                <a:lnTo>
                  <a:pt x="36757" y="1345542"/>
                </a:lnTo>
                <a:lnTo>
                  <a:pt x="33581" y="1342824"/>
                </a:lnTo>
                <a:lnTo>
                  <a:pt x="30177" y="1340106"/>
                </a:lnTo>
                <a:lnTo>
                  <a:pt x="26774" y="1336935"/>
                </a:lnTo>
                <a:lnTo>
                  <a:pt x="23824" y="1333764"/>
                </a:lnTo>
                <a:lnTo>
                  <a:pt x="21101" y="1330366"/>
                </a:lnTo>
                <a:lnTo>
                  <a:pt x="18152" y="1327195"/>
                </a:lnTo>
                <a:lnTo>
                  <a:pt x="15656" y="1323571"/>
                </a:lnTo>
                <a:lnTo>
                  <a:pt x="13160" y="1319947"/>
                </a:lnTo>
                <a:lnTo>
                  <a:pt x="11118" y="1316323"/>
                </a:lnTo>
                <a:lnTo>
                  <a:pt x="9076" y="1312246"/>
                </a:lnTo>
                <a:lnTo>
                  <a:pt x="7261" y="1308169"/>
                </a:lnTo>
                <a:lnTo>
                  <a:pt x="5446" y="1304092"/>
                </a:lnTo>
                <a:lnTo>
                  <a:pt x="4084" y="1300015"/>
                </a:lnTo>
                <a:lnTo>
                  <a:pt x="2950" y="1295485"/>
                </a:lnTo>
                <a:lnTo>
                  <a:pt x="1815" y="1291408"/>
                </a:lnTo>
                <a:lnTo>
                  <a:pt x="1134" y="1286651"/>
                </a:lnTo>
                <a:lnTo>
                  <a:pt x="454" y="1282348"/>
                </a:lnTo>
                <a:lnTo>
                  <a:pt x="0" y="1277591"/>
                </a:lnTo>
                <a:lnTo>
                  <a:pt x="0" y="1273061"/>
                </a:lnTo>
                <a:lnTo>
                  <a:pt x="0" y="1268531"/>
                </a:lnTo>
                <a:lnTo>
                  <a:pt x="454" y="1264001"/>
                </a:lnTo>
                <a:lnTo>
                  <a:pt x="1134" y="1259471"/>
                </a:lnTo>
                <a:lnTo>
                  <a:pt x="1815" y="1254941"/>
                </a:lnTo>
                <a:lnTo>
                  <a:pt x="2950" y="1250411"/>
                </a:lnTo>
                <a:lnTo>
                  <a:pt x="4084" y="1246334"/>
                </a:lnTo>
                <a:lnTo>
                  <a:pt x="5446" y="1242257"/>
                </a:lnTo>
                <a:lnTo>
                  <a:pt x="7261" y="1237953"/>
                </a:lnTo>
                <a:lnTo>
                  <a:pt x="9076" y="1233876"/>
                </a:lnTo>
                <a:lnTo>
                  <a:pt x="11118" y="1230026"/>
                </a:lnTo>
                <a:lnTo>
                  <a:pt x="13160" y="1226402"/>
                </a:lnTo>
                <a:lnTo>
                  <a:pt x="15656" y="1222778"/>
                </a:lnTo>
                <a:lnTo>
                  <a:pt x="18152" y="1219154"/>
                </a:lnTo>
                <a:lnTo>
                  <a:pt x="21101" y="1215756"/>
                </a:lnTo>
                <a:lnTo>
                  <a:pt x="23824" y="1212358"/>
                </a:lnTo>
                <a:lnTo>
                  <a:pt x="26774" y="1209187"/>
                </a:lnTo>
                <a:lnTo>
                  <a:pt x="30177" y="1206243"/>
                </a:lnTo>
                <a:lnTo>
                  <a:pt x="33581" y="1203298"/>
                </a:lnTo>
                <a:lnTo>
                  <a:pt x="36757" y="1200807"/>
                </a:lnTo>
                <a:lnTo>
                  <a:pt x="40615" y="1198089"/>
                </a:lnTo>
                <a:lnTo>
                  <a:pt x="44245" y="1195824"/>
                </a:lnTo>
                <a:lnTo>
                  <a:pt x="48102" y="1193785"/>
                </a:lnTo>
                <a:lnTo>
                  <a:pt x="51959" y="1191747"/>
                </a:lnTo>
                <a:lnTo>
                  <a:pt x="56044" y="1189935"/>
                </a:lnTo>
                <a:lnTo>
                  <a:pt x="60128" y="1188349"/>
                </a:lnTo>
                <a:lnTo>
                  <a:pt x="64439" y="1186764"/>
                </a:lnTo>
                <a:lnTo>
                  <a:pt x="68750" y="1185405"/>
                </a:lnTo>
                <a:lnTo>
                  <a:pt x="73288" y="1184499"/>
                </a:lnTo>
                <a:lnTo>
                  <a:pt x="77599" y="1183593"/>
                </a:lnTo>
                <a:lnTo>
                  <a:pt x="82364" y="1183140"/>
                </a:lnTo>
                <a:lnTo>
                  <a:pt x="86902" y="1182913"/>
                </a:lnTo>
                <a:lnTo>
                  <a:pt x="91667" y="1182687"/>
                </a:lnTo>
                <a:close/>
                <a:moveTo>
                  <a:pt x="1390308" y="782637"/>
                </a:moveTo>
                <a:lnTo>
                  <a:pt x="1396663" y="786039"/>
                </a:lnTo>
                <a:lnTo>
                  <a:pt x="1402564" y="789894"/>
                </a:lnTo>
                <a:lnTo>
                  <a:pt x="1408238" y="793749"/>
                </a:lnTo>
                <a:lnTo>
                  <a:pt x="1413458" y="797831"/>
                </a:lnTo>
                <a:lnTo>
                  <a:pt x="1418225" y="802140"/>
                </a:lnTo>
                <a:lnTo>
                  <a:pt x="1422764" y="806449"/>
                </a:lnTo>
                <a:lnTo>
                  <a:pt x="1426849" y="811439"/>
                </a:lnTo>
                <a:lnTo>
                  <a:pt x="1430935" y="816428"/>
                </a:lnTo>
                <a:lnTo>
                  <a:pt x="1434112" y="821417"/>
                </a:lnTo>
                <a:lnTo>
                  <a:pt x="1437516" y="826860"/>
                </a:lnTo>
                <a:lnTo>
                  <a:pt x="1440694" y="832303"/>
                </a:lnTo>
                <a:lnTo>
                  <a:pt x="1443644" y="837973"/>
                </a:lnTo>
                <a:lnTo>
                  <a:pt x="1446141" y="843869"/>
                </a:lnTo>
                <a:lnTo>
                  <a:pt x="1448411" y="849765"/>
                </a:lnTo>
                <a:lnTo>
                  <a:pt x="1450907" y="856115"/>
                </a:lnTo>
                <a:lnTo>
                  <a:pt x="1452723" y="862465"/>
                </a:lnTo>
                <a:lnTo>
                  <a:pt x="1454766" y="869042"/>
                </a:lnTo>
                <a:lnTo>
                  <a:pt x="1456581" y="875846"/>
                </a:lnTo>
                <a:lnTo>
                  <a:pt x="1459759" y="889680"/>
                </a:lnTo>
                <a:lnTo>
                  <a:pt x="1462709" y="904648"/>
                </a:lnTo>
                <a:lnTo>
                  <a:pt x="1465433" y="919842"/>
                </a:lnTo>
                <a:lnTo>
                  <a:pt x="1471107" y="952499"/>
                </a:lnTo>
                <a:lnTo>
                  <a:pt x="1474284" y="969735"/>
                </a:lnTo>
                <a:lnTo>
                  <a:pt x="1477462" y="987424"/>
                </a:lnTo>
                <a:lnTo>
                  <a:pt x="1483363" y="988785"/>
                </a:lnTo>
                <a:lnTo>
                  <a:pt x="1489037" y="990146"/>
                </a:lnTo>
                <a:lnTo>
                  <a:pt x="1494484" y="992187"/>
                </a:lnTo>
                <a:lnTo>
                  <a:pt x="1499704" y="994228"/>
                </a:lnTo>
                <a:lnTo>
                  <a:pt x="1504470" y="996949"/>
                </a:lnTo>
                <a:lnTo>
                  <a:pt x="1509237" y="999671"/>
                </a:lnTo>
                <a:lnTo>
                  <a:pt x="1513549" y="1003073"/>
                </a:lnTo>
                <a:lnTo>
                  <a:pt x="1517407" y="1006474"/>
                </a:lnTo>
                <a:lnTo>
                  <a:pt x="1521493" y="1010330"/>
                </a:lnTo>
                <a:lnTo>
                  <a:pt x="1525124" y="1014185"/>
                </a:lnTo>
                <a:lnTo>
                  <a:pt x="1528075" y="1018721"/>
                </a:lnTo>
                <a:lnTo>
                  <a:pt x="1530798" y="1023030"/>
                </a:lnTo>
                <a:lnTo>
                  <a:pt x="1533068" y="1027792"/>
                </a:lnTo>
                <a:lnTo>
                  <a:pt x="1535110" y="1032555"/>
                </a:lnTo>
                <a:lnTo>
                  <a:pt x="1536472" y="1037771"/>
                </a:lnTo>
                <a:lnTo>
                  <a:pt x="1537607" y="1043214"/>
                </a:lnTo>
                <a:lnTo>
                  <a:pt x="1538288" y="1048657"/>
                </a:lnTo>
                <a:lnTo>
                  <a:pt x="1538288" y="1054326"/>
                </a:lnTo>
                <a:lnTo>
                  <a:pt x="1537834" y="1060223"/>
                </a:lnTo>
                <a:lnTo>
                  <a:pt x="1536699" y="1066119"/>
                </a:lnTo>
                <a:lnTo>
                  <a:pt x="1535110" y="1072016"/>
                </a:lnTo>
                <a:lnTo>
                  <a:pt x="1533068" y="1078366"/>
                </a:lnTo>
                <a:lnTo>
                  <a:pt x="1530117" y="1084489"/>
                </a:lnTo>
                <a:lnTo>
                  <a:pt x="1526940" y="1091066"/>
                </a:lnTo>
                <a:lnTo>
                  <a:pt x="1522854" y="1097416"/>
                </a:lnTo>
                <a:lnTo>
                  <a:pt x="1518315" y="1103766"/>
                </a:lnTo>
                <a:lnTo>
                  <a:pt x="1512868" y="1110342"/>
                </a:lnTo>
                <a:lnTo>
                  <a:pt x="1506967" y="1116919"/>
                </a:lnTo>
                <a:lnTo>
                  <a:pt x="1500158" y="1123496"/>
                </a:lnTo>
                <a:lnTo>
                  <a:pt x="1492668" y="1129846"/>
                </a:lnTo>
                <a:lnTo>
                  <a:pt x="1484271" y="1136650"/>
                </a:lnTo>
                <a:lnTo>
                  <a:pt x="1474965" y="1143000"/>
                </a:lnTo>
                <a:lnTo>
                  <a:pt x="1472696" y="1155019"/>
                </a:lnTo>
                <a:lnTo>
                  <a:pt x="1469745" y="1167266"/>
                </a:lnTo>
                <a:lnTo>
                  <a:pt x="1466568" y="1179059"/>
                </a:lnTo>
                <a:lnTo>
                  <a:pt x="1462936" y="1190851"/>
                </a:lnTo>
                <a:lnTo>
                  <a:pt x="1459078" y="1202417"/>
                </a:lnTo>
                <a:lnTo>
                  <a:pt x="1454993" y="1213984"/>
                </a:lnTo>
                <a:lnTo>
                  <a:pt x="1450680" y="1225323"/>
                </a:lnTo>
                <a:lnTo>
                  <a:pt x="1445687" y="1236435"/>
                </a:lnTo>
                <a:lnTo>
                  <a:pt x="1440467" y="1247321"/>
                </a:lnTo>
                <a:lnTo>
                  <a:pt x="1435020" y="1257980"/>
                </a:lnTo>
                <a:lnTo>
                  <a:pt x="1429346" y="1268412"/>
                </a:lnTo>
                <a:lnTo>
                  <a:pt x="1423218" y="1278391"/>
                </a:lnTo>
                <a:lnTo>
                  <a:pt x="1416863" y="1288369"/>
                </a:lnTo>
                <a:lnTo>
                  <a:pt x="1410281" y="1297894"/>
                </a:lnTo>
                <a:lnTo>
                  <a:pt x="1403245" y="1307193"/>
                </a:lnTo>
                <a:lnTo>
                  <a:pt x="1395982" y="1316037"/>
                </a:lnTo>
                <a:lnTo>
                  <a:pt x="1388719" y="1324655"/>
                </a:lnTo>
                <a:lnTo>
                  <a:pt x="1381003" y="1332593"/>
                </a:lnTo>
                <a:lnTo>
                  <a:pt x="1373059" y="1340077"/>
                </a:lnTo>
                <a:lnTo>
                  <a:pt x="1364661" y="1347334"/>
                </a:lnTo>
                <a:lnTo>
                  <a:pt x="1356037" y="1354364"/>
                </a:lnTo>
                <a:lnTo>
                  <a:pt x="1347639" y="1360714"/>
                </a:lnTo>
                <a:lnTo>
                  <a:pt x="1338561" y="1366610"/>
                </a:lnTo>
                <a:lnTo>
                  <a:pt x="1329028" y="1371827"/>
                </a:lnTo>
                <a:lnTo>
                  <a:pt x="1319723" y="1376816"/>
                </a:lnTo>
                <a:lnTo>
                  <a:pt x="1310190" y="1380898"/>
                </a:lnTo>
                <a:lnTo>
                  <a:pt x="1300431" y="1384527"/>
                </a:lnTo>
                <a:lnTo>
                  <a:pt x="1295211" y="1386341"/>
                </a:lnTo>
                <a:lnTo>
                  <a:pt x="1290218" y="1387702"/>
                </a:lnTo>
                <a:lnTo>
                  <a:pt x="1284997" y="1389062"/>
                </a:lnTo>
                <a:lnTo>
                  <a:pt x="1279777" y="1390196"/>
                </a:lnTo>
                <a:lnTo>
                  <a:pt x="1274557" y="1391330"/>
                </a:lnTo>
                <a:lnTo>
                  <a:pt x="1269110" y="1392010"/>
                </a:lnTo>
                <a:lnTo>
                  <a:pt x="1264117" y="1392691"/>
                </a:lnTo>
                <a:lnTo>
                  <a:pt x="1258670" y="1393371"/>
                </a:lnTo>
                <a:lnTo>
                  <a:pt x="1253223" y="1393825"/>
                </a:lnTo>
                <a:lnTo>
                  <a:pt x="1247776" y="1393825"/>
                </a:lnTo>
                <a:lnTo>
                  <a:pt x="1242328" y="1393825"/>
                </a:lnTo>
                <a:lnTo>
                  <a:pt x="1236881" y="1393371"/>
                </a:lnTo>
                <a:lnTo>
                  <a:pt x="1231661" y="1392691"/>
                </a:lnTo>
                <a:lnTo>
                  <a:pt x="1226214" y="1392010"/>
                </a:lnTo>
                <a:lnTo>
                  <a:pt x="1220994" y="1391330"/>
                </a:lnTo>
                <a:lnTo>
                  <a:pt x="1215774" y="1390196"/>
                </a:lnTo>
                <a:lnTo>
                  <a:pt x="1210554" y="1389062"/>
                </a:lnTo>
                <a:lnTo>
                  <a:pt x="1205333" y="1387702"/>
                </a:lnTo>
                <a:lnTo>
                  <a:pt x="1200113" y="1386341"/>
                </a:lnTo>
                <a:lnTo>
                  <a:pt x="1195347" y="1384527"/>
                </a:lnTo>
                <a:lnTo>
                  <a:pt x="1185361" y="1380898"/>
                </a:lnTo>
                <a:lnTo>
                  <a:pt x="1175828" y="1376816"/>
                </a:lnTo>
                <a:lnTo>
                  <a:pt x="1166296" y="1371827"/>
                </a:lnTo>
                <a:lnTo>
                  <a:pt x="1157217" y="1366610"/>
                </a:lnTo>
                <a:lnTo>
                  <a:pt x="1148139" y="1360714"/>
                </a:lnTo>
                <a:lnTo>
                  <a:pt x="1139514" y="1354364"/>
                </a:lnTo>
                <a:lnTo>
                  <a:pt x="1130890" y="1347334"/>
                </a:lnTo>
                <a:lnTo>
                  <a:pt x="1122492" y="1340077"/>
                </a:lnTo>
                <a:lnTo>
                  <a:pt x="1114548" y="1332593"/>
                </a:lnTo>
                <a:lnTo>
                  <a:pt x="1106832" y="1324655"/>
                </a:lnTo>
                <a:lnTo>
                  <a:pt x="1099569" y="1316037"/>
                </a:lnTo>
                <a:lnTo>
                  <a:pt x="1092306" y="1307193"/>
                </a:lnTo>
                <a:lnTo>
                  <a:pt x="1085270" y="1297894"/>
                </a:lnTo>
                <a:lnTo>
                  <a:pt x="1078688" y="1288369"/>
                </a:lnTo>
                <a:lnTo>
                  <a:pt x="1072333" y="1278391"/>
                </a:lnTo>
                <a:lnTo>
                  <a:pt x="1066205" y="1268412"/>
                </a:lnTo>
                <a:lnTo>
                  <a:pt x="1060531" y="1257980"/>
                </a:lnTo>
                <a:lnTo>
                  <a:pt x="1055084" y="1247321"/>
                </a:lnTo>
                <a:lnTo>
                  <a:pt x="1049864" y="1236435"/>
                </a:lnTo>
                <a:lnTo>
                  <a:pt x="1045098" y="1225323"/>
                </a:lnTo>
                <a:lnTo>
                  <a:pt x="1040558" y="1213984"/>
                </a:lnTo>
                <a:lnTo>
                  <a:pt x="1036473" y="1202417"/>
                </a:lnTo>
                <a:lnTo>
                  <a:pt x="1032615" y="1190851"/>
                </a:lnTo>
                <a:lnTo>
                  <a:pt x="1028983" y="1179059"/>
                </a:lnTo>
                <a:lnTo>
                  <a:pt x="1025806" y="1167266"/>
                </a:lnTo>
                <a:lnTo>
                  <a:pt x="1022855" y="1155019"/>
                </a:lnTo>
                <a:lnTo>
                  <a:pt x="1020586" y="1143000"/>
                </a:lnTo>
                <a:lnTo>
                  <a:pt x="1011507" y="1136650"/>
                </a:lnTo>
                <a:lnTo>
                  <a:pt x="1003336" y="1129846"/>
                </a:lnTo>
                <a:lnTo>
                  <a:pt x="995620" y="1123496"/>
                </a:lnTo>
                <a:lnTo>
                  <a:pt x="988811" y="1116919"/>
                </a:lnTo>
                <a:lnTo>
                  <a:pt x="982683" y="1110342"/>
                </a:lnTo>
                <a:lnTo>
                  <a:pt x="977236" y="1103766"/>
                </a:lnTo>
                <a:lnTo>
                  <a:pt x="972696" y="1097416"/>
                </a:lnTo>
                <a:lnTo>
                  <a:pt x="968838" y="1091066"/>
                </a:lnTo>
                <a:lnTo>
                  <a:pt x="965434" y="1084489"/>
                </a:lnTo>
                <a:lnTo>
                  <a:pt x="962483" y="1078366"/>
                </a:lnTo>
                <a:lnTo>
                  <a:pt x="960440" y="1072016"/>
                </a:lnTo>
                <a:lnTo>
                  <a:pt x="958852" y="1066119"/>
                </a:lnTo>
                <a:lnTo>
                  <a:pt x="957944" y="1060223"/>
                </a:lnTo>
                <a:lnTo>
                  <a:pt x="957263" y="1054326"/>
                </a:lnTo>
                <a:lnTo>
                  <a:pt x="957263" y="1048657"/>
                </a:lnTo>
                <a:lnTo>
                  <a:pt x="958171" y="1043214"/>
                </a:lnTo>
                <a:lnTo>
                  <a:pt x="959079" y="1037771"/>
                </a:lnTo>
                <a:lnTo>
                  <a:pt x="960440" y="1032555"/>
                </a:lnTo>
                <a:lnTo>
                  <a:pt x="962483" y="1027792"/>
                </a:lnTo>
                <a:lnTo>
                  <a:pt x="964753" y="1023030"/>
                </a:lnTo>
                <a:lnTo>
                  <a:pt x="967476" y="1018721"/>
                </a:lnTo>
                <a:lnTo>
                  <a:pt x="970654" y="1014185"/>
                </a:lnTo>
                <a:lnTo>
                  <a:pt x="974285" y="1010330"/>
                </a:lnTo>
                <a:lnTo>
                  <a:pt x="978144" y="1006474"/>
                </a:lnTo>
                <a:lnTo>
                  <a:pt x="982002" y="1003073"/>
                </a:lnTo>
                <a:lnTo>
                  <a:pt x="986541" y="999671"/>
                </a:lnTo>
                <a:lnTo>
                  <a:pt x="991307" y="996949"/>
                </a:lnTo>
                <a:lnTo>
                  <a:pt x="996301" y="994228"/>
                </a:lnTo>
                <a:lnTo>
                  <a:pt x="1001521" y="992187"/>
                </a:lnTo>
                <a:lnTo>
                  <a:pt x="1006514" y="990146"/>
                </a:lnTo>
                <a:lnTo>
                  <a:pt x="1012415" y="988785"/>
                </a:lnTo>
                <a:lnTo>
                  <a:pt x="1018089" y="987424"/>
                </a:lnTo>
                <a:lnTo>
                  <a:pt x="1022401" y="964292"/>
                </a:lnTo>
                <a:lnTo>
                  <a:pt x="1026260" y="941840"/>
                </a:lnTo>
                <a:lnTo>
                  <a:pt x="1029891" y="920523"/>
                </a:lnTo>
                <a:lnTo>
                  <a:pt x="1033749" y="900339"/>
                </a:lnTo>
                <a:lnTo>
                  <a:pt x="1035792" y="890587"/>
                </a:lnTo>
                <a:lnTo>
                  <a:pt x="1037835" y="881289"/>
                </a:lnTo>
                <a:lnTo>
                  <a:pt x="1040104" y="872217"/>
                </a:lnTo>
                <a:lnTo>
                  <a:pt x="1042374" y="863373"/>
                </a:lnTo>
                <a:lnTo>
                  <a:pt x="1045325" y="854981"/>
                </a:lnTo>
                <a:lnTo>
                  <a:pt x="1048048" y="846817"/>
                </a:lnTo>
                <a:lnTo>
                  <a:pt x="1051453" y="838880"/>
                </a:lnTo>
                <a:lnTo>
                  <a:pt x="1055311" y="831396"/>
                </a:lnTo>
                <a:lnTo>
                  <a:pt x="1062574" y="834117"/>
                </a:lnTo>
                <a:lnTo>
                  <a:pt x="1072787" y="837065"/>
                </a:lnTo>
                <a:lnTo>
                  <a:pt x="1085270" y="840467"/>
                </a:lnTo>
                <a:lnTo>
                  <a:pt x="1092306" y="842281"/>
                </a:lnTo>
                <a:lnTo>
                  <a:pt x="1100023" y="843869"/>
                </a:lnTo>
                <a:lnTo>
                  <a:pt x="1108420" y="845456"/>
                </a:lnTo>
                <a:lnTo>
                  <a:pt x="1116818" y="847044"/>
                </a:lnTo>
                <a:lnTo>
                  <a:pt x="1126123" y="848178"/>
                </a:lnTo>
                <a:lnTo>
                  <a:pt x="1135883" y="849539"/>
                </a:lnTo>
                <a:lnTo>
                  <a:pt x="1145869" y="850673"/>
                </a:lnTo>
                <a:lnTo>
                  <a:pt x="1156309" y="851126"/>
                </a:lnTo>
                <a:lnTo>
                  <a:pt x="1167204" y="851580"/>
                </a:lnTo>
                <a:lnTo>
                  <a:pt x="1178552" y="851806"/>
                </a:lnTo>
                <a:lnTo>
                  <a:pt x="1190354" y="851580"/>
                </a:lnTo>
                <a:lnTo>
                  <a:pt x="1202156" y="851126"/>
                </a:lnTo>
                <a:lnTo>
                  <a:pt x="1214412" y="849992"/>
                </a:lnTo>
                <a:lnTo>
                  <a:pt x="1226895" y="848631"/>
                </a:lnTo>
                <a:lnTo>
                  <a:pt x="1239605" y="846364"/>
                </a:lnTo>
                <a:lnTo>
                  <a:pt x="1252542" y="844096"/>
                </a:lnTo>
                <a:lnTo>
                  <a:pt x="1265933" y="840921"/>
                </a:lnTo>
                <a:lnTo>
                  <a:pt x="1279323" y="837292"/>
                </a:lnTo>
                <a:lnTo>
                  <a:pt x="1292714" y="832983"/>
                </a:lnTo>
                <a:lnTo>
                  <a:pt x="1306559" y="827994"/>
                </a:lnTo>
                <a:lnTo>
                  <a:pt x="1313368" y="825499"/>
                </a:lnTo>
                <a:lnTo>
                  <a:pt x="1320404" y="822551"/>
                </a:lnTo>
                <a:lnTo>
                  <a:pt x="1327212" y="819603"/>
                </a:lnTo>
                <a:lnTo>
                  <a:pt x="1334248" y="816201"/>
                </a:lnTo>
                <a:lnTo>
                  <a:pt x="1341057" y="812799"/>
                </a:lnTo>
                <a:lnTo>
                  <a:pt x="1348093" y="809171"/>
                </a:lnTo>
                <a:lnTo>
                  <a:pt x="1355129" y="805315"/>
                </a:lnTo>
                <a:lnTo>
                  <a:pt x="1362165" y="801006"/>
                </a:lnTo>
                <a:lnTo>
                  <a:pt x="1369201" y="796924"/>
                </a:lnTo>
                <a:lnTo>
                  <a:pt x="1376463" y="792389"/>
                </a:lnTo>
                <a:lnTo>
                  <a:pt x="1383272" y="787626"/>
                </a:lnTo>
                <a:lnTo>
                  <a:pt x="1390308" y="782637"/>
                </a:lnTo>
                <a:close/>
                <a:moveTo>
                  <a:pt x="2282825" y="769937"/>
                </a:moveTo>
                <a:lnTo>
                  <a:pt x="2412173" y="829864"/>
                </a:lnTo>
                <a:lnTo>
                  <a:pt x="2422140" y="834858"/>
                </a:lnTo>
                <a:lnTo>
                  <a:pt x="2426897" y="837355"/>
                </a:lnTo>
                <a:lnTo>
                  <a:pt x="2431201" y="840078"/>
                </a:lnTo>
                <a:lnTo>
                  <a:pt x="2435732" y="842802"/>
                </a:lnTo>
                <a:lnTo>
                  <a:pt x="2439583" y="845526"/>
                </a:lnTo>
                <a:lnTo>
                  <a:pt x="2443434" y="848250"/>
                </a:lnTo>
                <a:lnTo>
                  <a:pt x="2447058" y="851201"/>
                </a:lnTo>
                <a:lnTo>
                  <a:pt x="2450456" y="853925"/>
                </a:lnTo>
                <a:lnTo>
                  <a:pt x="2453628" y="857103"/>
                </a:lnTo>
                <a:lnTo>
                  <a:pt x="2456799" y="860054"/>
                </a:lnTo>
                <a:lnTo>
                  <a:pt x="2459518" y="863005"/>
                </a:lnTo>
                <a:lnTo>
                  <a:pt x="2462236" y="866183"/>
                </a:lnTo>
                <a:lnTo>
                  <a:pt x="2464501" y="869361"/>
                </a:lnTo>
                <a:lnTo>
                  <a:pt x="2466766" y="872539"/>
                </a:lnTo>
                <a:lnTo>
                  <a:pt x="2468805" y="875717"/>
                </a:lnTo>
                <a:lnTo>
                  <a:pt x="2470617" y="878895"/>
                </a:lnTo>
                <a:lnTo>
                  <a:pt x="2472430" y="882300"/>
                </a:lnTo>
                <a:lnTo>
                  <a:pt x="2474015" y="885932"/>
                </a:lnTo>
                <a:lnTo>
                  <a:pt x="2475601" y="889337"/>
                </a:lnTo>
                <a:lnTo>
                  <a:pt x="2477866" y="896373"/>
                </a:lnTo>
                <a:lnTo>
                  <a:pt x="2479905" y="903637"/>
                </a:lnTo>
                <a:lnTo>
                  <a:pt x="2481264" y="911128"/>
                </a:lnTo>
                <a:lnTo>
                  <a:pt x="2482397" y="918846"/>
                </a:lnTo>
                <a:lnTo>
                  <a:pt x="2482850" y="927018"/>
                </a:lnTo>
                <a:lnTo>
                  <a:pt x="2482850" y="935190"/>
                </a:lnTo>
                <a:lnTo>
                  <a:pt x="2482850" y="1152652"/>
                </a:lnTo>
                <a:lnTo>
                  <a:pt x="2482850" y="1160824"/>
                </a:lnTo>
                <a:lnTo>
                  <a:pt x="2482397" y="1168768"/>
                </a:lnTo>
                <a:lnTo>
                  <a:pt x="2481264" y="1176486"/>
                </a:lnTo>
                <a:lnTo>
                  <a:pt x="2479905" y="1184204"/>
                </a:lnTo>
                <a:lnTo>
                  <a:pt x="2477866" y="1191468"/>
                </a:lnTo>
                <a:lnTo>
                  <a:pt x="2475601" y="1198732"/>
                </a:lnTo>
                <a:lnTo>
                  <a:pt x="2474015" y="1202137"/>
                </a:lnTo>
                <a:lnTo>
                  <a:pt x="2472430" y="1205315"/>
                </a:lnTo>
                <a:lnTo>
                  <a:pt x="2470617" y="1208720"/>
                </a:lnTo>
                <a:lnTo>
                  <a:pt x="2468805" y="1212125"/>
                </a:lnTo>
                <a:lnTo>
                  <a:pt x="2466766" y="1215303"/>
                </a:lnTo>
                <a:lnTo>
                  <a:pt x="2464501" y="1218708"/>
                </a:lnTo>
                <a:lnTo>
                  <a:pt x="2462236" y="1221658"/>
                </a:lnTo>
                <a:lnTo>
                  <a:pt x="2459518" y="1224836"/>
                </a:lnTo>
                <a:lnTo>
                  <a:pt x="2456799" y="1227787"/>
                </a:lnTo>
                <a:lnTo>
                  <a:pt x="2453628" y="1230738"/>
                </a:lnTo>
                <a:lnTo>
                  <a:pt x="2450456" y="1233689"/>
                </a:lnTo>
                <a:lnTo>
                  <a:pt x="2447058" y="1236640"/>
                </a:lnTo>
                <a:lnTo>
                  <a:pt x="2443434" y="1239364"/>
                </a:lnTo>
                <a:lnTo>
                  <a:pt x="2439583" y="1242315"/>
                </a:lnTo>
                <a:lnTo>
                  <a:pt x="2435732" y="1245039"/>
                </a:lnTo>
                <a:lnTo>
                  <a:pt x="2431201" y="1247763"/>
                </a:lnTo>
                <a:lnTo>
                  <a:pt x="2426897" y="1250260"/>
                </a:lnTo>
                <a:lnTo>
                  <a:pt x="2422140" y="1252984"/>
                </a:lnTo>
                <a:lnTo>
                  <a:pt x="2412173" y="1257978"/>
                </a:lnTo>
                <a:lnTo>
                  <a:pt x="2406963" y="1260475"/>
                </a:lnTo>
                <a:lnTo>
                  <a:pt x="2282825" y="1202818"/>
                </a:lnTo>
                <a:lnTo>
                  <a:pt x="2282825" y="769937"/>
                </a:lnTo>
                <a:close/>
                <a:moveTo>
                  <a:pt x="1247774" y="628650"/>
                </a:moveTo>
                <a:lnTo>
                  <a:pt x="1262265" y="628876"/>
                </a:lnTo>
                <a:lnTo>
                  <a:pt x="1276302" y="629556"/>
                </a:lnTo>
                <a:lnTo>
                  <a:pt x="1290113" y="631143"/>
                </a:lnTo>
                <a:lnTo>
                  <a:pt x="1303472" y="632956"/>
                </a:lnTo>
                <a:lnTo>
                  <a:pt x="1316830" y="635222"/>
                </a:lnTo>
                <a:lnTo>
                  <a:pt x="1329282" y="638169"/>
                </a:lnTo>
                <a:lnTo>
                  <a:pt x="1341282" y="641569"/>
                </a:lnTo>
                <a:lnTo>
                  <a:pt x="1353056" y="645195"/>
                </a:lnTo>
                <a:lnTo>
                  <a:pt x="1363923" y="649274"/>
                </a:lnTo>
                <a:lnTo>
                  <a:pt x="1374338" y="654034"/>
                </a:lnTo>
                <a:lnTo>
                  <a:pt x="1378866" y="656300"/>
                </a:lnTo>
                <a:lnTo>
                  <a:pt x="1383847" y="658794"/>
                </a:lnTo>
                <a:lnTo>
                  <a:pt x="1388149" y="661513"/>
                </a:lnTo>
                <a:lnTo>
                  <a:pt x="1392677" y="664006"/>
                </a:lnTo>
                <a:lnTo>
                  <a:pt x="1396753" y="666953"/>
                </a:lnTo>
                <a:lnTo>
                  <a:pt x="1400602" y="669672"/>
                </a:lnTo>
                <a:lnTo>
                  <a:pt x="1404451" y="672619"/>
                </a:lnTo>
                <a:lnTo>
                  <a:pt x="1407847" y="675565"/>
                </a:lnTo>
                <a:lnTo>
                  <a:pt x="1411243" y="678512"/>
                </a:lnTo>
                <a:lnTo>
                  <a:pt x="1414413" y="681685"/>
                </a:lnTo>
                <a:lnTo>
                  <a:pt x="1417130" y="685084"/>
                </a:lnTo>
                <a:lnTo>
                  <a:pt x="1419847" y="688257"/>
                </a:lnTo>
                <a:lnTo>
                  <a:pt x="1425507" y="688484"/>
                </a:lnTo>
                <a:lnTo>
                  <a:pt x="1430941" y="689164"/>
                </a:lnTo>
                <a:lnTo>
                  <a:pt x="1436148" y="690297"/>
                </a:lnTo>
                <a:lnTo>
                  <a:pt x="1441356" y="691430"/>
                </a:lnTo>
                <a:lnTo>
                  <a:pt x="1446110" y="693017"/>
                </a:lnTo>
                <a:lnTo>
                  <a:pt x="1450865" y="694830"/>
                </a:lnTo>
                <a:lnTo>
                  <a:pt x="1455167" y="697323"/>
                </a:lnTo>
                <a:lnTo>
                  <a:pt x="1459695" y="699816"/>
                </a:lnTo>
                <a:lnTo>
                  <a:pt x="1463544" y="702763"/>
                </a:lnTo>
                <a:lnTo>
                  <a:pt x="1467619" y="705709"/>
                </a:lnTo>
                <a:lnTo>
                  <a:pt x="1471242" y="708882"/>
                </a:lnTo>
                <a:lnTo>
                  <a:pt x="1474865" y="712508"/>
                </a:lnTo>
                <a:lnTo>
                  <a:pt x="1478261" y="716361"/>
                </a:lnTo>
                <a:lnTo>
                  <a:pt x="1481657" y="720668"/>
                </a:lnTo>
                <a:lnTo>
                  <a:pt x="1484827" y="724747"/>
                </a:lnTo>
                <a:lnTo>
                  <a:pt x="1487544" y="729053"/>
                </a:lnTo>
                <a:lnTo>
                  <a:pt x="1490487" y="733813"/>
                </a:lnTo>
                <a:lnTo>
                  <a:pt x="1492977" y="738799"/>
                </a:lnTo>
                <a:lnTo>
                  <a:pt x="1495468" y="743785"/>
                </a:lnTo>
                <a:lnTo>
                  <a:pt x="1497732" y="748998"/>
                </a:lnTo>
                <a:lnTo>
                  <a:pt x="1499996" y="754211"/>
                </a:lnTo>
                <a:lnTo>
                  <a:pt x="1502034" y="759877"/>
                </a:lnTo>
                <a:lnTo>
                  <a:pt x="1503845" y="765543"/>
                </a:lnTo>
                <a:lnTo>
                  <a:pt x="1505656" y="771436"/>
                </a:lnTo>
                <a:lnTo>
                  <a:pt x="1509053" y="783222"/>
                </a:lnTo>
                <a:lnTo>
                  <a:pt x="1511996" y="795460"/>
                </a:lnTo>
                <a:lnTo>
                  <a:pt x="1514260" y="808153"/>
                </a:lnTo>
                <a:lnTo>
                  <a:pt x="1516071" y="821071"/>
                </a:lnTo>
                <a:lnTo>
                  <a:pt x="1517656" y="833990"/>
                </a:lnTo>
                <a:lnTo>
                  <a:pt x="1519015" y="846909"/>
                </a:lnTo>
                <a:lnTo>
                  <a:pt x="1519694" y="860281"/>
                </a:lnTo>
                <a:lnTo>
                  <a:pt x="1520147" y="873200"/>
                </a:lnTo>
                <a:lnTo>
                  <a:pt x="1520826" y="886118"/>
                </a:lnTo>
                <a:lnTo>
                  <a:pt x="1520826" y="898584"/>
                </a:lnTo>
                <a:lnTo>
                  <a:pt x="1520373" y="910823"/>
                </a:lnTo>
                <a:lnTo>
                  <a:pt x="1520147" y="922608"/>
                </a:lnTo>
                <a:lnTo>
                  <a:pt x="1519241" y="945046"/>
                </a:lnTo>
                <a:lnTo>
                  <a:pt x="1517883" y="964311"/>
                </a:lnTo>
                <a:lnTo>
                  <a:pt x="1516524" y="981083"/>
                </a:lnTo>
                <a:lnTo>
                  <a:pt x="1514939" y="993321"/>
                </a:lnTo>
                <a:lnTo>
                  <a:pt x="1511996" y="991508"/>
                </a:lnTo>
                <a:lnTo>
                  <a:pt x="1508600" y="990148"/>
                </a:lnTo>
                <a:lnTo>
                  <a:pt x="1505204" y="988562"/>
                </a:lnTo>
                <a:lnTo>
                  <a:pt x="1501808" y="987202"/>
                </a:lnTo>
                <a:lnTo>
                  <a:pt x="1498185" y="985842"/>
                </a:lnTo>
                <a:lnTo>
                  <a:pt x="1494562" y="984936"/>
                </a:lnTo>
                <a:lnTo>
                  <a:pt x="1490713" y="983802"/>
                </a:lnTo>
                <a:lnTo>
                  <a:pt x="1487091" y="983349"/>
                </a:lnTo>
                <a:lnTo>
                  <a:pt x="1481657" y="946859"/>
                </a:lnTo>
                <a:lnTo>
                  <a:pt x="1479166" y="929408"/>
                </a:lnTo>
                <a:lnTo>
                  <a:pt x="1476223" y="912636"/>
                </a:lnTo>
                <a:lnTo>
                  <a:pt x="1473280" y="896544"/>
                </a:lnTo>
                <a:lnTo>
                  <a:pt x="1469657" y="881132"/>
                </a:lnTo>
                <a:lnTo>
                  <a:pt x="1467846" y="873653"/>
                </a:lnTo>
                <a:lnTo>
                  <a:pt x="1465808" y="866400"/>
                </a:lnTo>
                <a:lnTo>
                  <a:pt x="1463770" y="859374"/>
                </a:lnTo>
                <a:lnTo>
                  <a:pt x="1461506" y="852802"/>
                </a:lnTo>
                <a:lnTo>
                  <a:pt x="1459242" y="846002"/>
                </a:lnTo>
                <a:lnTo>
                  <a:pt x="1456299" y="839430"/>
                </a:lnTo>
                <a:lnTo>
                  <a:pt x="1453356" y="833310"/>
                </a:lnTo>
                <a:lnTo>
                  <a:pt x="1450412" y="826964"/>
                </a:lnTo>
                <a:lnTo>
                  <a:pt x="1447242" y="821071"/>
                </a:lnTo>
                <a:lnTo>
                  <a:pt x="1443620" y="815405"/>
                </a:lnTo>
                <a:lnTo>
                  <a:pt x="1439771" y="809966"/>
                </a:lnTo>
                <a:lnTo>
                  <a:pt x="1435922" y="804526"/>
                </a:lnTo>
                <a:lnTo>
                  <a:pt x="1431394" y="799313"/>
                </a:lnTo>
                <a:lnTo>
                  <a:pt x="1426865" y="794780"/>
                </a:lnTo>
                <a:lnTo>
                  <a:pt x="1421884" y="789794"/>
                </a:lnTo>
                <a:lnTo>
                  <a:pt x="1416677" y="785261"/>
                </a:lnTo>
                <a:lnTo>
                  <a:pt x="1411017" y="781182"/>
                </a:lnTo>
                <a:lnTo>
                  <a:pt x="1405130" y="777102"/>
                </a:lnTo>
                <a:lnTo>
                  <a:pt x="1398791" y="773249"/>
                </a:lnTo>
                <a:lnTo>
                  <a:pt x="1391998" y="769623"/>
                </a:lnTo>
                <a:lnTo>
                  <a:pt x="1384753" y="774609"/>
                </a:lnTo>
                <a:lnTo>
                  <a:pt x="1377508" y="779595"/>
                </a:lnTo>
                <a:lnTo>
                  <a:pt x="1370263" y="784355"/>
                </a:lnTo>
                <a:lnTo>
                  <a:pt x="1363018" y="788661"/>
                </a:lnTo>
                <a:lnTo>
                  <a:pt x="1355772" y="793194"/>
                </a:lnTo>
                <a:lnTo>
                  <a:pt x="1348301" y="797047"/>
                </a:lnTo>
                <a:lnTo>
                  <a:pt x="1341056" y="800900"/>
                </a:lnTo>
                <a:lnTo>
                  <a:pt x="1334037" y="804526"/>
                </a:lnTo>
                <a:lnTo>
                  <a:pt x="1326792" y="807926"/>
                </a:lnTo>
                <a:lnTo>
                  <a:pt x="1319547" y="811326"/>
                </a:lnTo>
                <a:lnTo>
                  <a:pt x="1312302" y="814045"/>
                </a:lnTo>
                <a:lnTo>
                  <a:pt x="1305283" y="816992"/>
                </a:lnTo>
                <a:lnTo>
                  <a:pt x="1298038" y="819711"/>
                </a:lnTo>
                <a:lnTo>
                  <a:pt x="1291245" y="822205"/>
                </a:lnTo>
                <a:lnTo>
                  <a:pt x="1277208" y="826511"/>
                </a:lnTo>
                <a:lnTo>
                  <a:pt x="1263397" y="830364"/>
                </a:lnTo>
                <a:lnTo>
                  <a:pt x="1249812" y="833537"/>
                </a:lnTo>
                <a:lnTo>
                  <a:pt x="1236454" y="836030"/>
                </a:lnTo>
                <a:lnTo>
                  <a:pt x="1223322" y="838296"/>
                </a:lnTo>
                <a:lnTo>
                  <a:pt x="1210417" y="839656"/>
                </a:lnTo>
                <a:lnTo>
                  <a:pt x="1197964" y="840789"/>
                </a:lnTo>
                <a:lnTo>
                  <a:pt x="1185511" y="841469"/>
                </a:lnTo>
                <a:lnTo>
                  <a:pt x="1173738" y="841469"/>
                </a:lnTo>
                <a:lnTo>
                  <a:pt x="1162191" y="841469"/>
                </a:lnTo>
                <a:lnTo>
                  <a:pt x="1151097" y="841016"/>
                </a:lnTo>
                <a:lnTo>
                  <a:pt x="1140229" y="840336"/>
                </a:lnTo>
                <a:lnTo>
                  <a:pt x="1129814" y="839203"/>
                </a:lnTo>
                <a:lnTo>
                  <a:pt x="1120079" y="837843"/>
                </a:lnTo>
                <a:lnTo>
                  <a:pt x="1110796" y="836710"/>
                </a:lnTo>
                <a:lnTo>
                  <a:pt x="1101739" y="835123"/>
                </a:lnTo>
                <a:lnTo>
                  <a:pt x="1093362" y="833310"/>
                </a:lnTo>
                <a:lnTo>
                  <a:pt x="1085438" y="831724"/>
                </a:lnTo>
                <a:lnTo>
                  <a:pt x="1078193" y="829910"/>
                </a:lnTo>
                <a:lnTo>
                  <a:pt x="1065514" y="826284"/>
                </a:lnTo>
                <a:lnTo>
                  <a:pt x="1055099" y="823111"/>
                </a:lnTo>
                <a:lnTo>
                  <a:pt x="1047401" y="820391"/>
                </a:lnTo>
                <a:lnTo>
                  <a:pt x="1043552" y="828097"/>
                </a:lnTo>
                <a:lnTo>
                  <a:pt x="1040156" y="836483"/>
                </a:lnTo>
                <a:lnTo>
                  <a:pt x="1036986" y="844869"/>
                </a:lnTo>
                <a:lnTo>
                  <a:pt x="1034043" y="853708"/>
                </a:lnTo>
                <a:lnTo>
                  <a:pt x="1031552" y="862774"/>
                </a:lnTo>
                <a:lnTo>
                  <a:pt x="1029288" y="872520"/>
                </a:lnTo>
                <a:lnTo>
                  <a:pt x="1027024" y="882265"/>
                </a:lnTo>
                <a:lnTo>
                  <a:pt x="1024986" y="892464"/>
                </a:lnTo>
                <a:lnTo>
                  <a:pt x="1021137" y="913316"/>
                </a:lnTo>
                <a:lnTo>
                  <a:pt x="1017288" y="935527"/>
                </a:lnTo>
                <a:lnTo>
                  <a:pt x="1013213" y="958871"/>
                </a:lnTo>
                <a:lnTo>
                  <a:pt x="1011175" y="970884"/>
                </a:lnTo>
                <a:lnTo>
                  <a:pt x="1008458" y="983349"/>
                </a:lnTo>
                <a:lnTo>
                  <a:pt x="1004609" y="984029"/>
                </a:lnTo>
                <a:lnTo>
                  <a:pt x="1000760" y="984936"/>
                </a:lnTo>
                <a:lnTo>
                  <a:pt x="997138" y="985842"/>
                </a:lnTo>
                <a:lnTo>
                  <a:pt x="993515" y="987202"/>
                </a:lnTo>
                <a:lnTo>
                  <a:pt x="989892" y="988789"/>
                </a:lnTo>
                <a:lnTo>
                  <a:pt x="986496" y="990375"/>
                </a:lnTo>
                <a:lnTo>
                  <a:pt x="983100" y="991962"/>
                </a:lnTo>
                <a:lnTo>
                  <a:pt x="979704" y="993775"/>
                </a:lnTo>
                <a:lnTo>
                  <a:pt x="977666" y="979723"/>
                </a:lnTo>
                <a:lnTo>
                  <a:pt x="976761" y="970657"/>
                </a:lnTo>
                <a:lnTo>
                  <a:pt x="975402" y="960458"/>
                </a:lnTo>
                <a:lnTo>
                  <a:pt x="974496" y="949352"/>
                </a:lnTo>
                <a:lnTo>
                  <a:pt x="973817" y="937340"/>
                </a:lnTo>
                <a:lnTo>
                  <a:pt x="973364" y="924421"/>
                </a:lnTo>
                <a:lnTo>
                  <a:pt x="973138" y="911049"/>
                </a:lnTo>
                <a:lnTo>
                  <a:pt x="973364" y="896771"/>
                </a:lnTo>
                <a:lnTo>
                  <a:pt x="974044" y="882039"/>
                </a:lnTo>
                <a:lnTo>
                  <a:pt x="975402" y="866854"/>
                </a:lnTo>
                <a:lnTo>
                  <a:pt x="977213" y="851442"/>
                </a:lnTo>
                <a:lnTo>
                  <a:pt x="978119" y="843736"/>
                </a:lnTo>
                <a:lnTo>
                  <a:pt x="979704" y="835577"/>
                </a:lnTo>
                <a:lnTo>
                  <a:pt x="981062" y="827871"/>
                </a:lnTo>
                <a:lnTo>
                  <a:pt x="982874" y="819711"/>
                </a:lnTo>
                <a:lnTo>
                  <a:pt x="984911" y="812006"/>
                </a:lnTo>
                <a:lnTo>
                  <a:pt x="986949" y="804073"/>
                </a:lnTo>
                <a:lnTo>
                  <a:pt x="989440" y="796140"/>
                </a:lnTo>
                <a:lnTo>
                  <a:pt x="991930" y="788208"/>
                </a:lnTo>
                <a:lnTo>
                  <a:pt x="994873" y="780502"/>
                </a:lnTo>
                <a:lnTo>
                  <a:pt x="997817" y="772569"/>
                </a:lnTo>
                <a:lnTo>
                  <a:pt x="1001213" y="765090"/>
                </a:lnTo>
                <a:lnTo>
                  <a:pt x="1004836" y="757384"/>
                </a:lnTo>
                <a:lnTo>
                  <a:pt x="1008685" y="749905"/>
                </a:lnTo>
                <a:lnTo>
                  <a:pt x="1012986" y="742652"/>
                </a:lnTo>
                <a:lnTo>
                  <a:pt x="1017288" y="735400"/>
                </a:lnTo>
                <a:lnTo>
                  <a:pt x="1022043" y="728147"/>
                </a:lnTo>
                <a:lnTo>
                  <a:pt x="1027024" y="721121"/>
                </a:lnTo>
                <a:lnTo>
                  <a:pt x="1032458" y="714095"/>
                </a:lnTo>
                <a:lnTo>
                  <a:pt x="1038118" y="707522"/>
                </a:lnTo>
                <a:lnTo>
                  <a:pt x="1044231" y="701176"/>
                </a:lnTo>
                <a:lnTo>
                  <a:pt x="1050344" y="694603"/>
                </a:lnTo>
                <a:lnTo>
                  <a:pt x="1057136" y="688711"/>
                </a:lnTo>
                <a:lnTo>
                  <a:pt x="1064382" y="682818"/>
                </a:lnTo>
                <a:lnTo>
                  <a:pt x="1071627" y="676925"/>
                </a:lnTo>
                <a:lnTo>
                  <a:pt x="1079778" y="671486"/>
                </a:lnTo>
                <a:lnTo>
                  <a:pt x="1087702" y="666726"/>
                </a:lnTo>
                <a:lnTo>
                  <a:pt x="1096306" y="661740"/>
                </a:lnTo>
                <a:lnTo>
                  <a:pt x="1105362" y="656980"/>
                </a:lnTo>
                <a:lnTo>
                  <a:pt x="1114645" y="652674"/>
                </a:lnTo>
                <a:lnTo>
                  <a:pt x="1124380" y="648821"/>
                </a:lnTo>
                <a:lnTo>
                  <a:pt x="1134795" y="645195"/>
                </a:lnTo>
                <a:lnTo>
                  <a:pt x="1145437" y="641795"/>
                </a:lnTo>
                <a:lnTo>
                  <a:pt x="1156531" y="638622"/>
                </a:lnTo>
                <a:lnTo>
                  <a:pt x="1168304" y="636129"/>
                </a:lnTo>
                <a:lnTo>
                  <a:pt x="1180304" y="634089"/>
                </a:lnTo>
                <a:lnTo>
                  <a:pt x="1192757" y="631823"/>
                </a:lnTo>
                <a:lnTo>
                  <a:pt x="1205662" y="630690"/>
                </a:lnTo>
                <a:lnTo>
                  <a:pt x="1219247" y="629330"/>
                </a:lnTo>
                <a:lnTo>
                  <a:pt x="1233058" y="628876"/>
                </a:lnTo>
                <a:lnTo>
                  <a:pt x="1247774" y="628650"/>
                </a:lnTo>
                <a:close/>
                <a:moveTo>
                  <a:pt x="91667" y="541337"/>
                </a:moveTo>
                <a:lnTo>
                  <a:pt x="370523" y="541337"/>
                </a:lnTo>
                <a:lnTo>
                  <a:pt x="375061" y="541563"/>
                </a:lnTo>
                <a:lnTo>
                  <a:pt x="379826" y="542015"/>
                </a:lnTo>
                <a:lnTo>
                  <a:pt x="384137" y="542468"/>
                </a:lnTo>
                <a:lnTo>
                  <a:pt x="388902" y="543373"/>
                </a:lnTo>
                <a:lnTo>
                  <a:pt x="393213" y="544278"/>
                </a:lnTo>
                <a:lnTo>
                  <a:pt x="397524" y="545635"/>
                </a:lnTo>
                <a:lnTo>
                  <a:pt x="401835" y="546992"/>
                </a:lnTo>
                <a:lnTo>
                  <a:pt x="405919" y="548576"/>
                </a:lnTo>
                <a:lnTo>
                  <a:pt x="409777" y="550386"/>
                </a:lnTo>
                <a:lnTo>
                  <a:pt x="414088" y="552421"/>
                </a:lnTo>
                <a:lnTo>
                  <a:pt x="417718" y="554684"/>
                </a:lnTo>
                <a:lnTo>
                  <a:pt x="421575" y="556946"/>
                </a:lnTo>
                <a:lnTo>
                  <a:pt x="425206" y="559434"/>
                </a:lnTo>
                <a:lnTo>
                  <a:pt x="428609" y="562149"/>
                </a:lnTo>
                <a:lnTo>
                  <a:pt x="432013" y="564864"/>
                </a:lnTo>
                <a:lnTo>
                  <a:pt x="434962" y="568031"/>
                </a:lnTo>
                <a:lnTo>
                  <a:pt x="438139" y="571198"/>
                </a:lnTo>
                <a:lnTo>
                  <a:pt x="441088" y="574591"/>
                </a:lnTo>
                <a:lnTo>
                  <a:pt x="443584" y="577984"/>
                </a:lnTo>
                <a:lnTo>
                  <a:pt x="446307" y="581604"/>
                </a:lnTo>
                <a:lnTo>
                  <a:pt x="448803" y="585223"/>
                </a:lnTo>
                <a:lnTo>
                  <a:pt x="450845" y="589069"/>
                </a:lnTo>
                <a:lnTo>
                  <a:pt x="452887" y="592915"/>
                </a:lnTo>
                <a:lnTo>
                  <a:pt x="454702" y="596760"/>
                </a:lnTo>
                <a:lnTo>
                  <a:pt x="456291" y="600832"/>
                </a:lnTo>
                <a:lnTo>
                  <a:pt x="457879" y="605130"/>
                </a:lnTo>
                <a:lnTo>
                  <a:pt x="459240" y="609429"/>
                </a:lnTo>
                <a:lnTo>
                  <a:pt x="460148" y="613727"/>
                </a:lnTo>
                <a:lnTo>
                  <a:pt x="461055" y="618251"/>
                </a:lnTo>
                <a:lnTo>
                  <a:pt x="461509" y="622549"/>
                </a:lnTo>
                <a:lnTo>
                  <a:pt x="461736" y="627300"/>
                </a:lnTo>
                <a:lnTo>
                  <a:pt x="461963" y="631824"/>
                </a:lnTo>
                <a:lnTo>
                  <a:pt x="461736" y="636575"/>
                </a:lnTo>
                <a:lnTo>
                  <a:pt x="461509" y="641099"/>
                </a:lnTo>
                <a:lnTo>
                  <a:pt x="461055" y="645624"/>
                </a:lnTo>
                <a:lnTo>
                  <a:pt x="460148" y="650148"/>
                </a:lnTo>
                <a:lnTo>
                  <a:pt x="459240" y="654446"/>
                </a:lnTo>
                <a:lnTo>
                  <a:pt x="457879" y="658518"/>
                </a:lnTo>
                <a:lnTo>
                  <a:pt x="456291" y="662816"/>
                </a:lnTo>
                <a:lnTo>
                  <a:pt x="454702" y="666888"/>
                </a:lnTo>
                <a:lnTo>
                  <a:pt x="452887" y="670960"/>
                </a:lnTo>
                <a:lnTo>
                  <a:pt x="450845" y="674806"/>
                </a:lnTo>
                <a:lnTo>
                  <a:pt x="448803" y="678652"/>
                </a:lnTo>
                <a:lnTo>
                  <a:pt x="446307" y="682271"/>
                </a:lnTo>
                <a:lnTo>
                  <a:pt x="443584" y="685664"/>
                </a:lnTo>
                <a:lnTo>
                  <a:pt x="441088" y="689284"/>
                </a:lnTo>
                <a:lnTo>
                  <a:pt x="438139" y="692451"/>
                </a:lnTo>
                <a:lnTo>
                  <a:pt x="434962" y="695618"/>
                </a:lnTo>
                <a:lnTo>
                  <a:pt x="432013" y="698559"/>
                </a:lnTo>
                <a:lnTo>
                  <a:pt x="428609" y="701500"/>
                </a:lnTo>
                <a:lnTo>
                  <a:pt x="425206" y="703988"/>
                </a:lnTo>
                <a:lnTo>
                  <a:pt x="421575" y="706703"/>
                </a:lnTo>
                <a:lnTo>
                  <a:pt x="417718" y="708965"/>
                </a:lnTo>
                <a:lnTo>
                  <a:pt x="414088" y="711227"/>
                </a:lnTo>
                <a:lnTo>
                  <a:pt x="409777" y="713489"/>
                </a:lnTo>
                <a:lnTo>
                  <a:pt x="405919" y="715299"/>
                </a:lnTo>
                <a:lnTo>
                  <a:pt x="401835" y="716883"/>
                </a:lnTo>
                <a:lnTo>
                  <a:pt x="397524" y="718014"/>
                </a:lnTo>
                <a:lnTo>
                  <a:pt x="393213" y="719371"/>
                </a:lnTo>
                <a:lnTo>
                  <a:pt x="388902" y="720502"/>
                </a:lnTo>
                <a:lnTo>
                  <a:pt x="384137" y="721181"/>
                </a:lnTo>
                <a:lnTo>
                  <a:pt x="379826" y="721633"/>
                </a:lnTo>
                <a:lnTo>
                  <a:pt x="375061" y="722312"/>
                </a:lnTo>
                <a:lnTo>
                  <a:pt x="370523" y="722312"/>
                </a:lnTo>
                <a:lnTo>
                  <a:pt x="91667" y="722312"/>
                </a:lnTo>
                <a:lnTo>
                  <a:pt x="86902" y="722312"/>
                </a:lnTo>
                <a:lnTo>
                  <a:pt x="82364" y="721633"/>
                </a:lnTo>
                <a:lnTo>
                  <a:pt x="77599" y="721181"/>
                </a:lnTo>
                <a:lnTo>
                  <a:pt x="73288" y="720502"/>
                </a:lnTo>
                <a:lnTo>
                  <a:pt x="68750" y="719371"/>
                </a:lnTo>
                <a:lnTo>
                  <a:pt x="64439" y="718014"/>
                </a:lnTo>
                <a:lnTo>
                  <a:pt x="60128" y="716883"/>
                </a:lnTo>
                <a:lnTo>
                  <a:pt x="56044" y="715299"/>
                </a:lnTo>
                <a:lnTo>
                  <a:pt x="51959" y="713489"/>
                </a:lnTo>
                <a:lnTo>
                  <a:pt x="48102" y="711227"/>
                </a:lnTo>
                <a:lnTo>
                  <a:pt x="44245" y="708965"/>
                </a:lnTo>
                <a:lnTo>
                  <a:pt x="40615" y="706703"/>
                </a:lnTo>
                <a:lnTo>
                  <a:pt x="36757" y="703988"/>
                </a:lnTo>
                <a:lnTo>
                  <a:pt x="33581" y="701500"/>
                </a:lnTo>
                <a:lnTo>
                  <a:pt x="30177" y="698559"/>
                </a:lnTo>
                <a:lnTo>
                  <a:pt x="26774" y="695618"/>
                </a:lnTo>
                <a:lnTo>
                  <a:pt x="23824" y="692451"/>
                </a:lnTo>
                <a:lnTo>
                  <a:pt x="21101" y="689284"/>
                </a:lnTo>
                <a:lnTo>
                  <a:pt x="18152" y="685664"/>
                </a:lnTo>
                <a:lnTo>
                  <a:pt x="15656" y="682271"/>
                </a:lnTo>
                <a:lnTo>
                  <a:pt x="13160" y="678652"/>
                </a:lnTo>
                <a:lnTo>
                  <a:pt x="11118" y="674806"/>
                </a:lnTo>
                <a:lnTo>
                  <a:pt x="9076" y="670960"/>
                </a:lnTo>
                <a:lnTo>
                  <a:pt x="7261" y="666888"/>
                </a:lnTo>
                <a:lnTo>
                  <a:pt x="5446" y="662816"/>
                </a:lnTo>
                <a:lnTo>
                  <a:pt x="4084" y="658518"/>
                </a:lnTo>
                <a:lnTo>
                  <a:pt x="2950" y="654446"/>
                </a:lnTo>
                <a:lnTo>
                  <a:pt x="1815" y="650148"/>
                </a:lnTo>
                <a:lnTo>
                  <a:pt x="1134" y="645624"/>
                </a:lnTo>
                <a:lnTo>
                  <a:pt x="454" y="641099"/>
                </a:lnTo>
                <a:lnTo>
                  <a:pt x="0" y="636575"/>
                </a:lnTo>
                <a:lnTo>
                  <a:pt x="0" y="631824"/>
                </a:lnTo>
                <a:lnTo>
                  <a:pt x="0" y="627300"/>
                </a:lnTo>
                <a:lnTo>
                  <a:pt x="454" y="622549"/>
                </a:lnTo>
                <a:lnTo>
                  <a:pt x="1134" y="618251"/>
                </a:lnTo>
                <a:lnTo>
                  <a:pt x="1815" y="613727"/>
                </a:lnTo>
                <a:lnTo>
                  <a:pt x="2950" y="609429"/>
                </a:lnTo>
                <a:lnTo>
                  <a:pt x="4084" y="605130"/>
                </a:lnTo>
                <a:lnTo>
                  <a:pt x="5446" y="600832"/>
                </a:lnTo>
                <a:lnTo>
                  <a:pt x="7261" y="596760"/>
                </a:lnTo>
                <a:lnTo>
                  <a:pt x="9076" y="592915"/>
                </a:lnTo>
                <a:lnTo>
                  <a:pt x="11118" y="589069"/>
                </a:lnTo>
                <a:lnTo>
                  <a:pt x="13160" y="585223"/>
                </a:lnTo>
                <a:lnTo>
                  <a:pt x="15656" y="581604"/>
                </a:lnTo>
                <a:lnTo>
                  <a:pt x="18152" y="577984"/>
                </a:lnTo>
                <a:lnTo>
                  <a:pt x="21101" y="574591"/>
                </a:lnTo>
                <a:lnTo>
                  <a:pt x="23824" y="571198"/>
                </a:lnTo>
                <a:lnTo>
                  <a:pt x="26774" y="568031"/>
                </a:lnTo>
                <a:lnTo>
                  <a:pt x="30177" y="564864"/>
                </a:lnTo>
                <a:lnTo>
                  <a:pt x="33581" y="562149"/>
                </a:lnTo>
                <a:lnTo>
                  <a:pt x="36757" y="559434"/>
                </a:lnTo>
                <a:lnTo>
                  <a:pt x="40615" y="556946"/>
                </a:lnTo>
                <a:lnTo>
                  <a:pt x="44245" y="554684"/>
                </a:lnTo>
                <a:lnTo>
                  <a:pt x="48102" y="552421"/>
                </a:lnTo>
                <a:lnTo>
                  <a:pt x="51959" y="550386"/>
                </a:lnTo>
                <a:lnTo>
                  <a:pt x="56044" y="548576"/>
                </a:lnTo>
                <a:lnTo>
                  <a:pt x="60128" y="546992"/>
                </a:lnTo>
                <a:lnTo>
                  <a:pt x="64439" y="545635"/>
                </a:lnTo>
                <a:lnTo>
                  <a:pt x="68750" y="544278"/>
                </a:lnTo>
                <a:lnTo>
                  <a:pt x="73288" y="543373"/>
                </a:lnTo>
                <a:lnTo>
                  <a:pt x="77599" y="542468"/>
                </a:lnTo>
                <a:lnTo>
                  <a:pt x="82364" y="542015"/>
                </a:lnTo>
                <a:lnTo>
                  <a:pt x="86902" y="541563"/>
                </a:lnTo>
                <a:lnTo>
                  <a:pt x="91667" y="541337"/>
                </a:lnTo>
                <a:close/>
                <a:moveTo>
                  <a:pt x="2282825" y="312737"/>
                </a:moveTo>
                <a:lnTo>
                  <a:pt x="2412173" y="372470"/>
                </a:lnTo>
                <a:lnTo>
                  <a:pt x="2422140" y="377674"/>
                </a:lnTo>
                <a:lnTo>
                  <a:pt x="2426897" y="380163"/>
                </a:lnTo>
                <a:lnTo>
                  <a:pt x="2431201" y="382878"/>
                </a:lnTo>
                <a:lnTo>
                  <a:pt x="2435732" y="385367"/>
                </a:lnTo>
                <a:lnTo>
                  <a:pt x="2439583" y="388308"/>
                </a:lnTo>
                <a:lnTo>
                  <a:pt x="2443434" y="391023"/>
                </a:lnTo>
                <a:lnTo>
                  <a:pt x="2447058" y="393964"/>
                </a:lnTo>
                <a:lnTo>
                  <a:pt x="2450456" y="396680"/>
                </a:lnTo>
                <a:lnTo>
                  <a:pt x="2453628" y="399621"/>
                </a:lnTo>
                <a:lnTo>
                  <a:pt x="2456799" y="402562"/>
                </a:lnTo>
                <a:lnTo>
                  <a:pt x="2459518" y="405504"/>
                </a:lnTo>
                <a:lnTo>
                  <a:pt x="2462236" y="408671"/>
                </a:lnTo>
                <a:lnTo>
                  <a:pt x="2464501" y="411839"/>
                </a:lnTo>
                <a:lnTo>
                  <a:pt x="2466766" y="415233"/>
                </a:lnTo>
                <a:lnTo>
                  <a:pt x="2468805" y="418174"/>
                </a:lnTo>
                <a:lnTo>
                  <a:pt x="2470617" y="421568"/>
                </a:lnTo>
                <a:lnTo>
                  <a:pt x="2472430" y="424962"/>
                </a:lnTo>
                <a:lnTo>
                  <a:pt x="2474015" y="428356"/>
                </a:lnTo>
                <a:lnTo>
                  <a:pt x="2475601" y="431750"/>
                </a:lnTo>
                <a:lnTo>
                  <a:pt x="2477866" y="438990"/>
                </a:lnTo>
                <a:lnTo>
                  <a:pt x="2479905" y="446231"/>
                </a:lnTo>
                <a:lnTo>
                  <a:pt x="2481264" y="453697"/>
                </a:lnTo>
                <a:lnTo>
                  <a:pt x="2482397" y="461390"/>
                </a:lnTo>
                <a:lnTo>
                  <a:pt x="2482850" y="469536"/>
                </a:lnTo>
                <a:lnTo>
                  <a:pt x="2482850" y="477455"/>
                </a:lnTo>
                <a:lnTo>
                  <a:pt x="2482850" y="694213"/>
                </a:lnTo>
                <a:lnTo>
                  <a:pt x="2482850" y="702584"/>
                </a:lnTo>
                <a:lnTo>
                  <a:pt x="2482397" y="710504"/>
                </a:lnTo>
                <a:lnTo>
                  <a:pt x="2481264" y="718423"/>
                </a:lnTo>
                <a:lnTo>
                  <a:pt x="2479905" y="725889"/>
                </a:lnTo>
                <a:lnTo>
                  <a:pt x="2477866" y="733130"/>
                </a:lnTo>
                <a:lnTo>
                  <a:pt x="2475601" y="740144"/>
                </a:lnTo>
                <a:lnTo>
                  <a:pt x="2474015" y="743311"/>
                </a:lnTo>
                <a:lnTo>
                  <a:pt x="2472430" y="746932"/>
                </a:lnTo>
                <a:lnTo>
                  <a:pt x="2470617" y="750326"/>
                </a:lnTo>
                <a:lnTo>
                  <a:pt x="2468805" y="753493"/>
                </a:lnTo>
                <a:lnTo>
                  <a:pt x="2466766" y="756887"/>
                </a:lnTo>
                <a:lnTo>
                  <a:pt x="2464501" y="760055"/>
                </a:lnTo>
                <a:lnTo>
                  <a:pt x="2462236" y="762996"/>
                </a:lnTo>
                <a:lnTo>
                  <a:pt x="2459518" y="766164"/>
                </a:lnTo>
                <a:lnTo>
                  <a:pt x="2456799" y="769331"/>
                </a:lnTo>
                <a:lnTo>
                  <a:pt x="2453628" y="772047"/>
                </a:lnTo>
                <a:lnTo>
                  <a:pt x="2450456" y="775214"/>
                </a:lnTo>
                <a:lnTo>
                  <a:pt x="2447058" y="778156"/>
                </a:lnTo>
                <a:lnTo>
                  <a:pt x="2443434" y="780871"/>
                </a:lnTo>
                <a:lnTo>
                  <a:pt x="2439583" y="783812"/>
                </a:lnTo>
                <a:lnTo>
                  <a:pt x="2435732" y="786301"/>
                </a:lnTo>
                <a:lnTo>
                  <a:pt x="2431201" y="789242"/>
                </a:lnTo>
                <a:lnTo>
                  <a:pt x="2426897" y="791731"/>
                </a:lnTo>
                <a:lnTo>
                  <a:pt x="2422140" y="794446"/>
                </a:lnTo>
                <a:lnTo>
                  <a:pt x="2412173" y="799198"/>
                </a:lnTo>
                <a:lnTo>
                  <a:pt x="2406963" y="801687"/>
                </a:lnTo>
                <a:lnTo>
                  <a:pt x="2282825" y="744216"/>
                </a:lnTo>
                <a:lnTo>
                  <a:pt x="2282825" y="312737"/>
                </a:lnTo>
                <a:close/>
                <a:moveTo>
                  <a:pt x="458964" y="22907"/>
                </a:moveTo>
                <a:lnTo>
                  <a:pt x="448307" y="23134"/>
                </a:lnTo>
                <a:lnTo>
                  <a:pt x="438104" y="24041"/>
                </a:lnTo>
                <a:lnTo>
                  <a:pt x="427674" y="25175"/>
                </a:lnTo>
                <a:lnTo>
                  <a:pt x="417471" y="26990"/>
                </a:lnTo>
                <a:lnTo>
                  <a:pt x="407722" y="29485"/>
                </a:lnTo>
                <a:lnTo>
                  <a:pt x="397745" y="32206"/>
                </a:lnTo>
                <a:lnTo>
                  <a:pt x="388222" y="35382"/>
                </a:lnTo>
                <a:lnTo>
                  <a:pt x="378926" y="39237"/>
                </a:lnTo>
                <a:lnTo>
                  <a:pt x="369857" y="43320"/>
                </a:lnTo>
                <a:lnTo>
                  <a:pt x="361014" y="47856"/>
                </a:lnTo>
                <a:lnTo>
                  <a:pt x="352171" y="52846"/>
                </a:lnTo>
                <a:lnTo>
                  <a:pt x="344009" y="58289"/>
                </a:lnTo>
                <a:lnTo>
                  <a:pt x="335847" y="63959"/>
                </a:lnTo>
                <a:lnTo>
                  <a:pt x="328138" y="70083"/>
                </a:lnTo>
                <a:lnTo>
                  <a:pt x="320655" y="76660"/>
                </a:lnTo>
                <a:lnTo>
                  <a:pt x="313626" y="83238"/>
                </a:lnTo>
                <a:lnTo>
                  <a:pt x="306598" y="90722"/>
                </a:lnTo>
                <a:lnTo>
                  <a:pt x="300022" y="98207"/>
                </a:lnTo>
                <a:lnTo>
                  <a:pt x="294127" y="105918"/>
                </a:lnTo>
                <a:lnTo>
                  <a:pt x="288232" y="113856"/>
                </a:lnTo>
                <a:lnTo>
                  <a:pt x="283017" y="122248"/>
                </a:lnTo>
                <a:lnTo>
                  <a:pt x="278029" y="130867"/>
                </a:lnTo>
                <a:lnTo>
                  <a:pt x="273494" y="139939"/>
                </a:lnTo>
                <a:lnTo>
                  <a:pt x="269186" y="149011"/>
                </a:lnTo>
                <a:lnTo>
                  <a:pt x="265559" y="158310"/>
                </a:lnTo>
                <a:lnTo>
                  <a:pt x="262158" y="167836"/>
                </a:lnTo>
                <a:lnTo>
                  <a:pt x="259664" y="177589"/>
                </a:lnTo>
                <a:lnTo>
                  <a:pt x="257396" y="187568"/>
                </a:lnTo>
                <a:lnTo>
                  <a:pt x="255582" y="197775"/>
                </a:lnTo>
                <a:lnTo>
                  <a:pt x="254222" y="207754"/>
                </a:lnTo>
                <a:lnTo>
                  <a:pt x="253542" y="218414"/>
                </a:lnTo>
                <a:lnTo>
                  <a:pt x="253088" y="229074"/>
                </a:lnTo>
                <a:lnTo>
                  <a:pt x="253088" y="495117"/>
                </a:lnTo>
                <a:lnTo>
                  <a:pt x="369630" y="495117"/>
                </a:lnTo>
                <a:lnTo>
                  <a:pt x="376659" y="495344"/>
                </a:lnTo>
                <a:lnTo>
                  <a:pt x="383461" y="496024"/>
                </a:lnTo>
                <a:lnTo>
                  <a:pt x="390263" y="496705"/>
                </a:lnTo>
                <a:lnTo>
                  <a:pt x="397065" y="498066"/>
                </a:lnTo>
                <a:lnTo>
                  <a:pt x="403867" y="499653"/>
                </a:lnTo>
                <a:lnTo>
                  <a:pt x="410216" y="501468"/>
                </a:lnTo>
                <a:lnTo>
                  <a:pt x="416791" y="503509"/>
                </a:lnTo>
                <a:lnTo>
                  <a:pt x="422913" y="505777"/>
                </a:lnTo>
                <a:lnTo>
                  <a:pt x="428808" y="508726"/>
                </a:lnTo>
                <a:lnTo>
                  <a:pt x="434930" y="511674"/>
                </a:lnTo>
                <a:lnTo>
                  <a:pt x="440598" y="514849"/>
                </a:lnTo>
                <a:lnTo>
                  <a:pt x="446266" y="518478"/>
                </a:lnTo>
                <a:lnTo>
                  <a:pt x="451481" y="522334"/>
                </a:lnTo>
                <a:lnTo>
                  <a:pt x="456923" y="526190"/>
                </a:lnTo>
                <a:lnTo>
                  <a:pt x="461911" y="530726"/>
                </a:lnTo>
                <a:lnTo>
                  <a:pt x="466446" y="535035"/>
                </a:lnTo>
                <a:lnTo>
                  <a:pt x="471207" y="539798"/>
                </a:lnTo>
                <a:lnTo>
                  <a:pt x="475289" y="545015"/>
                </a:lnTo>
                <a:lnTo>
                  <a:pt x="479370" y="549777"/>
                </a:lnTo>
                <a:lnTo>
                  <a:pt x="483451" y="555221"/>
                </a:lnTo>
                <a:lnTo>
                  <a:pt x="487079" y="560664"/>
                </a:lnTo>
                <a:lnTo>
                  <a:pt x="490026" y="566561"/>
                </a:lnTo>
                <a:lnTo>
                  <a:pt x="493201" y="572458"/>
                </a:lnTo>
                <a:lnTo>
                  <a:pt x="496148" y="578355"/>
                </a:lnTo>
                <a:lnTo>
                  <a:pt x="498416" y="584706"/>
                </a:lnTo>
                <a:lnTo>
                  <a:pt x="500683" y="591056"/>
                </a:lnTo>
                <a:lnTo>
                  <a:pt x="502497" y="597407"/>
                </a:lnTo>
                <a:lnTo>
                  <a:pt x="504084" y="603984"/>
                </a:lnTo>
                <a:lnTo>
                  <a:pt x="505218" y="610788"/>
                </a:lnTo>
                <a:lnTo>
                  <a:pt x="506125" y="617592"/>
                </a:lnTo>
                <a:lnTo>
                  <a:pt x="506578" y="624623"/>
                </a:lnTo>
                <a:lnTo>
                  <a:pt x="506578" y="631428"/>
                </a:lnTo>
                <a:lnTo>
                  <a:pt x="506578" y="638459"/>
                </a:lnTo>
                <a:lnTo>
                  <a:pt x="506125" y="645263"/>
                </a:lnTo>
                <a:lnTo>
                  <a:pt x="505218" y="652294"/>
                </a:lnTo>
                <a:lnTo>
                  <a:pt x="504084" y="659098"/>
                </a:lnTo>
                <a:lnTo>
                  <a:pt x="502497" y="665449"/>
                </a:lnTo>
                <a:lnTo>
                  <a:pt x="500683" y="672026"/>
                </a:lnTo>
                <a:lnTo>
                  <a:pt x="498416" y="678150"/>
                </a:lnTo>
                <a:lnTo>
                  <a:pt x="496148" y="684500"/>
                </a:lnTo>
                <a:lnTo>
                  <a:pt x="493201" y="690397"/>
                </a:lnTo>
                <a:lnTo>
                  <a:pt x="490026" y="696294"/>
                </a:lnTo>
                <a:lnTo>
                  <a:pt x="487079" y="701964"/>
                </a:lnTo>
                <a:lnTo>
                  <a:pt x="483451" y="707861"/>
                </a:lnTo>
                <a:lnTo>
                  <a:pt x="479370" y="712851"/>
                </a:lnTo>
                <a:lnTo>
                  <a:pt x="475289" y="718067"/>
                </a:lnTo>
                <a:lnTo>
                  <a:pt x="471207" y="723057"/>
                </a:lnTo>
                <a:lnTo>
                  <a:pt x="466446" y="727820"/>
                </a:lnTo>
                <a:lnTo>
                  <a:pt x="461911" y="732356"/>
                </a:lnTo>
                <a:lnTo>
                  <a:pt x="456923" y="736666"/>
                </a:lnTo>
                <a:lnTo>
                  <a:pt x="451481" y="740748"/>
                </a:lnTo>
                <a:lnTo>
                  <a:pt x="446266" y="744604"/>
                </a:lnTo>
                <a:lnTo>
                  <a:pt x="440598" y="748006"/>
                </a:lnTo>
                <a:lnTo>
                  <a:pt x="434930" y="751408"/>
                </a:lnTo>
                <a:lnTo>
                  <a:pt x="428808" y="754356"/>
                </a:lnTo>
                <a:lnTo>
                  <a:pt x="422913" y="757078"/>
                </a:lnTo>
                <a:lnTo>
                  <a:pt x="416791" y="759573"/>
                </a:lnTo>
                <a:lnTo>
                  <a:pt x="410216" y="761614"/>
                </a:lnTo>
                <a:lnTo>
                  <a:pt x="403867" y="763429"/>
                </a:lnTo>
                <a:lnTo>
                  <a:pt x="397065" y="765016"/>
                </a:lnTo>
                <a:lnTo>
                  <a:pt x="390263" y="766377"/>
                </a:lnTo>
                <a:lnTo>
                  <a:pt x="383461" y="767058"/>
                </a:lnTo>
                <a:lnTo>
                  <a:pt x="376659" y="767738"/>
                </a:lnTo>
                <a:lnTo>
                  <a:pt x="369630" y="767965"/>
                </a:lnTo>
                <a:lnTo>
                  <a:pt x="253088" y="767965"/>
                </a:lnTo>
                <a:lnTo>
                  <a:pt x="253088" y="1135844"/>
                </a:lnTo>
                <a:lnTo>
                  <a:pt x="369630" y="1135844"/>
                </a:lnTo>
                <a:lnTo>
                  <a:pt x="376659" y="1136071"/>
                </a:lnTo>
                <a:lnTo>
                  <a:pt x="383461" y="1136751"/>
                </a:lnTo>
                <a:lnTo>
                  <a:pt x="390263" y="1137659"/>
                </a:lnTo>
                <a:lnTo>
                  <a:pt x="397065" y="1138793"/>
                </a:lnTo>
                <a:lnTo>
                  <a:pt x="403867" y="1140380"/>
                </a:lnTo>
                <a:lnTo>
                  <a:pt x="410216" y="1142195"/>
                </a:lnTo>
                <a:lnTo>
                  <a:pt x="416791" y="1144236"/>
                </a:lnTo>
                <a:lnTo>
                  <a:pt x="422913" y="1146731"/>
                </a:lnTo>
                <a:lnTo>
                  <a:pt x="428808" y="1149452"/>
                </a:lnTo>
                <a:lnTo>
                  <a:pt x="434930" y="1152401"/>
                </a:lnTo>
                <a:lnTo>
                  <a:pt x="440598" y="1155803"/>
                </a:lnTo>
                <a:lnTo>
                  <a:pt x="446266" y="1159205"/>
                </a:lnTo>
                <a:lnTo>
                  <a:pt x="451481" y="1163061"/>
                </a:lnTo>
                <a:lnTo>
                  <a:pt x="456923" y="1167370"/>
                </a:lnTo>
                <a:lnTo>
                  <a:pt x="461911" y="1171453"/>
                </a:lnTo>
                <a:lnTo>
                  <a:pt x="466446" y="1175989"/>
                </a:lnTo>
                <a:lnTo>
                  <a:pt x="471207" y="1180752"/>
                </a:lnTo>
                <a:lnTo>
                  <a:pt x="475289" y="1185741"/>
                </a:lnTo>
                <a:lnTo>
                  <a:pt x="479370" y="1190958"/>
                </a:lnTo>
                <a:lnTo>
                  <a:pt x="483451" y="1196401"/>
                </a:lnTo>
                <a:lnTo>
                  <a:pt x="487079" y="1201845"/>
                </a:lnTo>
                <a:lnTo>
                  <a:pt x="490026" y="1207515"/>
                </a:lnTo>
                <a:lnTo>
                  <a:pt x="493201" y="1213412"/>
                </a:lnTo>
                <a:lnTo>
                  <a:pt x="496148" y="1219309"/>
                </a:lnTo>
                <a:lnTo>
                  <a:pt x="498416" y="1225659"/>
                </a:lnTo>
                <a:lnTo>
                  <a:pt x="500683" y="1231783"/>
                </a:lnTo>
                <a:lnTo>
                  <a:pt x="502497" y="1238360"/>
                </a:lnTo>
                <a:lnTo>
                  <a:pt x="504084" y="1245165"/>
                </a:lnTo>
                <a:lnTo>
                  <a:pt x="505218" y="1251742"/>
                </a:lnTo>
                <a:lnTo>
                  <a:pt x="506125" y="1258546"/>
                </a:lnTo>
                <a:lnTo>
                  <a:pt x="506578" y="1265350"/>
                </a:lnTo>
                <a:lnTo>
                  <a:pt x="506578" y="1272381"/>
                </a:lnTo>
                <a:lnTo>
                  <a:pt x="506578" y="1279639"/>
                </a:lnTo>
                <a:lnTo>
                  <a:pt x="506125" y="1286216"/>
                </a:lnTo>
                <a:lnTo>
                  <a:pt x="505218" y="1293021"/>
                </a:lnTo>
                <a:lnTo>
                  <a:pt x="504084" y="1299825"/>
                </a:lnTo>
                <a:lnTo>
                  <a:pt x="502497" y="1306629"/>
                </a:lnTo>
                <a:lnTo>
                  <a:pt x="500683" y="1312980"/>
                </a:lnTo>
                <a:lnTo>
                  <a:pt x="498416" y="1319330"/>
                </a:lnTo>
                <a:lnTo>
                  <a:pt x="496148" y="1325454"/>
                </a:lnTo>
                <a:lnTo>
                  <a:pt x="493201" y="1331351"/>
                </a:lnTo>
                <a:lnTo>
                  <a:pt x="490026" y="1337475"/>
                </a:lnTo>
                <a:lnTo>
                  <a:pt x="487079" y="1343145"/>
                </a:lnTo>
                <a:lnTo>
                  <a:pt x="483451" y="1348588"/>
                </a:lnTo>
                <a:lnTo>
                  <a:pt x="479370" y="1354031"/>
                </a:lnTo>
                <a:lnTo>
                  <a:pt x="475289" y="1359248"/>
                </a:lnTo>
                <a:lnTo>
                  <a:pt x="471207" y="1364011"/>
                </a:lnTo>
                <a:lnTo>
                  <a:pt x="466446" y="1368774"/>
                </a:lnTo>
                <a:lnTo>
                  <a:pt x="461911" y="1373537"/>
                </a:lnTo>
                <a:lnTo>
                  <a:pt x="456923" y="1377619"/>
                </a:lnTo>
                <a:lnTo>
                  <a:pt x="451481" y="1381702"/>
                </a:lnTo>
                <a:lnTo>
                  <a:pt x="446266" y="1385557"/>
                </a:lnTo>
                <a:lnTo>
                  <a:pt x="440598" y="1388960"/>
                </a:lnTo>
                <a:lnTo>
                  <a:pt x="434930" y="1392362"/>
                </a:lnTo>
                <a:lnTo>
                  <a:pt x="428808" y="1395537"/>
                </a:lnTo>
                <a:lnTo>
                  <a:pt x="422913" y="1398032"/>
                </a:lnTo>
                <a:lnTo>
                  <a:pt x="416791" y="1400300"/>
                </a:lnTo>
                <a:lnTo>
                  <a:pt x="410216" y="1402795"/>
                </a:lnTo>
                <a:lnTo>
                  <a:pt x="403867" y="1404609"/>
                </a:lnTo>
                <a:lnTo>
                  <a:pt x="397065" y="1406197"/>
                </a:lnTo>
                <a:lnTo>
                  <a:pt x="390263" y="1407104"/>
                </a:lnTo>
                <a:lnTo>
                  <a:pt x="383461" y="1408238"/>
                </a:lnTo>
                <a:lnTo>
                  <a:pt x="376659" y="1408692"/>
                </a:lnTo>
                <a:lnTo>
                  <a:pt x="369630" y="1408692"/>
                </a:lnTo>
                <a:lnTo>
                  <a:pt x="253088" y="1408692"/>
                </a:lnTo>
                <a:lnTo>
                  <a:pt x="253088" y="1777025"/>
                </a:lnTo>
                <a:lnTo>
                  <a:pt x="369630" y="1777025"/>
                </a:lnTo>
                <a:lnTo>
                  <a:pt x="376659" y="1777252"/>
                </a:lnTo>
                <a:lnTo>
                  <a:pt x="383461" y="1777705"/>
                </a:lnTo>
                <a:lnTo>
                  <a:pt x="390263" y="1778386"/>
                </a:lnTo>
                <a:lnTo>
                  <a:pt x="397065" y="1779747"/>
                </a:lnTo>
                <a:lnTo>
                  <a:pt x="403867" y="1781334"/>
                </a:lnTo>
                <a:lnTo>
                  <a:pt x="410216" y="1783149"/>
                </a:lnTo>
                <a:lnTo>
                  <a:pt x="416791" y="1785190"/>
                </a:lnTo>
                <a:lnTo>
                  <a:pt x="422913" y="1787912"/>
                </a:lnTo>
                <a:lnTo>
                  <a:pt x="428808" y="1790407"/>
                </a:lnTo>
                <a:lnTo>
                  <a:pt x="434930" y="1793582"/>
                </a:lnTo>
                <a:lnTo>
                  <a:pt x="440598" y="1796984"/>
                </a:lnTo>
                <a:lnTo>
                  <a:pt x="446266" y="1800159"/>
                </a:lnTo>
                <a:lnTo>
                  <a:pt x="451481" y="1804242"/>
                </a:lnTo>
                <a:lnTo>
                  <a:pt x="456923" y="1808324"/>
                </a:lnTo>
                <a:lnTo>
                  <a:pt x="461911" y="1812407"/>
                </a:lnTo>
                <a:lnTo>
                  <a:pt x="466446" y="1817170"/>
                </a:lnTo>
                <a:lnTo>
                  <a:pt x="471207" y="1821706"/>
                </a:lnTo>
                <a:lnTo>
                  <a:pt x="475289" y="1826695"/>
                </a:lnTo>
                <a:lnTo>
                  <a:pt x="479370" y="1831912"/>
                </a:lnTo>
                <a:lnTo>
                  <a:pt x="483451" y="1837129"/>
                </a:lnTo>
                <a:lnTo>
                  <a:pt x="487079" y="1842799"/>
                </a:lnTo>
                <a:lnTo>
                  <a:pt x="490026" y="1848469"/>
                </a:lnTo>
                <a:lnTo>
                  <a:pt x="493201" y="1854139"/>
                </a:lnTo>
                <a:lnTo>
                  <a:pt x="496148" y="1860490"/>
                </a:lnTo>
                <a:lnTo>
                  <a:pt x="498416" y="1866613"/>
                </a:lnTo>
                <a:lnTo>
                  <a:pt x="500683" y="1872964"/>
                </a:lnTo>
                <a:lnTo>
                  <a:pt x="502497" y="1879314"/>
                </a:lnTo>
                <a:lnTo>
                  <a:pt x="504084" y="1885892"/>
                </a:lnTo>
                <a:lnTo>
                  <a:pt x="505218" y="1892696"/>
                </a:lnTo>
                <a:lnTo>
                  <a:pt x="506125" y="1899273"/>
                </a:lnTo>
                <a:lnTo>
                  <a:pt x="506578" y="1906304"/>
                </a:lnTo>
                <a:lnTo>
                  <a:pt x="506578" y="1913335"/>
                </a:lnTo>
                <a:lnTo>
                  <a:pt x="506578" y="1920366"/>
                </a:lnTo>
                <a:lnTo>
                  <a:pt x="506125" y="1927397"/>
                </a:lnTo>
                <a:lnTo>
                  <a:pt x="505218" y="1933975"/>
                </a:lnTo>
                <a:lnTo>
                  <a:pt x="504084" y="1940779"/>
                </a:lnTo>
                <a:lnTo>
                  <a:pt x="502497" y="1947356"/>
                </a:lnTo>
                <a:lnTo>
                  <a:pt x="500683" y="1953707"/>
                </a:lnTo>
                <a:lnTo>
                  <a:pt x="498416" y="1960284"/>
                </a:lnTo>
                <a:lnTo>
                  <a:pt x="496148" y="1966408"/>
                </a:lnTo>
                <a:lnTo>
                  <a:pt x="493201" y="1972532"/>
                </a:lnTo>
                <a:lnTo>
                  <a:pt x="490026" y="1978429"/>
                </a:lnTo>
                <a:lnTo>
                  <a:pt x="487079" y="1984099"/>
                </a:lnTo>
                <a:lnTo>
                  <a:pt x="483451" y="1989542"/>
                </a:lnTo>
                <a:lnTo>
                  <a:pt x="479370" y="1994986"/>
                </a:lnTo>
                <a:lnTo>
                  <a:pt x="475289" y="1999975"/>
                </a:lnTo>
                <a:lnTo>
                  <a:pt x="471207" y="2004965"/>
                </a:lnTo>
                <a:lnTo>
                  <a:pt x="466446" y="2009728"/>
                </a:lnTo>
                <a:lnTo>
                  <a:pt x="461911" y="2014264"/>
                </a:lnTo>
                <a:lnTo>
                  <a:pt x="456923" y="2018573"/>
                </a:lnTo>
                <a:lnTo>
                  <a:pt x="451481" y="2022429"/>
                </a:lnTo>
                <a:lnTo>
                  <a:pt x="446266" y="2026285"/>
                </a:lnTo>
                <a:lnTo>
                  <a:pt x="440598" y="2029914"/>
                </a:lnTo>
                <a:lnTo>
                  <a:pt x="434930" y="2033089"/>
                </a:lnTo>
                <a:lnTo>
                  <a:pt x="428808" y="2036264"/>
                </a:lnTo>
                <a:lnTo>
                  <a:pt x="422913" y="2038759"/>
                </a:lnTo>
                <a:lnTo>
                  <a:pt x="416791" y="2041481"/>
                </a:lnTo>
                <a:lnTo>
                  <a:pt x="410216" y="2043522"/>
                </a:lnTo>
                <a:lnTo>
                  <a:pt x="403867" y="2045336"/>
                </a:lnTo>
                <a:lnTo>
                  <a:pt x="397065" y="2046924"/>
                </a:lnTo>
                <a:lnTo>
                  <a:pt x="390263" y="2048285"/>
                </a:lnTo>
                <a:lnTo>
                  <a:pt x="383461" y="2048965"/>
                </a:lnTo>
                <a:lnTo>
                  <a:pt x="376659" y="2049419"/>
                </a:lnTo>
                <a:lnTo>
                  <a:pt x="369630" y="2049646"/>
                </a:lnTo>
                <a:lnTo>
                  <a:pt x="253088" y="2049646"/>
                </a:lnTo>
                <a:lnTo>
                  <a:pt x="253088" y="2315689"/>
                </a:lnTo>
                <a:lnTo>
                  <a:pt x="253542" y="2326349"/>
                </a:lnTo>
                <a:lnTo>
                  <a:pt x="254222" y="2336782"/>
                </a:lnTo>
                <a:lnTo>
                  <a:pt x="255582" y="2347215"/>
                </a:lnTo>
                <a:lnTo>
                  <a:pt x="257396" y="2357195"/>
                </a:lnTo>
                <a:lnTo>
                  <a:pt x="259664" y="2367401"/>
                </a:lnTo>
                <a:lnTo>
                  <a:pt x="262158" y="2376927"/>
                </a:lnTo>
                <a:lnTo>
                  <a:pt x="265559" y="2386679"/>
                </a:lnTo>
                <a:lnTo>
                  <a:pt x="269186" y="2395978"/>
                </a:lnTo>
                <a:lnTo>
                  <a:pt x="273494" y="2405051"/>
                </a:lnTo>
                <a:lnTo>
                  <a:pt x="278029" y="2414123"/>
                </a:lnTo>
                <a:lnTo>
                  <a:pt x="283017" y="2422515"/>
                </a:lnTo>
                <a:lnTo>
                  <a:pt x="288232" y="2430907"/>
                </a:lnTo>
                <a:lnTo>
                  <a:pt x="294127" y="2439072"/>
                </a:lnTo>
                <a:lnTo>
                  <a:pt x="300022" y="2446783"/>
                </a:lnTo>
                <a:lnTo>
                  <a:pt x="306598" y="2454268"/>
                </a:lnTo>
                <a:lnTo>
                  <a:pt x="313626" y="2461525"/>
                </a:lnTo>
                <a:lnTo>
                  <a:pt x="320655" y="2468330"/>
                </a:lnTo>
                <a:lnTo>
                  <a:pt x="328138" y="2474680"/>
                </a:lnTo>
                <a:lnTo>
                  <a:pt x="335847" y="2481031"/>
                </a:lnTo>
                <a:lnTo>
                  <a:pt x="344009" y="2486701"/>
                </a:lnTo>
                <a:lnTo>
                  <a:pt x="352171" y="2492144"/>
                </a:lnTo>
                <a:lnTo>
                  <a:pt x="361014" y="2497134"/>
                </a:lnTo>
                <a:lnTo>
                  <a:pt x="369857" y="2501443"/>
                </a:lnTo>
                <a:lnTo>
                  <a:pt x="378926" y="2505526"/>
                </a:lnTo>
                <a:lnTo>
                  <a:pt x="388222" y="2509608"/>
                </a:lnTo>
                <a:lnTo>
                  <a:pt x="397745" y="2512557"/>
                </a:lnTo>
                <a:lnTo>
                  <a:pt x="407722" y="2515505"/>
                </a:lnTo>
                <a:lnTo>
                  <a:pt x="417471" y="2517773"/>
                </a:lnTo>
                <a:lnTo>
                  <a:pt x="427674" y="2519588"/>
                </a:lnTo>
                <a:lnTo>
                  <a:pt x="438104" y="2520948"/>
                </a:lnTo>
                <a:lnTo>
                  <a:pt x="448307" y="2521629"/>
                </a:lnTo>
                <a:lnTo>
                  <a:pt x="458964" y="2521856"/>
                </a:lnTo>
                <a:lnTo>
                  <a:pt x="2030011" y="2521856"/>
                </a:lnTo>
                <a:lnTo>
                  <a:pt x="2040667" y="2521629"/>
                </a:lnTo>
                <a:lnTo>
                  <a:pt x="2051324" y="2520948"/>
                </a:lnTo>
                <a:lnTo>
                  <a:pt x="2061527" y="2519588"/>
                </a:lnTo>
                <a:lnTo>
                  <a:pt x="2071503" y="2517773"/>
                </a:lnTo>
                <a:lnTo>
                  <a:pt x="2081706" y="2515505"/>
                </a:lnTo>
                <a:lnTo>
                  <a:pt x="2091456" y="2512557"/>
                </a:lnTo>
                <a:lnTo>
                  <a:pt x="2100752" y="2509608"/>
                </a:lnTo>
                <a:lnTo>
                  <a:pt x="2110502" y="2505526"/>
                </a:lnTo>
                <a:lnTo>
                  <a:pt x="2119571" y="2501443"/>
                </a:lnTo>
                <a:lnTo>
                  <a:pt x="2128187" y="2497134"/>
                </a:lnTo>
                <a:lnTo>
                  <a:pt x="2136803" y="2492144"/>
                </a:lnTo>
                <a:lnTo>
                  <a:pt x="2145192" y="2486701"/>
                </a:lnTo>
                <a:lnTo>
                  <a:pt x="2153354" y="2481031"/>
                </a:lnTo>
                <a:lnTo>
                  <a:pt x="2161290" y="2474680"/>
                </a:lnTo>
                <a:lnTo>
                  <a:pt x="2168546" y="2468330"/>
                </a:lnTo>
                <a:lnTo>
                  <a:pt x="2175801" y="2461525"/>
                </a:lnTo>
                <a:lnTo>
                  <a:pt x="2182376" y="2454268"/>
                </a:lnTo>
                <a:lnTo>
                  <a:pt x="2188952" y="2446783"/>
                </a:lnTo>
                <a:lnTo>
                  <a:pt x="2195074" y="2439072"/>
                </a:lnTo>
                <a:lnTo>
                  <a:pt x="2200969" y="2430907"/>
                </a:lnTo>
                <a:lnTo>
                  <a:pt x="2206410" y="2422515"/>
                </a:lnTo>
                <a:lnTo>
                  <a:pt x="2211172" y="2414123"/>
                </a:lnTo>
                <a:lnTo>
                  <a:pt x="2215933" y="2405051"/>
                </a:lnTo>
                <a:lnTo>
                  <a:pt x="2219788" y="2395978"/>
                </a:lnTo>
                <a:lnTo>
                  <a:pt x="2223642" y="2386679"/>
                </a:lnTo>
                <a:lnTo>
                  <a:pt x="2226817" y="2376927"/>
                </a:lnTo>
                <a:lnTo>
                  <a:pt x="2229538" y="2367401"/>
                </a:lnTo>
                <a:lnTo>
                  <a:pt x="2232032" y="2357195"/>
                </a:lnTo>
                <a:lnTo>
                  <a:pt x="2233845" y="2347215"/>
                </a:lnTo>
                <a:lnTo>
                  <a:pt x="2235206" y="2336782"/>
                </a:lnTo>
                <a:lnTo>
                  <a:pt x="2235886" y="2326349"/>
                </a:lnTo>
                <a:lnTo>
                  <a:pt x="2236113" y="2315689"/>
                </a:lnTo>
                <a:lnTo>
                  <a:pt x="2236113" y="229074"/>
                </a:lnTo>
                <a:lnTo>
                  <a:pt x="2235886" y="218414"/>
                </a:lnTo>
                <a:lnTo>
                  <a:pt x="2235206" y="207754"/>
                </a:lnTo>
                <a:lnTo>
                  <a:pt x="2233845" y="197775"/>
                </a:lnTo>
                <a:lnTo>
                  <a:pt x="2232032" y="187568"/>
                </a:lnTo>
                <a:lnTo>
                  <a:pt x="2229538" y="177589"/>
                </a:lnTo>
                <a:lnTo>
                  <a:pt x="2226817" y="167836"/>
                </a:lnTo>
                <a:lnTo>
                  <a:pt x="2223642" y="158310"/>
                </a:lnTo>
                <a:lnTo>
                  <a:pt x="2219788" y="149011"/>
                </a:lnTo>
                <a:lnTo>
                  <a:pt x="2215933" y="139939"/>
                </a:lnTo>
                <a:lnTo>
                  <a:pt x="2211172" y="130867"/>
                </a:lnTo>
                <a:lnTo>
                  <a:pt x="2206410" y="122248"/>
                </a:lnTo>
                <a:lnTo>
                  <a:pt x="2200969" y="113856"/>
                </a:lnTo>
                <a:lnTo>
                  <a:pt x="2195074" y="105918"/>
                </a:lnTo>
                <a:lnTo>
                  <a:pt x="2188952" y="98207"/>
                </a:lnTo>
                <a:lnTo>
                  <a:pt x="2182376" y="90722"/>
                </a:lnTo>
                <a:lnTo>
                  <a:pt x="2175801" y="83238"/>
                </a:lnTo>
                <a:lnTo>
                  <a:pt x="2168546" y="76660"/>
                </a:lnTo>
                <a:lnTo>
                  <a:pt x="2161290" y="70083"/>
                </a:lnTo>
                <a:lnTo>
                  <a:pt x="2153354" y="63959"/>
                </a:lnTo>
                <a:lnTo>
                  <a:pt x="2145192" y="58289"/>
                </a:lnTo>
                <a:lnTo>
                  <a:pt x="2136803" y="52846"/>
                </a:lnTo>
                <a:lnTo>
                  <a:pt x="2128187" y="47856"/>
                </a:lnTo>
                <a:lnTo>
                  <a:pt x="2119571" y="43320"/>
                </a:lnTo>
                <a:lnTo>
                  <a:pt x="2110502" y="39237"/>
                </a:lnTo>
                <a:lnTo>
                  <a:pt x="2100752" y="35382"/>
                </a:lnTo>
                <a:lnTo>
                  <a:pt x="2091456" y="32206"/>
                </a:lnTo>
                <a:lnTo>
                  <a:pt x="2081706" y="29485"/>
                </a:lnTo>
                <a:lnTo>
                  <a:pt x="2071503" y="26990"/>
                </a:lnTo>
                <a:lnTo>
                  <a:pt x="2061527" y="25175"/>
                </a:lnTo>
                <a:lnTo>
                  <a:pt x="2051324" y="24041"/>
                </a:lnTo>
                <a:lnTo>
                  <a:pt x="2040667" y="23134"/>
                </a:lnTo>
                <a:lnTo>
                  <a:pt x="2030011" y="22907"/>
                </a:lnTo>
                <a:lnTo>
                  <a:pt x="458964" y="22907"/>
                </a:lnTo>
                <a:close/>
                <a:moveTo>
                  <a:pt x="458964" y="0"/>
                </a:moveTo>
                <a:lnTo>
                  <a:pt x="2030011" y="0"/>
                </a:lnTo>
                <a:lnTo>
                  <a:pt x="2042028" y="453"/>
                </a:lnTo>
                <a:lnTo>
                  <a:pt x="2053364" y="1134"/>
                </a:lnTo>
                <a:lnTo>
                  <a:pt x="2064701" y="2722"/>
                </a:lnTo>
                <a:lnTo>
                  <a:pt x="2076265" y="4763"/>
                </a:lnTo>
                <a:lnTo>
                  <a:pt x="2087148" y="7258"/>
                </a:lnTo>
                <a:lnTo>
                  <a:pt x="2098031" y="10433"/>
                </a:lnTo>
                <a:lnTo>
                  <a:pt x="2108688" y="14062"/>
                </a:lnTo>
                <a:lnTo>
                  <a:pt x="2118891" y="18371"/>
                </a:lnTo>
                <a:lnTo>
                  <a:pt x="2129094" y="22680"/>
                </a:lnTo>
                <a:lnTo>
                  <a:pt x="2138843" y="27897"/>
                </a:lnTo>
                <a:lnTo>
                  <a:pt x="2148593" y="33340"/>
                </a:lnTo>
                <a:lnTo>
                  <a:pt x="2157889" y="39237"/>
                </a:lnTo>
                <a:lnTo>
                  <a:pt x="2166959" y="45815"/>
                </a:lnTo>
                <a:lnTo>
                  <a:pt x="2175574" y="52392"/>
                </a:lnTo>
                <a:lnTo>
                  <a:pt x="2183737" y="59650"/>
                </a:lnTo>
                <a:lnTo>
                  <a:pt x="2191899" y="67361"/>
                </a:lnTo>
                <a:lnTo>
                  <a:pt x="2199382" y="75299"/>
                </a:lnTo>
                <a:lnTo>
                  <a:pt x="2206637" y="83691"/>
                </a:lnTo>
                <a:lnTo>
                  <a:pt x="2213212" y="92083"/>
                </a:lnTo>
                <a:lnTo>
                  <a:pt x="2219788" y="101155"/>
                </a:lnTo>
                <a:lnTo>
                  <a:pt x="2225683" y="110681"/>
                </a:lnTo>
                <a:lnTo>
                  <a:pt x="2231125" y="120207"/>
                </a:lnTo>
                <a:lnTo>
                  <a:pt x="2236340" y="129960"/>
                </a:lnTo>
                <a:lnTo>
                  <a:pt x="2241101" y="140166"/>
                </a:lnTo>
                <a:lnTo>
                  <a:pt x="2244955" y="150599"/>
                </a:lnTo>
                <a:lnTo>
                  <a:pt x="2248583" y="161032"/>
                </a:lnTo>
                <a:lnTo>
                  <a:pt x="2251758" y="172145"/>
                </a:lnTo>
                <a:lnTo>
                  <a:pt x="2254252" y="183032"/>
                </a:lnTo>
                <a:lnTo>
                  <a:pt x="2256292" y="194372"/>
                </a:lnTo>
                <a:lnTo>
                  <a:pt x="2257879" y="205713"/>
                </a:lnTo>
                <a:lnTo>
                  <a:pt x="2258786" y="217053"/>
                </a:lnTo>
                <a:lnTo>
                  <a:pt x="2259013" y="229074"/>
                </a:lnTo>
                <a:lnTo>
                  <a:pt x="2259013" y="2315689"/>
                </a:lnTo>
                <a:lnTo>
                  <a:pt x="2258786" y="2327483"/>
                </a:lnTo>
                <a:lnTo>
                  <a:pt x="2257879" y="2339050"/>
                </a:lnTo>
                <a:lnTo>
                  <a:pt x="2256292" y="2350617"/>
                </a:lnTo>
                <a:lnTo>
                  <a:pt x="2254252" y="2361958"/>
                </a:lnTo>
                <a:lnTo>
                  <a:pt x="2251758" y="2372844"/>
                </a:lnTo>
                <a:lnTo>
                  <a:pt x="2248583" y="2383731"/>
                </a:lnTo>
                <a:lnTo>
                  <a:pt x="2244955" y="2394391"/>
                </a:lnTo>
                <a:lnTo>
                  <a:pt x="2241101" y="2404824"/>
                </a:lnTo>
                <a:lnTo>
                  <a:pt x="2236340" y="2414803"/>
                </a:lnTo>
                <a:lnTo>
                  <a:pt x="2231125" y="2424783"/>
                </a:lnTo>
                <a:lnTo>
                  <a:pt x="2225683" y="2434309"/>
                </a:lnTo>
                <a:lnTo>
                  <a:pt x="2219788" y="2443608"/>
                </a:lnTo>
                <a:lnTo>
                  <a:pt x="2213212" y="2452680"/>
                </a:lnTo>
                <a:lnTo>
                  <a:pt x="2206637" y="2461299"/>
                </a:lnTo>
                <a:lnTo>
                  <a:pt x="2199382" y="2469464"/>
                </a:lnTo>
                <a:lnTo>
                  <a:pt x="2191899" y="2477629"/>
                </a:lnTo>
                <a:lnTo>
                  <a:pt x="2183737" y="2485113"/>
                </a:lnTo>
                <a:lnTo>
                  <a:pt x="2175574" y="2492371"/>
                </a:lnTo>
                <a:lnTo>
                  <a:pt x="2166959" y="2499175"/>
                </a:lnTo>
                <a:lnTo>
                  <a:pt x="2157889" y="2505526"/>
                </a:lnTo>
                <a:lnTo>
                  <a:pt x="2148593" y="2511649"/>
                </a:lnTo>
                <a:lnTo>
                  <a:pt x="2138843" y="2517093"/>
                </a:lnTo>
                <a:lnTo>
                  <a:pt x="2129094" y="2522309"/>
                </a:lnTo>
                <a:lnTo>
                  <a:pt x="2118891" y="2526619"/>
                </a:lnTo>
                <a:lnTo>
                  <a:pt x="2108688" y="2530701"/>
                </a:lnTo>
                <a:lnTo>
                  <a:pt x="2098031" y="2534330"/>
                </a:lnTo>
                <a:lnTo>
                  <a:pt x="2087148" y="2537505"/>
                </a:lnTo>
                <a:lnTo>
                  <a:pt x="2076265" y="2540000"/>
                </a:lnTo>
                <a:lnTo>
                  <a:pt x="2064701" y="2542268"/>
                </a:lnTo>
                <a:lnTo>
                  <a:pt x="2053364" y="2543402"/>
                </a:lnTo>
                <a:lnTo>
                  <a:pt x="2042028" y="2544536"/>
                </a:lnTo>
                <a:lnTo>
                  <a:pt x="2030011" y="2544763"/>
                </a:lnTo>
                <a:lnTo>
                  <a:pt x="458964" y="2544763"/>
                </a:lnTo>
                <a:lnTo>
                  <a:pt x="447400" y="2544536"/>
                </a:lnTo>
                <a:lnTo>
                  <a:pt x="435610" y="2543402"/>
                </a:lnTo>
                <a:lnTo>
                  <a:pt x="424273" y="2542268"/>
                </a:lnTo>
                <a:lnTo>
                  <a:pt x="413163" y="2540000"/>
                </a:lnTo>
                <a:lnTo>
                  <a:pt x="402053" y="2537505"/>
                </a:lnTo>
                <a:lnTo>
                  <a:pt x="391170" y="2534330"/>
                </a:lnTo>
                <a:lnTo>
                  <a:pt x="380513" y="2530701"/>
                </a:lnTo>
                <a:lnTo>
                  <a:pt x="370084" y="2526619"/>
                </a:lnTo>
                <a:lnTo>
                  <a:pt x="359880" y="2522309"/>
                </a:lnTo>
                <a:lnTo>
                  <a:pt x="350131" y="2517093"/>
                </a:lnTo>
                <a:lnTo>
                  <a:pt x="340608" y="2511649"/>
                </a:lnTo>
                <a:lnTo>
                  <a:pt x="331085" y="2505526"/>
                </a:lnTo>
                <a:lnTo>
                  <a:pt x="322469" y="2499175"/>
                </a:lnTo>
                <a:lnTo>
                  <a:pt x="313626" y="2492371"/>
                </a:lnTo>
                <a:lnTo>
                  <a:pt x="305237" y="2485113"/>
                </a:lnTo>
                <a:lnTo>
                  <a:pt x="297528" y="2477629"/>
                </a:lnTo>
                <a:lnTo>
                  <a:pt x="289819" y="2469464"/>
                </a:lnTo>
                <a:lnTo>
                  <a:pt x="282564" y="2461299"/>
                </a:lnTo>
                <a:lnTo>
                  <a:pt x="275762" y="2452680"/>
                </a:lnTo>
                <a:lnTo>
                  <a:pt x="269413" y="2443608"/>
                </a:lnTo>
                <a:lnTo>
                  <a:pt x="263518" y="2434309"/>
                </a:lnTo>
                <a:lnTo>
                  <a:pt x="257850" y="2424783"/>
                </a:lnTo>
                <a:lnTo>
                  <a:pt x="252862" y="2414803"/>
                </a:lnTo>
                <a:lnTo>
                  <a:pt x="248327" y="2404824"/>
                </a:lnTo>
                <a:lnTo>
                  <a:pt x="244019" y="2394391"/>
                </a:lnTo>
                <a:lnTo>
                  <a:pt x="240391" y="2383731"/>
                </a:lnTo>
                <a:lnTo>
                  <a:pt x="237444" y="2372844"/>
                </a:lnTo>
                <a:lnTo>
                  <a:pt x="234723" y="2361958"/>
                </a:lnTo>
                <a:lnTo>
                  <a:pt x="232682" y="2350617"/>
                </a:lnTo>
                <a:lnTo>
                  <a:pt x="231322" y="2339050"/>
                </a:lnTo>
                <a:lnTo>
                  <a:pt x="230415" y="2327483"/>
                </a:lnTo>
                <a:lnTo>
                  <a:pt x="230188" y="2315689"/>
                </a:lnTo>
                <a:lnTo>
                  <a:pt x="230188" y="2026965"/>
                </a:lnTo>
                <a:lnTo>
                  <a:pt x="369630" y="2026965"/>
                </a:lnTo>
                <a:lnTo>
                  <a:pt x="375298" y="2026738"/>
                </a:lnTo>
                <a:lnTo>
                  <a:pt x="381194" y="2026285"/>
                </a:lnTo>
                <a:lnTo>
                  <a:pt x="386862" y="2025604"/>
                </a:lnTo>
                <a:lnTo>
                  <a:pt x="392530" y="2024470"/>
                </a:lnTo>
                <a:lnTo>
                  <a:pt x="397972" y="2023336"/>
                </a:lnTo>
                <a:lnTo>
                  <a:pt x="403414" y="2021749"/>
                </a:lnTo>
                <a:lnTo>
                  <a:pt x="408628" y="2019934"/>
                </a:lnTo>
                <a:lnTo>
                  <a:pt x="413843" y="2017893"/>
                </a:lnTo>
                <a:lnTo>
                  <a:pt x="419058" y="2015852"/>
                </a:lnTo>
                <a:lnTo>
                  <a:pt x="424046" y="2013130"/>
                </a:lnTo>
                <a:lnTo>
                  <a:pt x="428581" y="2010408"/>
                </a:lnTo>
                <a:lnTo>
                  <a:pt x="433343" y="2007460"/>
                </a:lnTo>
                <a:lnTo>
                  <a:pt x="438104" y="2004285"/>
                </a:lnTo>
                <a:lnTo>
                  <a:pt x="442185" y="2000882"/>
                </a:lnTo>
                <a:lnTo>
                  <a:pt x="446266" y="1997254"/>
                </a:lnTo>
                <a:lnTo>
                  <a:pt x="450348" y="1993398"/>
                </a:lnTo>
                <a:lnTo>
                  <a:pt x="453975" y="1989542"/>
                </a:lnTo>
                <a:lnTo>
                  <a:pt x="457603" y="1985460"/>
                </a:lnTo>
                <a:lnTo>
                  <a:pt x="461004" y="1981377"/>
                </a:lnTo>
                <a:lnTo>
                  <a:pt x="464405" y="1976841"/>
                </a:lnTo>
                <a:lnTo>
                  <a:pt x="467353" y="1972305"/>
                </a:lnTo>
                <a:lnTo>
                  <a:pt x="470074" y="1967315"/>
                </a:lnTo>
                <a:lnTo>
                  <a:pt x="472794" y="1962552"/>
                </a:lnTo>
                <a:lnTo>
                  <a:pt x="474835" y="1957336"/>
                </a:lnTo>
                <a:lnTo>
                  <a:pt x="476876" y="1952119"/>
                </a:lnTo>
                <a:lnTo>
                  <a:pt x="478690" y="1947129"/>
                </a:lnTo>
                <a:lnTo>
                  <a:pt x="480277" y="1941686"/>
                </a:lnTo>
                <a:lnTo>
                  <a:pt x="481637" y="1936243"/>
                </a:lnTo>
                <a:lnTo>
                  <a:pt x="482544" y="1930799"/>
                </a:lnTo>
                <a:lnTo>
                  <a:pt x="483451" y="1924902"/>
                </a:lnTo>
                <a:lnTo>
                  <a:pt x="483904" y="1919232"/>
                </a:lnTo>
                <a:lnTo>
                  <a:pt x="483904" y="1913335"/>
                </a:lnTo>
                <a:lnTo>
                  <a:pt x="483904" y="1907665"/>
                </a:lnTo>
                <a:lnTo>
                  <a:pt x="483451" y="1901768"/>
                </a:lnTo>
                <a:lnTo>
                  <a:pt x="482544" y="1896325"/>
                </a:lnTo>
                <a:lnTo>
                  <a:pt x="481637" y="1890428"/>
                </a:lnTo>
                <a:lnTo>
                  <a:pt x="480277" y="1884985"/>
                </a:lnTo>
                <a:lnTo>
                  <a:pt x="478690" y="1879541"/>
                </a:lnTo>
                <a:lnTo>
                  <a:pt x="476876" y="1874325"/>
                </a:lnTo>
                <a:lnTo>
                  <a:pt x="474835" y="1869335"/>
                </a:lnTo>
                <a:lnTo>
                  <a:pt x="472794" y="1864345"/>
                </a:lnTo>
                <a:lnTo>
                  <a:pt x="470074" y="1859356"/>
                </a:lnTo>
                <a:lnTo>
                  <a:pt x="467353" y="1854366"/>
                </a:lnTo>
                <a:lnTo>
                  <a:pt x="464405" y="1850056"/>
                </a:lnTo>
                <a:lnTo>
                  <a:pt x="461004" y="1845747"/>
                </a:lnTo>
                <a:lnTo>
                  <a:pt x="457603" y="1841211"/>
                </a:lnTo>
                <a:lnTo>
                  <a:pt x="453975" y="1837129"/>
                </a:lnTo>
                <a:lnTo>
                  <a:pt x="450348" y="1833273"/>
                </a:lnTo>
                <a:lnTo>
                  <a:pt x="446266" y="1829417"/>
                </a:lnTo>
                <a:lnTo>
                  <a:pt x="442185" y="1826015"/>
                </a:lnTo>
                <a:lnTo>
                  <a:pt x="438104" y="1822613"/>
                </a:lnTo>
                <a:lnTo>
                  <a:pt x="433343" y="1819211"/>
                </a:lnTo>
                <a:lnTo>
                  <a:pt x="428581" y="1816262"/>
                </a:lnTo>
                <a:lnTo>
                  <a:pt x="424046" y="1813541"/>
                </a:lnTo>
                <a:lnTo>
                  <a:pt x="419058" y="1811273"/>
                </a:lnTo>
                <a:lnTo>
                  <a:pt x="413843" y="1808778"/>
                </a:lnTo>
                <a:lnTo>
                  <a:pt x="408628" y="1806737"/>
                </a:lnTo>
                <a:lnTo>
                  <a:pt x="403414" y="1804922"/>
                </a:lnTo>
                <a:lnTo>
                  <a:pt x="397972" y="1803334"/>
                </a:lnTo>
                <a:lnTo>
                  <a:pt x="392530" y="1801974"/>
                </a:lnTo>
                <a:lnTo>
                  <a:pt x="386862" y="1801293"/>
                </a:lnTo>
                <a:lnTo>
                  <a:pt x="381194" y="1800613"/>
                </a:lnTo>
                <a:lnTo>
                  <a:pt x="375298" y="1799932"/>
                </a:lnTo>
                <a:lnTo>
                  <a:pt x="369630" y="1799932"/>
                </a:lnTo>
                <a:lnTo>
                  <a:pt x="230188" y="1799932"/>
                </a:lnTo>
                <a:lnTo>
                  <a:pt x="230188" y="1385784"/>
                </a:lnTo>
                <a:lnTo>
                  <a:pt x="369630" y="1385784"/>
                </a:lnTo>
                <a:lnTo>
                  <a:pt x="375298" y="1385557"/>
                </a:lnTo>
                <a:lnTo>
                  <a:pt x="381194" y="1385331"/>
                </a:lnTo>
                <a:lnTo>
                  <a:pt x="386862" y="1384650"/>
                </a:lnTo>
                <a:lnTo>
                  <a:pt x="392530" y="1383516"/>
                </a:lnTo>
                <a:lnTo>
                  <a:pt x="397972" y="1382155"/>
                </a:lnTo>
                <a:lnTo>
                  <a:pt x="403414" y="1380795"/>
                </a:lnTo>
                <a:lnTo>
                  <a:pt x="408628" y="1378980"/>
                </a:lnTo>
                <a:lnTo>
                  <a:pt x="413843" y="1376712"/>
                </a:lnTo>
                <a:lnTo>
                  <a:pt x="419058" y="1374671"/>
                </a:lnTo>
                <a:lnTo>
                  <a:pt x="424046" y="1372176"/>
                </a:lnTo>
                <a:lnTo>
                  <a:pt x="428581" y="1369227"/>
                </a:lnTo>
                <a:lnTo>
                  <a:pt x="433343" y="1366506"/>
                </a:lnTo>
                <a:lnTo>
                  <a:pt x="438104" y="1363331"/>
                </a:lnTo>
                <a:lnTo>
                  <a:pt x="442185" y="1359928"/>
                </a:lnTo>
                <a:lnTo>
                  <a:pt x="446266" y="1356300"/>
                </a:lnTo>
                <a:lnTo>
                  <a:pt x="450348" y="1352671"/>
                </a:lnTo>
                <a:lnTo>
                  <a:pt x="453975" y="1348588"/>
                </a:lnTo>
                <a:lnTo>
                  <a:pt x="457603" y="1344732"/>
                </a:lnTo>
                <a:lnTo>
                  <a:pt x="461004" y="1340196"/>
                </a:lnTo>
                <a:lnTo>
                  <a:pt x="464405" y="1335887"/>
                </a:lnTo>
                <a:lnTo>
                  <a:pt x="467353" y="1331124"/>
                </a:lnTo>
                <a:lnTo>
                  <a:pt x="470074" y="1326588"/>
                </a:lnTo>
                <a:lnTo>
                  <a:pt x="472794" y="1321598"/>
                </a:lnTo>
                <a:lnTo>
                  <a:pt x="474835" y="1316608"/>
                </a:lnTo>
                <a:lnTo>
                  <a:pt x="476876" y="1311392"/>
                </a:lnTo>
                <a:lnTo>
                  <a:pt x="478690" y="1305949"/>
                </a:lnTo>
                <a:lnTo>
                  <a:pt x="480277" y="1300732"/>
                </a:lnTo>
                <a:lnTo>
                  <a:pt x="481637" y="1295289"/>
                </a:lnTo>
                <a:lnTo>
                  <a:pt x="482544" y="1289619"/>
                </a:lnTo>
                <a:lnTo>
                  <a:pt x="483451" y="1283948"/>
                </a:lnTo>
                <a:lnTo>
                  <a:pt x="483904" y="1278278"/>
                </a:lnTo>
                <a:lnTo>
                  <a:pt x="483904" y="1272381"/>
                </a:lnTo>
                <a:lnTo>
                  <a:pt x="483904" y="1266711"/>
                </a:lnTo>
                <a:lnTo>
                  <a:pt x="483451" y="1260814"/>
                </a:lnTo>
                <a:lnTo>
                  <a:pt x="482544" y="1255144"/>
                </a:lnTo>
                <a:lnTo>
                  <a:pt x="481637" y="1249474"/>
                </a:lnTo>
                <a:lnTo>
                  <a:pt x="480277" y="1244031"/>
                </a:lnTo>
                <a:lnTo>
                  <a:pt x="478690" y="1238814"/>
                </a:lnTo>
                <a:lnTo>
                  <a:pt x="476876" y="1233371"/>
                </a:lnTo>
                <a:lnTo>
                  <a:pt x="474835" y="1228154"/>
                </a:lnTo>
                <a:lnTo>
                  <a:pt x="472794" y="1223391"/>
                </a:lnTo>
                <a:lnTo>
                  <a:pt x="470074" y="1218401"/>
                </a:lnTo>
                <a:lnTo>
                  <a:pt x="467353" y="1213639"/>
                </a:lnTo>
                <a:lnTo>
                  <a:pt x="464405" y="1209102"/>
                </a:lnTo>
                <a:lnTo>
                  <a:pt x="461004" y="1204566"/>
                </a:lnTo>
                <a:lnTo>
                  <a:pt x="457603" y="1200257"/>
                </a:lnTo>
                <a:lnTo>
                  <a:pt x="453975" y="1196175"/>
                </a:lnTo>
                <a:lnTo>
                  <a:pt x="450348" y="1192092"/>
                </a:lnTo>
                <a:lnTo>
                  <a:pt x="446266" y="1188463"/>
                </a:lnTo>
                <a:lnTo>
                  <a:pt x="442185" y="1184834"/>
                </a:lnTo>
                <a:lnTo>
                  <a:pt x="438104" y="1181659"/>
                </a:lnTo>
                <a:lnTo>
                  <a:pt x="433343" y="1178484"/>
                </a:lnTo>
                <a:lnTo>
                  <a:pt x="428581" y="1175308"/>
                </a:lnTo>
                <a:lnTo>
                  <a:pt x="424046" y="1172813"/>
                </a:lnTo>
                <a:lnTo>
                  <a:pt x="419058" y="1170092"/>
                </a:lnTo>
                <a:lnTo>
                  <a:pt x="413843" y="1167824"/>
                </a:lnTo>
                <a:lnTo>
                  <a:pt x="408628" y="1165783"/>
                </a:lnTo>
                <a:lnTo>
                  <a:pt x="403414" y="1164195"/>
                </a:lnTo>
                <a:lnTo>
                  <a:pt x="397972" y="1162607"/>
                </a:lnTo>
                <a:lnTo>
                  <a:pt x="392530" y="1161246"/>
                </a:lnTo>
                <a:lnTo>
                  <a:pt x="386862" y="1160339"/>
                </a:lnTo>
                <a:lnTo>
                  <a:pt x="381194" y="1159432"/>
                </a:lnTo>
                <a:lnTo>
                  <a:pt x="375298" y="1158978"/>
                </a:lnTo>
                <a:lnTo>
                  <a:pt x="369630" y="1158978"/>
                </a:lnTo>
                <a:lnTo>
                  <a:pt x="230188" y="1158978"/>
                </a:lnTo>
                <a:lnTo>
                  <a:pt x="230188" y="744831"/>
                </a:lnTo>
                <a:lnTo>
                  <a:pt x="369630" y="744831"/>
                </a:lnTo>
                <a:lnTo>
                  <a:pt x="375298" y="744831"/>
                </a:lnTo>
                <a:lnTo>
                  <a:pt x="381194" y="744377"/>
                </a:lnTo>
                <a:lnTo>
                  <a:pt x="386862" y="743470"/>
                </a:lnTo>
                <a:lnTo>
                  <a:pt x="392530" y="742563"/>
                </a:lnTo>
                <a:lnTo>
                  <a:pt x="397972" y="741429"/>
                </a:lnTo>
                <a:lnTo>
                  <a:pt x="403414" y="739841"/>
                </a:lnTo>
                <a:lnTo>
                  <a:pt x="408628" y="738026"/>
                </a:lnTo>
                <a:lnTo>
                  <a:pt x="413843" y="735985"/>
                </a:lnTo>
                <a:lnTo>
                  <a:pt x="419058" y="733717"/>
                </a:lnTo>
                <a:lnTo>
                  <a:pt x="424046" y="731222"/>
                </a:lnTo>
                <a:lnTo>
                  <a:pt x="428581" y="728501"/>
                </a:lnTo>
                <a:lnTo>
                  <a:pt x="433343" y="725325"/>
                </a:lnTo>
                <a:lnTo>
                  <a:pt x="438104" y="722377"/>
                </a:lnTo>
                <a:lnTo>
                  <a:pt x="442185" y="718975"/>
                </a:lnTo>
                <a:lnTo>
                  <a:pt x="446266" y="715573"/>
                </a:lnTo>
                <a:lnTo>
                  <a:pt x="450348" y="711717"/>
                </a:lnTo>
                <a:lnTo>
                  <a:pt x="453975" y="707861"/>
                </a:lnTo>
                <a:lnTo>
                  <a:pt x="457603" y="703552"/>
                </a:lnTo>
                <a:lnTo>
                  <a:pt x="461004" y="699243"/>
                </a:lnTo>
                <a:lnTo>
                  <a:pt x="464405" y="694706"/>
                </a:lnTo>
                <a:lnTo>
                  <a:pt x="467353" y="690170"/>
                </a:lnTo>
                <a:lnTo>
                  <a:pt x="470074" y="685407"/>
                </a:lnTo>
                <a:lnTo>
                  <a:pt x="472794" y="680645"/>
                </a:lnTo>
                <a:lnTo>
                  <a:pt x="474835" y="675655"/>
                </a:lnTo>
                <a:lnTo>
                  <a:pt x="476876" y="670438"/>
                </a:lnTo>
                <a:lnTo>
                  <a:pt x="478690" y="665222"/>
                </a:lnTo>
                <a:lnTo>
                  <a:pt x="480277" y="659778"/>
                </a:lnTo>
                <a:lnTo>
                  <a:pt x="481637" y="654335"/>
                </a:lnTo>
                <a:lnTo>
                  <a:pt x="482544" y="648665"/>
                </a:lnTo>
                <a:lnTo>
                  <a:pt x="483451" y="642995"/>
                </a:lnTo>
                <a:lnTo>
                  <a:pt x="483904" y="637325"/>
                </a:lnTo>
                <a:lnTo>
                  <a:pt x="483904" y="631428"/>
                </a:lnTo>
                <a:lnTo>
                  <a:pt x="483904" y="625531"/>
                </a:lnTo>
                <a:lnTo>
                  <a:pt x="483451" y="619861"/>
                </a:lnTo>
                <a:lnTo>
                  <a:pt x="482544" y="614190"/>
                </a:lnTo>
                <a:lnTo>
                  <a:pt x="481637" y="608747"/>
                </a:lnTo>
                <a:lnTo>
                  <a:pt x="480277" y="603077"/>
                </a:lnTo>
                <a:lnTo>
                  <a:pt x="478690" y="597860"/>
                </a:lnTo>
                <a:lnTo>
                  <a:pt x="476876" y="592417"/>
                </a:lnTo>
                <a:lnTo>
                  <a:pt x="474835" y="587427"/>
                </a:lnTo>
                <a:lnTo>
                  <a:pt x="472794" y="582211"/>
                </a:lnTo>
                <a:lnTo>
                  <a:pt x="470074" y="577448"/>
                </a:lnTo>
                <a:lnTo>
                  <a:pt x="467353" y="572685"/>
                </a:lnTo>
                <a:lnTo>
                  <a:pt x="464405" y="567922"/>
                </a:lnTo>
                <a:lnTo>
                  <a:pt x="461004" y="563613"/>
                </a:lnTo>
                <a:lnTo>
                  <a:pt x="457603" y="559530"/>
                </a:lnTo>
                <a:lnTo>
                  <a:pt x="453975" y="555221"/>
                </a:lnTo>
                <a:lnTo>
                  <a:pt x="450348" y="551138"/>
                </a:lnTo>
                <a:lnTo>
                  <a:pt x="446266" y="547509"/>
                </a:lnTo>
                <a:lnTo>
                  <a:pt x="442185" y="543881"/>
                </a:lnTo>
                <a:lnTo>
                  <a:pt x="438104" y="540478"/>
                </a:lnTo>
                <a:lnTo>
                  <a:pt x="433343" y="537303"/>
                </a:lnTo>
                <a:lnTo>
                  <a:pt x="428581" y="534581"/>
                </a:lnTo>
                <a:lnTo>
                  <a:pt x="424046" y="531633"/>
                </a:lnTo>
                <a:lnTo>
                  <a:pt x="419058" y="529138"/>
                </a:lnTo>
                <a:lnTo>
                  <a:pt x="413843" y="527097"/>
                </a:lnTo>
                <a:lnTo>
                  <a:pt x="408628" y="525056"/>
                </a:lnTo>
                <a:lnTo>
                  <a:pt x="403414" y="523241"/>
                </a:lnTo>
                <a:lnTo>
                  <a:pt x="397972" y="521654"/>
                </a:lnTo>
                <a:lnTo>
                  <a:pt x="392530" y="520293"/>
                </a:lnTo>
                <a:lnTo>
                  <a:pt x="386862" y="519159"/>
                </a:lnTo>
                <a:lnTo>
                  <a:pt x="381194" y="518478"/>
                </a:lnTo>
                <a:lnTo>
                  <a:pt x="375298" y="518251"/>
                </a:lnTo>
                <a:lnTo>
                  <a:pt x="369630" y="518025"/>
                </a:lnTo>
                <a:lnTo>
                  <a:pt x="230188" y="518025"/>
                </a:lnTo>
                <a:lnTo>
                  <a:pt x="230188" y="229074"/>
                </a:lnTo>
                <a:lnTo>
                  <a:pt x="230415" y="217053"/>
                </a:lnTo>
                <a:lnTo>
                  <a:pt x="231322" y="205713"/>
                </a:lnTo>
                <a:lnTo>
                  <a:pt x="232682" y="194372"/>
                </a:lnTo>
                <a:lnTo>
                  <a:pt x="234723" y="183032"/>
                </a:lnTo>
                <a:lnTo>
                  <a:pt x="237444" y="172145"/>
                </a:lnTo>
                <a:lnTo>
                  <a:pt x="240391" y="161032"/>
                </a:lnTo>
                <a:lnTo>
                  <a:pt x="244019" y="150599"/>
                </a:lnTo>
                <a:lnTo>
                  <a:pt x="248327" y="140166"/>
                </a:lnTo>
                <a:lnTo>
                  <a:pt x="252862" y="129960"/>
                </a:lnTo>
                <a:lnTo>
                  <a:pt x="257850" y="120207"/>
                </a:lnTo>
                <a:lnTo>
                  <a:pt x="263518" y="110681"/>
                </a:lnTo>
                <a:lnTo>
                  <a:pt x="269413" y="101155"/>
                </a:lnTo>
                <a:lnTo>
                  <a:pt x="275762" y="92083"/>
                </a:lnTo>
                <a:lnTo>
                  <a:pt x="282564" y="83691"/>
                </a:lnTo>
                <a:lnTo>
                  <a:pt x="289819" y="75299"/>
                </a:lnTo>
                <a:lnTo>
                  <a:pt x="297528" y="67361"/>
                </a:lnTo>
                <a:lnTo>
                  <a:pt x="305237" y="59650"/>
                </a:lnTo>
                <a:lnTo>
                  <a:pt x="313626" y="52392"/>
                </a:lnTo>
                <a:lnTo>
                  <a:pt x="322469" y="45815"/>
                </a:lnTo>
                <a:lnTo>
                  <a:pt x="331085" y="39237"/>
                </a:lnTo>
                <a:lnTo>
                  <a:pt x="340608" y="33340"/>
                </a:lnTo>
                <a:lnTo>
                  <a:pt x="350131" y="27897"/>
                </a:lnTo>
                <a:lnTo>
                  <a:pt x="359880" y="22680"/>
                </a:lnTo>
                <a:lnTo>
                  <a:pt x="370084" y="18371"/>
                </a:lnTo>
                <a:lnTo>
                  <a:pt x="380513" y="14062"/>
                </a:lnTo>
                <a:lnTo>
                  <a:pt x="391170" y="10433"/>
                </a:lnTo>
                <a:lnTo>
                  <a:pt x="402053" y="7258"/>
                </a:lnTo>
                <a:lnTo>
                  <a:pt x="413163" y="4763"/>
                </a:lnTo>
                <a:lnTo>
                  <a:pt x="424273" y="2722"/>
                </a:lnTo>
                <a:lnTo>
                  <a:pt x="435610" y="1134"/>
                </a:lnTo>
                <a:lnTo>
                  <a:pt x="447400" y="453"/>
                </a:lnTo>
                <a:lnTo>
                  <a:pt x="458964" y="0"/>
                </a:lnTo>
                <a:close/>
              </a:path>
            </a:pathLst>
          </a:custGeom>
          <a:solidFill>
            <a:srgbClr val="00FDFF"/>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5" name="矩形 24"/>
          <p:cNvSpPr/>
          <p:nvPr/>
        </p:nvSpPr>
        <p:spPr>
          <a:xfrm>
            <a:off x="1445030" y="4416164"/>
            <a:ext cx="2959735" cy="398780"/>
          </a:xfrm>
          <a:prstGeom prst="rect">
            <a:avLst/>
          </a:prstGeom>
        </p:spPr>
        <p:txBody>
          <a:bodyPr wrap="none">
            <a:spAutoFit/>
          </a:bodyPr>
          <a:lstStyle/>
          <a:p>
            <a:r>
              <a:rPr lang="en-US" altLang="zh-CN" sz="2000" spc="300" dirty="0">
                <a:solidFill>
                  <a:srgbClr val="00FDFF"/>
                </a:solidFill>
                <a:latin typeface="微软雅黑" panose="020B0503020204020204" pitchFamily="34" charset="-122"/>
                <a:ea typeface="微软雅黑" panose="020B0503020204020204" pitchFamily="34" charset="-122"/>
              </a:rPr>
              <a:t>DHT11</a:t>
            </a:r>
            <a:r>
              <a:rPr lang="zh-CN" altLang="en-US" sz="2000" spc="300" dirty="0">
                <a:solidFill>
                  <a:srgbClr val="00FDFF"/>
                </a:solidFill>
                <a:latin typeface="微软雅黑" panose="020B0503020204020204" pitchFamily="34" charset="-122"/>
                <a:ea typeface="微软雅黑" panose="020B0503020204020204" pitchFamily="34" charset="-122"/>
              </a:rPr>
              <a:t>温湿度传感器</a:t>
            </a:r>
            <a:endParaRPr lang="zh-CN" altLang="en-US" sz="2000" spc="300" dirty="0">
              <a:solidFill>
                <a:srgbClr val="00FDFF"/>
              </a:solidFill>
              <a:latin typeface="微软雅黑" panose="020B0503020204020204" pitchFamily="34" charset="-122"/>
              <a:ea typeface="微软雅黑" panose="020B0503020204020204" pitchFamily="34" charset="-122"/>
            </a:endParaRPr>
          </a:p>
        </p:txBody>
      </p:sp>
      <p:sp>
        <p:nvSpPr>
          <p:cNvPr id="26" name="矩形 25"/>
          <p:cNvSpPr/>
          <p:nvPr/>
        </p:nvSpPr>
        <p:spPr>
          <a:xfrm>
            <a:off x="5021349" y="4426324"/>
            <a:ext cx="2326005" cy="398780"/>
          </a:xfrm>
          <a:prstGeom prst="rect">
            <a:avLst/>
          </a:prstGeom>
        </p:spPr>
        <p:txBody>
          <a:bodyPr wrap="none">
            <a:spAutoFit/>
          </a:bodyPr>
          <a:lstStyle/>
          <a:p>
            <a:r>
              <a:rPr lang="en-US" altLang="zh-CN" sz="2000" spc="300" dirty="0">
                <a:solidFill>
                  <a:srgbClr val="00FDFF"/>
                </a:solidFill>
                <a:latin typeface="微软雅黑" panose="020B0503020204020204" pitchFamily="34" charset="-122"/>
                <a:ea typeface="微软雅黑" panose="020B0503020204020204" pitchFamily="34" charset="-122"/>
              </a:rPr>
              <a:t>L298N</a:t>
            </a:r>
            <a:r>
              <a:rPr lang="zh-CN" altLang="en-US" sz="2000" spc="300" dirty="0">
                <a:solidFill>
                  <a:srgbClr val="00FDFF"/>
                </a:solidFill>
                <a:latin typeface="微软雅黑" panose="020B0503020204020204" pitchFamily="34" charset="-122"/>
                <a:ea typeface="微软雅黑" panose="020B0503020204020204" pitchFamily="34" charset="-122"/>
              </a:rPr>
              <a:t>电机驱动</a:t>
            </a:r>
            <a:endParaRPr lang="zh-CN" altLang="en-US" sz="2000" spc="300" dirty="0">
              <a:solidFill>
                <a:srgbClr val="00FDFF"/>
              </a:solidFill>
              <a:latin typeface="微软雅黑" panose="020B0503020204020204" pitchFamily="34" charset="-122"/>
              <a:ea typeface="微软雅黑" panose="020B0503020204020204" pitchFamily="34" charset="-122"/>
            </a:endParaRPr>
          </a:p>
        </p:txBody>
      </p:sp>
      <p:sp>
        <p:nvSpPr>
          <p:cNvPr id="27" name="矩形 26"/>
          <p:cNvSpPr/>
          <p:nvPr/>
        </p:nvSpPr>
        <p:spPr>
          <a:xfrm>
            <a:off x="8536708" y="4426324"/>
            <a:ext cx="1935480" cy="706755"/>
          </a:xfrm>
          <a:prstGeom prst="rect">
            <a:avLst/>
          </a:prstGeom>
        </p:spPr>
        <p:txBody>
          <a:bodyPr wrap="none">
            <a:spAutoFit/>
          </a:bodyPr>
          <a:lstStyle/>
          <a:p>
            <a:r>
              <a:rPr lang="zh-CN" altLang="en-US" sz="2000" spc="300" dirty="0">
                <a:solidFill>
                  <a:srgbClr val="00FDFF"/>
                </a:solidFill>
                <a:latin typeface="微软雅黑" panose="020B0503020204020204" pitchFamily="34" charset="-122"/>
                <a:ea typeface="微软雅黑" panose="020B0503020204020204" pitchFamily="34" charset="-122"/>
              </a:rPr>
              <a:t>扁平直流电机</a:t>
            </a:r>
            <a:endParaRPr lang="zh-CN" altLang="en-US" sz="2000" spc="300" dirty="0">
              <a:solidFill>
                <a:srgbClr val="00FDFF"/>
              </a:solidFill>
              <a:latin typeface="微软雅黑" panose="020B0503020204020204" pitchFamily="34" charset="-122"/>
              <a:ea typeface="微软雅黑" panose="020B0503020204020204" pitchFamily="34" charset="-122"/>
            </a:endParaRPr>
          </a:p>
          <a:p>
            <a:r>
              <a:rPr lang="zh-CN" altLang="en-US" sz="2000" spc="300" dirty="0">
                <a:solidFill>
                  <a:srgbClr val="00FDFF"/>
                </a:solidFill>
                <a:latin typeface="微软雅黑" panose="020B0503020204020204" pitchFamily="34" charset="-122"/>
                <a:ea typeface="微软雅黑" panose="020B0503020204020204" pitchFamily="34" charset="-122"/>
              </a:rPr>
              <a:t>与小型加湿器</a:t>
            </a:r>
            <a:endParaRPr lang="zh-CN" altLang="en-US" sz="2000" spc="300" dirty="0">
              <a:solidFill>
                <a:srgbClr val="00FDFF"/>
              </a:solidFill>
              <a:latin typeface="微软雅黑" panose="020B0503020204020204" pitchFamily="34" charset="-122"/>
              <a:ea typeface="微软雅黑" panose="020B0503020204020204" pitchFamily="34" charset="-122"/>
            </a:endParaRPr>
          </a:p>
        </p:txBody>
      </p:sp>
      <p:grpSp>
        <p:nvGrpSpPr>
          <p:cNvPr id="30" name="组合 29"/>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31"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41" name="图片 40"/>
          <p:cNvPicPr/>
          <p:nvPr/>
        </p:nvPicPr>
        <p:blipFill>
          <a:blip r:embed="rId1"/>
          <a:stretch>
            <a:fillRect/>
          </a:stretch>
        </p:blipFill>
        <p:spPr>
          <a:xfrm rot="2673133">
            <a:off x="2328304" y="1989014"/>
            <a:ext cx="1676400" cy="180000"/>
          </a:xfrm>
          <a:prstGeom prst="rect">
            <a:avLst/>
          </a:prstGeom>
        </p:spPr>
      </p:pic>
      <p:pic>
        <p:nvPicPr>
          <p:cNvPr id="42" name="图片 41"/>
          <p:cNvPicPr/>
          <p:nvPr/>
        </p:nvPicPr>
        <p:blipFill>
          <a:blip r:embed="rId1"/>
          <a:stretch>
            <a:fillRect/>
          </a:stretch>
        </p:blipFill>
        <p:spPr>
          <a:xfrm rot="2673133">
            <a:off x="5718483" y="1998540"/>
            <a:ext cx="1676400" cy="180000"/>
          </a:xfrm>
          <a:prstGeom prst="rect">
            <a:avLst/>
          </a:prstGeom>
        </p:spPr>
      </p:pic>
      <p:pic>
        <p:nvPicPr>
          <p:cNvPr id="43" name="图片 42"/>
          <p:cNvPicPr/>
          <p:nvPr/>
        </p:nvPicPr>
        <p:blipFill>
          <a:blip r:embed="rId1"/>
          <a:stretch>
            <a:fillRect/>
          </a:stretch>
        </p:blipFill>
        <p:spPr>
          <a:xfrm rot="2673133">
            <a:off x="9089872" y="1989014"/>
            <a:ext cx="1676400" cy="180000"/>
          </a:xfrm>
          <a:prstGeom prst="rect">
            <a:avLst/>
          </a:prstGeom>
        </p:spPr>
      </p:pic>
      <p:pic>
        <p:nvPicPr>
          <p:cNvPr id="44" name="图片 43"/>
          <p:cNvPicPr/>
          <p:nvPr/>
        </p:nvPicPr>
        <p:blipFill>
          <a:blip r:embed="rId1"/>
          <a:stretch>
            <a:fillRect/>
          </a:stretch>
        </p:blipFill>
        <p:spPr>
          <a:xfrm rot="2673133">
            <a:off x="1467680" y="3862918"/>
            <a:ext cx="1676400" cy="180000"/>
          </a:xfrm>
          <a:prstGeom prst="rect">
            <a:avLst/>
          </a:prstGeom>
        </p:spPr>
      </p:pic>
      <p:pic>
        <p:nvPicPr>
          <p:cNvPr id="45" name="图片 44"/>
          <p:cNvPicPr/>
          <p:nvPr/>
        </p:nvPicPr>
        <p:blipFill>
          <a:blip r:embed="rId1"/>
          <a:stretch>
            <a:fillRect/>
          </a:stretch>
        </p:blipFill>
        <p:spPr>
          <a:xfrm rot="2673133">
            <a:off x="4843570" y="3858155"/>
            <a:ext cx="1676400" cy="180000"/>
          </a:xfrm>
          <a:prstGeom prst="rect">
            <a:avLst/>
          </a:prstGeom>
        </p:spPr>
      </p:pic>
      <p:pic>
        <p:nvPicPr>
          <p:cNvPr id="46" name="图片 45"/>
          <p:cNvPicPr/>
          <p:nvPr/>
        </p:nvPicPr>
        <p:blipFill>
          <a:blip r:embed="rId1"/>
          <a:stretch>
            <a:fillRect/>
          </a:stretch>
        </p:blipFill>
        <p:spPr>
          <a:xfrm rot="2673133">
            <a:off x="8229248" y="3858155"/>
            <a:ext cx="1676400" cy="180000"/>
          </a:xfrm>
          <a:prstGeom prst="rect">
            <a:avLst/>
          </a:prstGeom>
        </p:spPr>
      </p:pic>
      <p:pic>
        <p:nvPicPr>
          <p:cNvPr id="48" name="图片 47"/>
          <p:cNvPicPr>
            <a:picLocks noChangeAspect="1"/>
          </p:cNvPicPr>
          <p:nvPr/>
        </p:nvPicPr>
        <p:blipFill>
          <a:blip r:embed="rId2"/>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49" name="矩形 48"/>
          <p:cNvSpPr/>
          <p:nvPr/>
        </p:nvSpPr>
        <p:spPr>
          <a:xfrm>
            <a:off x="968027" y="131973"/>
            <a:ext cx="21640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硬件需求</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pic>
        <p:nvPicPr>
          <p:cNvPr id="4" name="图片 11"/>
          <p:cNvPicPr>
            <a:picLocks noChangeAspect="1"/>
          </p:cNvPicPr>
          <p:nvPr/>
        </p:nvPicPr>
        <p:blipFill>
          <a:blip r:embed="rId3"/>
          <a:stretch>
            <a:fillRect/>
          </a:stretch>
        </p:blipFill>
        <p:spPr>
          <a:xfrm rot="18900000">
            <a:off x="1753870" y="2058035"/>
            <a:ext cx="1899285" cy="1880870"/>
          </a:xfrm>
          <a:prstGeom prst="rect">
            <a:avLst/>
          </a:prstGeom>
          <a:noFill/>
          <a:ln w="9525">
            <a:noFill/>
          </a:ln>
        </p:spPr>
      </p:pic>
      <p:pic>
        <p:nvPicPr>
          <p:cNvPr id="5" name="图片 4" descr="timg"/>
          <p:cNvPicPr>
            <a:picLocks noChangeAspect="1"/>
          </p:cNvPicPr>
          <p:nvPr/>
        </p:nvPicPr>
        <p:blipFill>
          <a:blip r:embed="rId4"/>
          <a:stretch>
            <a:fillRect/>
          </a:stretch>
        </p:blipFill>
        <p:spPr>
          <a:xfrm rot="18900000">
            <a:off x="5133975" y="2049145"/>
            <a:ext cx="1921510" cy="1900555"/>
          </a:xfrm>
          <a:prstGeom prst="rect">
            <a:avLst/>
          </a:prstGeom>
        </p:spPr>
      </p:pic>
      <p:pic>
        <p:nvPicPr>
          <p:cNvPr id="8" name="图片 7" descr="C:\Users\LvChaoZhang\Desktop\TIM图片20180715160054.jpgTIM图片20180715160054"/>
          <p:cNvPicPr>
            <a:picLocks noChangeAspect="1"/>
          </p:cNvPicPr>
          <p:nvPr/>
        </p:nvPicPr>
        <p:blipFill>
          <a:blip r:embed="rId5"/>
          <a:srcRect/>
          <a:stretch>
            <a:fillRect/>
          </a:stretch>
        </p:blipFill>
        <p:spPr>
          <a:xfrm rot="18900000">
            <a:off x="8526145" y="2094548"/>
            <a:ext cx="1932940" cy="17989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70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par>
                                    <p:cTn id="8" presetID="2" presetClass="entr" presetSubtype="8" fill="hold" nodeType="withEffect" p14:presetBounceEnd="12000">
                                      <p:stCondLst>
                                        <p:cond delay="700"/>
                                      </p:stCondLst>
                                      <p:childTnLst>
                                        <p:set>
                                          <p:cBhvr>
                                            <p:cTn id="9" dur="1" fill="hold">
                                              <p:stCondLst>
                                                <p:cond delay="0"/>
                                              </p:stCondLst>
                                            </p:cTn>
                                            <p:tgtEl>
                                              <p:spTgt spid="48"/>
                                            </p:tgtEl>
                                            <p:attrNameLst>
                                              <p:attrName>style.visibility</p:attrName>
                                            </p:attrNameLst>
                                          </p:cBhvr>
                                          <p:to>
                                            <p:strVal val="visible"/>
                                          </p:to>
                                        </p:set>
                                        <p:anim calcmode="lin" valueType="num" p14:bounceEnd="12000">
                                          <p:cBhvr additive="base">
                                            <p:cTn id="10" dur="500" fill="hold"/>
                                            <p:tgtEl>
                                              <p:spTgt spid="48"/>
                                            </p:tgtEl>
                                            <p:attrNameLst>
                                              <p:attrName>ppt_x</p:attrName>
                                            </p:attrNameLst>
                                          </p:cBhvr>
                                          <p:tavLst>
                                            <p:tav tm="0">
                                              <p:val>
                                                <p:strVal val="0-#ppt_w/2"/>
                                              </p:val>
                                            </p:tav>
                                            <p:tav tm="100000">
                                              <p:val>
                                                <p:strVal val="#ppt_x"/>
                                              </p:val>
                                            </p:tav>
                                          </p:tavLst>
                                        </p:anim>
                                        <p:anim calcmode="lin" valueType="num" p14:bounceEnd="12000">
                                          <p:cBhvr additive="base">
                                            <p:cTn id="11" dur="500" fill="hold"/>
                                            <p:tgtEl>
                                              <p:spTgt spid="48"/>
                                            </p:tgtEl>
                                            <p:attrNameLst>
                                              <p:attrName>ppt_y</p:attrName>
                                            </p:attrNameLst>
                                          </p:cBhvr>
                                          <p:tavLst>
                                            <p:tav tm="0">
                                              <p:val>
                                                <p:strVal val="#ppt_y"/>
                                              </p:val>
                                            </p:tav>
                                            <p:tav tm="100000">
                                              <p:val>
                                                <p:strVal val="#ppt_y"/>
                                              </p:val>
                                            </p:tav>
                                          </p:tavLst>
                                        </p:anim>
                                      </p:childTnLst>
                                    </p:cTn>
                                  </p:par>
                                  <p:par>
                                    <p:cTn id="12" presetID="8" presetClass="emph" presetSubtype="0" fill="hold" nodeType="withEffect">
                                      <p:stCondLst>
                                        <p:cond delay="700"/>
                                      </p:stCondLst>
                                      <p:childTnLst>
                                        <p:animRot by="21600000">
                                          <p:cBhvr>
                                            <p:cTn id="13" dur="500" fill="hold"/>
                                            <p:tgtEl>
                                              <p:spTgt spid="48"/>
                                            </p:tgtEl>
                                            <p:attrNameLst>
                                              <p:attrName>r</p:attrName>
                                            </p:attrNameLst>
                                          </p:cBhvr>
                                        </p:animRo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par>
                              <p:cTn id="23" fill="hold">
                                <p:stCondLst>
                                  <p:cond delay="1000"/>
                                </p:stCondLst>
                                <p:childTnLst>
                                  <p:par>
                                    <p:cTn id="24" presetID="3" presetClass="entr" presetSubtype="1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childTnLst>
                              </p:cTn>
                            </p:par>
                            <p:par>
                              <p:cTn id="27" fill="hold">
                                <p:stCondLst>
                                  <p:cond delay="1500"/>
                                </p:stCondLst>
                                <p:childTnLst>
                                  <p:par>
                                    <p:cTn id="28" presetID="45"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750"/>
                                            <p:tgtEl>
                                              <p:spTgt spid="18"/>
                                            </p:tgtEl>
                                          </p:cBhvr>
                                        </p:animEffect>
                                        <p:anim calcmode="lin" valueType="num">
                                          <p:cBhvr>
                                            <p:cTn id="31" dur="750" fill="hold"/>
                                            <p:tgtEl>
                                              <p:spTgt spid="18"/>
                                            </p:tgtEl>
                                            <p:attrNameLst>
                                              <p:attrName>ppt_w</p:attrName>
                                            </p:attrNameLst>
                                          </p:cBhvr>
                                          <p:tavLst>
                                            <p:tav tm="0" fmla="#ppt_w*sin(2.5*pi*$)">
                                              <p:val>
                                                <p:fltVal val="0"/>
                                              </p:val>
                                            </p:tav>
                                            <p:tav tm="100000">
                                              <p:val>
                                                <p:fltVal val="1"/>
                                              </p:val>
                                            </p:tav>
                                          </p:tavLst>
                                        </p:anim>
                                        <p:anim calcmode="lin" valueType="num">
                                          <p:cBhvr>
                                            <p:cTn id="32" dur="750" fill="hold"/>
                                            <p:tgtEl>
                                              <p:spTgt spid="18"/>
                                            </p:tgtEl>
                                            <p:attrNameLst>
                                              <p:attrName>ppt_h</p:attrName>
                                            </p:attrNameLst>
                                          </p:cBhvr>
                                          <p:tavLst>
                                            <p:tav tm="0">
                                              <p:val>
                                                <p:strVal val="#ppt_h"/>
                                              </p:val>
                                            </p:tav>
                                            <p:tav tm="100000">
                                              <p:val>
                                                <p:strVal val="#ppt_h"/>
                                              </p:val>
                                            </p:tav>
                                          </p:tavLst>
                                        </p:anim>
                                      </p:childTnLst>
                                    </p:cTn>
                                  </p:par>
                                </p:childTnLst>
                              </p:cTn>
                            </p:par>
                            <p:par>
                              <p:cTn id="33" fill="hold">
                                <p:stCondLst>
                                  <p:cond delay="2500"/>
                                </p:stCondLst>
                                <p:childTnLst>
                                  <p:par>
                                    <p:cTn id="34" presetID="45" presetClass="entr" presetSubtype="0"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750"/>
                                            <p:tgtEl>
                                              <p:spTgt spid="19"/>
                                            </p:tgtEl>
                                          </p:cBhvr>
                                        </p:animEffect>
                                        <p:anim calcmode="lin" valueType="num">
                                          <p:cBhvr>
                                            <p:cTn id="37" dur="750" fill="hold"/>
                                            <p:tgtEl>
                                              <p:spTgt spid="19"/>
                                            </p:tgtEl>
                                            <p:attrNameLst>
                                              <p:attrName>ppt_w</p:attrName>
                                            </p:attrNameLst>
                                          </p:cBhvr>
                                          <p:tavLst>
                                            <p:tav tm="0" fmla="#ppt_w*sin(2.5*pi*$)">
                                              <p:val>
                                                <p:fltVal val="0"/>
                                              </p:val>
                                            </p:tav>
                                            <p:tav tm="100000">
                                              <p:val>
                                                <p:fltVal val="1"/>
                                              </p:val>
                                            </p:tav>
                                          </p:tavLst>
                                        </p:anim>
                                        <p:anim calcmode="lin" valueType="num">
                                          <p:cBhvr>
                                            <p:cTn id="38" dur="750" fill="hold"/>
                                            <p:tgtEl>
                                              <p:spTgt spid="19"/>
                                            </p:tgtEl>
                                            <p:attrNameLst>
                                              <p:attrName>ppt_h</p:attrName>
                                            </p:attrNameLst>
                                          </p:cBhvr>
                                          <p:tavLst>
                                            <p:tav tm="0">
                                              <p:val>
                                                <p:strVal val="#ppt_h"/>
                                              </p:val>
                                            </p:tav>
                                            <p:tav tm="100000">
                                              <p:val>
                                                <p:strVal val="#ppt_h"/>
                                              </p:val>
                                            </p:tav>
                                          </p:tavLst>
                                        </p:anim>
                                      </p:childTnLst>
                                    </p:cTn>
                                  </p:par>
                                </p:childTnLst>
                              </p:cTn>
                            </p:par>
                            <p:par>
                              <p:cTn id="39" fill="hold">
                                <p:stCondLst>
                                  <p:cond delay="3500"/>
                                </p:stCondLst>
                                <p:childTnLst>
                                  <p:par>
                                    <p:cTn id="40" presetID="45" presetClass="entr" presetSubtype="0"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750"/>
                                            <p:tgtEl>
                                              <p:spTgt spid="20"/>
                                            </p:tgtEl>
                                          </p:cBhvr>
                                        </p:animEffect>
                                        <p:anim calcmode="lin" valueType="num">
                                          <p:cBhvr>
                                            <p:cTn id="43" dur="750" fill="hold"/>
                                            <p:tgtEl>
                                              <p:spTgt spid="20"/>
                                            </p:tgtEl>
                                            <p:attrNameLst>
                                              <p:attrName>ppt_w</p:attrName>
                                            </p:attrNameLst>
                                          </p:cBhvr>
                                          <p:tavLst>
                                            <p:tav tm="0" fmla="#ppt_w*sin(2.5*pi*$)">
                                              <p:val>
                                                <p:fltVal val="0"/>
                                              </p:val>
                                            </p:tav>
                                            <p:tav tm="100000">
                                              <p:val>
                                                <p:fltVal val="1"/>
                                              </p:val>
                                            </p:tav>
                                          </p:tavLst>
                                        </p:anim>
                                        <p:anim calcmode="lin" valueType="num">
                                          <p:cBhvr>
                                            <p:cTn id="44" dur="750" fill="hold"/>
                                            <p:tgtEl>
                                              <p:spTgt spid="20"/>
                                            </p:tgtEl>
                                            <p:attrNameLst>
                                              <p:attrName>ppt_h</p:attrName>
                                            </p:attrNameLst>
                                          </p:cBhvr>
                                          <p:tavLst>
                                            <p:tav tm="0">
                                              <p:val>
                                                <p:strVal val="#ppt_h"/>
                                              </p:val>
                                            </p:tav>
                                            <p:tav tm="100000">
                                              <p:val>
                                                <p:strVal val="#ppt_h"/>
                                              </p:val>
                                            </p:tav>
                                          </p:tavLst>
                                        </p:anim>
                                      </p:childTnLst>
                                    </p:cTn>
                                  </p:par>
                                </p:childTnLst>
                              </p:cTn>
                            </p:par>
                            <p:par>
                              <p:cTn id="45" fill="hold">
                                <p:stCondLst>
                                  <p:cond delay="4500"/>
                                </p:stCondLst>
                                <p:childTnLst>
                                  <p:par>
                                    <p:cTn id="46" presetID="16" presetClass="entr" presetSubtype="37" fill="hold" nodeType="after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barn(outVertical)">
                                          <p:cBhvr>
                                            <p:cTn id="48" dur="500"/>
                                            <p:tgtEl>
                                              <p:spTgt spid="41"/>
                                            </p:tgtEl>
                                          </p:cBhvr>
                                        </p:animEffect>
                                      </p:childTnLst>
                                    </p:cTn>
                                  </p:par>
                                </p:childTnLst>
                              </p:cTn>
                            </p:par>
                            <p:par>
                              <p:cTn id="49" fill="hold">
                                <p:stCondLst>
                                  <p:cond delay="5000"/>
                                </p:stCondLst>
                                <p:childTnLst>
                                  <p:par>
                                    <p:cTn id="50" presetID="16" presetClass="entr" presetSubtype="37" fill="hold" nodeType="after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barn(outVertical)">
                                          <p:cBhvr>
                                            <p:cTn id="52" dur="500"/>
                                            <p:tgtEl>
                                              <p:spTgt spid="44"/>
                                            </p:tgtEl>
                                          </p:cBhvr>
                                        </p:animEffect>
                                      </p:childTnLst>
                                    </p:cTn>
                                  </p:par>
                                </p:childTnLst>
                              </p:cTn>
                            </p:par>
                            <p:par>
                              <p:cTn id="53" fill="hold">
                                <p:stCondLst>
                                  <p:cond delay="5500"/>
                                </p:stCondLst>
                                <p:childTnLst>
                                  <p:par>
                                    <p:cTn id="54" presetID="16" presetClass="entr" presetSubtype="37" fill="hold" nodeType="after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barn(outVertical)">
                                          <p:cBhvr>
                                            <p:cTn id="56" dur="500"/>
                                            <p:tgtEl>
                                              <p:spTgt spid="42"/>
                                            </p:tgtEl>
                                          </p:cBhvr>
                                        </p:animEffect>
                                      </p:childTnLst>
                                    </p:cTn>
                                  </p:par>
                                </p:childTnLst>
                              </p:cTn>
                            </p:par>
                            <p:par>
                              <p:cTn id="57" fill="hold">
                                <p:stCondLst>
                                  <p:cond delay="6000"/>
                                </p:stCondLst>
                                <p:childTnLst>
                                  <p:par>
                                    <p:cTn id="58" presetID="16" presetClass="entr" presetSubtype="37" fill="hold" nodeType="afterEffect">
                                      <p:stCondLst>
                                        <p:cond delay="0"/>
                                      </p:stCondLst>
                                      <p:childTnLst>
                                        <p:set>
                                          <p:cBhvr>
                                            <p:cTn id="59" dur="1" fill="hold">
                                              <p:stCondLst>
                                                <p:cond delay="0"/>
                                              </p:stCondLst>
                                            </p:cTn>
                                            <p:tgtEl>
                                              <p:spTgt spid="45"/>
                                            </p:tgtEl>
                                            <p:attrNameLst>
                                              <p:attrName>style.visibility</p:attrName>
                                            </p:attrNameLst>
                                          </p:cBhvr>
                                          <p:to>
                                            <p:strVal val="visible"/>
                                          </p:to>
                                        </p:set>
                                        <p:animEffect transition="in" filter="barn(outVertical)">
                                          <p:cBhvr>
                                            <p:cTn id="60" dur="500"/>
                                            <p:tgtEl>
                                              <p:spTgt spid="45"/>
                                            </p:tgtEl>
                                          </p:cBhvr>
                                        </p:animEffect>
                                      </p:childTnLst>
                                    </p:cTn>
                                  </p:par>
                                </p:childTnLst>
                              </p:cTn>
                            </p:par>
                            <p:par>
                              <p:cTn id="61" fill="hold">
                                <p:stCondLst>
                                  <p:cond delay="6500"/>
                                </p:stCondLst>
                                <p:childTnLst>
                                  <p:par>
                                    <p:cTn id="62" presetID="16" presetClass="entr" presetSubtype="37" fill="hold" nodeType="afterEffect">
                                      <p:stCondLst>
                                        <p:cond delay="0"/>
                                      </p:stCondLst>
                                      <p:childTnLst>
                                        <p:set>
                                          <p:cBhvr>
                                            <p:cTn id="63" dur="1" fill="hold">
                                              <p:stCondLst>
                                                <p:cond delay="0"/>
                                              </p:stCondLst>
                                            </p:cTn>
                                            <p:tgtEl>
                                              <p:spTgt spid="43"/>
                                            </p:tgtEl>
                                            <p:attrNameLst>
                                              <p:attrName>style.visibility</p:attrName>
                                            </p:attrNameLst>
                                          </p:cBhvr>
                                          <p:to>
                                            <p:strVal val="visible"/>
                                          </p:to>
                                        </p:set>
                                        <p:animEffect transition="in" filter="barn(outVertical)">
                                          <p:cBhvr>
                                            <p:cTn id="64" dur="500"/>
                                            <p:tgtEl>
                                              <p:spTgt spid="43"/>
                                            </p:tgtEl>
                                          </p:cBhvr>
                                        </p:animEffect>
                                      </p:childTnLst>
                                    </p:cTn>
                                  </p:par>
                                </p:childTnLst>
                              </p:cTn>
                            </p:par>
                            <p:par>
                              <p:cTn id="65" fill="hold">
                                <p:stCondLst>
                                  <p:cond delay="7000"/>
                                </p:stCondLst>
                                <p:childTnLst>
                                  <p:par>
                                    <p:cTn id="66" presetID="16" presetClass="entr" presetSubtype="37" fill="hold" nodeType="afterEffect">
                                      <p:stCondLst>
                                        <p:cond delay="0"/>
                                      </p:stCondLst>
                                      <p:childTnLst>
                                        <p:set>
                                          <p:cBhvr>
                                            <p:cTn id="67" dur="1" fill="hold">
                                              <p:stCondLst>
                                                <p:cond delay="0"/>
                                              </p:stCondLst>
                                            </p:cTn>
                                            <p:tgtEl>
                                              <p:spTgt spid="46"/>
                                            </p:tgtEl>
                                            <p:attrNameLst>
                                              <p:attrName>style.visibility</p:attrName>
                                            </p:attrNameLst>
                                          </p:cBhvr>
                                          <p:to>
                                            <p:strVal val="visible"/>
                                          </p:to>
                                        </p:set>
                                        <p:animEffect transition="in" filter="barn(outVertical)">
                                          <p:cBhvr>
                                            <p:cTn id="68" dur="500"/>
                                            <p:tgtEl>
                                              <p:spTgt spid="46"/>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 calcmode="lin" valueType="num">
                                          <p:cBhvr>
                                            <p:cTn id="71" dur="500" fill="hold"/>
                                            <p:tgtEl>
                                              <p:spTgt spid="22"/>
                                            </p:tgtEl>
                                            <p:attrNameLst>
                                              <p:attrName>ppt_w</p:attrName>
                                            </p:attrNameLst>
                                          </p:cBhvr>
                                          <p:tavLst>
                                            <p:tav tm="0">
                                              <p:val>
                                                <p:fltVal val="0"/>
                                              </p:val>
                                            </p:tav>
                                            <p:tav tm="100000">
                                              <p:val>
                                                <p:strVal val="#ppt_w"/>
                                              </p:val>
                                            </p:tav>
                                          </p:tavLst>
                                        </p:anim>
                                        <p:anim calcmode="lin" valueType="num">
                                          <p:cBhvr>
                                            <p:cTn id="72" dur="500" fill="hold"/>
                                            <p:tgtEl>
                                              <p:spTgt spid="22"/>
                                            </p:tgtEl>
                                            <p:attrNameLst>
                                              <p:attrName>ppt_h</p:attrName>
                                            </p:attrNameLst>
                                          </p:cBhvr>
                                          <p:tavLst>
                                            <p:tav tm="0">
                                              <p:val>
                                                <p:fltVal val="0"/>
                                              </p:val>
                                            </p:tav>
                                            <p:tav tm="100000">
                                              <p:val>
                                                <p:strVal val="#ppt_h"/>
                                              </p:val>
                                            </p:tav>
                                          </p:tavLst>
                                        </p:anim>
                                        <p:animEffect transition="in" filter="fade">
                                          <p:cBhvr>
                                            <p:cTn id="73" dur="500"/>
                                            <p:tgtEl>
                                              <p:spTgt spid="22"/>
                                            </p:tgtEl>
                                          </p:cBhvr>
                                        </p:animEffect>
                                      </p:childTnLst>
                                    </p:cTn>
                                  </p:par>
                                </p:childTnLst>
                              </p:cTn>
                            </p:par>
                            <p:par>
                              <p:cTn id="74" fill="hold">
                                <p:stCondLst>
                                  <p:cond delay="7500"/>
                                </p:stCondLst>
                                <p:childTnLst>
                                  <p:par>
                                    <p:cTn id="75" presetID="53" presetClass="entr" presetSubtype="16" fill="hold" grpId="0" nodeType="after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p:cTn id="77" dur="500" fill="hold"/>
                                            <p:tgtEl>
                                              <p:spTgt spid="23"/>
                                            </p:tgtEl>
                                            <p:attrNameLst>
                                              <p:attrName>ppt_w</p:attrName>
                                            </p:attrNameLst>
                                          </p:cBhvr>
                                          <p:tavLst>
                                            <p:tav tm="0">
                                              <p:val>
                                                <p:fltVal val="0"/>
                                              </p:val>
                                            </p:tav>
                                            <p:tav tm="100000">
                                              <p:val>
                                                <p:strVal val="#ppt_w"/>
                                              </p:val>
                                            </p:tav>
                                          </p:tavLst>
                                        </p:anim>
                                        <p:anim calcmode="lin" valueType="num">
                                          <p:cBhvr>
                                            <p:cTn id="78" dur="500" fill="hold"/>
                                            <p:tgtEl>
                                              <p:spTgt spid="23"/>
                                            </p:tgtEl>
                                            <p:attrNameLst>
                                              <p:attrName>ppt_h</p:attrName>
                                            </p:attrNameLst>
                                          </p:cBhvr>
                                          <p:tavLst>
                                            <p:tav tm="0">
                                              <p:val>
                                                <p:fltVal val="0"/>
                                              </p:val>
                                            </p:tav>
                                            <p:tav tm="100000">
                                              <p:val>
                                                <p:strVal val="#ppt_h"/>
                                              </p:val>
                                            </p:tav>
                                          </p:tavLst>
                                        </p:anim>
                                        <p:animEffect transition="in" filter="fade">
                                          <p:cBhvr>
                                            <p:cTn id="79" dur="500"/>
                                            <p:tgtEl>
                                              <p:spTgt spid="23"/>
                                            </p:tgtEl>
                                          </p:cBhvr>
                                        </p:animEffect>
                                      </p:childTnLst>
                                    </p:cTn>
                                  </p:par>
                                </p:childTnLst>
                              </p:cTn>
                            </p:par>
                            <p:par>
                              <p:cTn id="80" fill="hold">
                                <p:stCondLst>
                                  <p:cond delay="8000"/>
                                </p:stCondLst>
                                <p:childTnLst>
                                  <p:par>
                                    <p:cTn id="81" presetID="53" presetClass="entr" presetSubtype="16" fill="hold" grpId="0" nodeType="afterEffect">
                                      <p:stCondLst>
                                        <p:cond delay="0"/>
                                      </p:stCondLst>
                                      <p:childTnLst>
                                        <p:set>
                                          <p:cBhvr>
                                            <p:cTn id="82" dur="1" fill="hold">
                                              <p:stCondLst>
                                                <p:cond delay="0"/>
                                              </p:stCondLst>
                                            </p:cTn>
                                            <p:tgtEl>
                                              <p:spTgt spid="24"/>
                                            </p:tgtEl>
                                            <p:attrNameLst>
                                              <p:attrName>style.visibility</p:attrName>
                                            </p:attrNameLst>
                                          </p:cBhvr>
                                          <p:to>
                                            <p:strVal val="visible"/>
                                          </p:to>
                                        </p:set>
                                        <p:anim calcmode="lin" valueType="num">
                                          <p:cBhvr>
                                            <p:cTn id="83" dur="500" fill="hold"/>
                                            <p:tgtEl>
                                              <p:spTgt spid="24"/>
                                            </p:tgtEl>
                                            <p:attrNameLst>
                                              <p:attrName>ppt_w</p:attrName>
                                            </p:attrNameLst>
                                          </p:cBhvr>
                                          <p:tavLst>
                                            <p:tav tm="0">
                                              <p:val>
                                                <p:fltVal val="0"/>
                                              </p:val>
                                            </p:tav>
                                            <p:tav tm="100000">
                                              <p:val>
                                                <p:strVal val="#ppt_w"/>
                                              </p:val>
                                            </p:tav>
                                          </p:tavLst>
                                        </p:anim>
                                        <p:anim calcmode="lin" valueType="num">
                                          <p:cBhvr>
                                            <p:cTn id="84" dur="500" fill="hold"/>
                                            <p:tgtEl>
                                              <p:spTgt spid="24"/>
                                            </p:tgtEl>
                                            <p:attrNameLst>
                                              <p:attrName>ppt_h</p:attrName>
                                            </p:attrNameLst>
                                          </p:cBhvr>
                                          <p:tavLst>
                                            <p:tav tm="0">
                                              <p:val>
                                                <p:fltVal val="0"/>
                                              </p:val>
                                            </p:tav>
                                            <p:tav tm="100000">
                                              <p:val>
                                                <p:strVal val="#ppt_h"/>
                                              </p:val>
                                            </p:tav>
                                          </p:tavLst>
                                        </p:anim>
                                        <p:animEffect transition="in" filter="fade">
                                          <p:cBhvr>
                                            <p:cTn id="85" dur="500"/>
                                            <p:tgtEl>
                                              <p:spTgt spid="24"/>
                                            </p:tgtEl>
                                          </p:cBhvr>
                                        </p:animEffect>
                                      </p:childTnLst>
                                    </p:cTn>
                                  </p:par>
                                </p:childTnLst>
                              </p:cTn>
                            </p:par>
                            <p:par>
                              <p:cTn id="86" fill="hold">
                                <p:stCondLst>
                                  <p:cond delay="8500"/>
                                </p:stCondLst>
                                <p:childTnLst>
                                  <p:par>
                                    <p:cTn id="87" presetID="17" presetClass="entr" presetSubtype="10" fill="hold" grpId="0" nodeType="afterEffect">
                                      <p:stCondLst>
                                        <p:cond delay="0"/>
                                      </p:stCondLst>
                                      <p:childTnLst>
                                        <p:set>
                                          <p:cBhvr>
                                            <p:cTn id="88" dur="1" fill="hold">
                                              <p:stCondLst>
                                                <p:cond delay="0"/>
                                              </p:stCondLst>
                                            </p:cTn>
                                            <p:tgtEl>
                                              <p:spTgt spid="25"/>
                                            </p:tgtEl>
                                            <p:attrNameLst>
                                              <p:attrName>style.visibility</p:attrName>
                                            </p:attrNameLst>
                                          </p:cBhvr>
                                          <p:to>
                                            <p:strVal val="visible"/>
                                          </p:to>
                                        </p:set>
                                        <p:anim calcmode="lin" valueType="num">
                                          <p:cBhvr>
                                            <p:cTn id="89" dur="500" fill="hold"/>
                                            <p:tgtEl>
                                              <p:spTgt spid="25"/>
                                            </p:tgtEl>
                                            <p:attrNameLst>
                                              <p:attrName>ppt_w</p:attrName>
                                            </p:attrNameLst>
                                          </p:cBhvr>
                                          <p:tavLst>
                                            <p:tav tm="0">
                                              <p:val>
                                                <p:fltVal val="0"/>
                                              </p:val>
                                            </p:tav>
                                            <p:tav tm="100000">
                                              <p:val>
                                                <p:strVal val="#ppt_w"/>
                                              </p:val>
                                            </p:tav>
                                          </p:tavLst>
                                        </p:anim>
                                        <p:anim calcmode="lin" valueType="num">
                                          <p:cBhvr>
                                            <p:cTn id="90" dur="500" fill="hold"/>
                                            <p:tgtEl>
                                              <p:spTgt spid="25"/>
                                            </p:tgtEl>
                                            <p:attrNameLst>
                                              <p:attrName>ppt_h</p:attrName>
                                            </p:attrNameLst>
                                          </p:cBhvr>
                                          <p:tavLst>
                                            <p:tav tm="0">
                                              <p:val>
                                                <p:strVal val="#ppt_h"/>
                                              </p:val>
                                            </p:tav>
                                            <p:tav tm="100000">
                                              <p:val>
                                                <p:strVal val="#ppt_h"/>
                                              </p:val>
                                            </p:tav>
                                          </p:tavLst>
                                        </p:anim>
                                      </p:childTnLst>
                                    </p:cTn>
                                  </p:par>
                                </p:childTnLst>
                              </p:cTn>
                            </p:par>
                            <p:par>
                              <p:cTn id="91" fill="hold">
                                <p:stCondLst>
                                  <p:cond delay="9000"/>
                                </p:stCondLst>
                                <p:childTnLst>
                                  <p:par>
                                    <p:cTn id="92" presetID="17" presetClass="entr" presetSubtype="10" fill="hold" grpId="0" nodeType="afterEffect">
                                      <p:stCondLst>
                                        <p:cond delay="0"/>
                                      </p:stCondLst>
                                      <p:childTnLst>
                                        <p:set>
                                          <p:cBhvr>
                                            <p:cTn id="93" dur="1" fill="hold">
                                              <p:stCondLst>
                                                <p:cond delay="0"/>
                                              </p:stCondLst>
                                            </p:cTn>
                                            <p:tgtEl>
                                              <p:spTgt spid="26"/>
                                            </p:tgtEl>
                                            <p:attrNameLst>
                                              <p:attrName>style.visibility</p:attrName>
                                            </p:attrNameLst>
                                          </p:cBhvr>
                                          <p:to>
                                            <p:strVal val="visible"/>
                                          </p:to>
                                        </p:set>
                                        <p:anim calcmode="lin" valueType="num">
                                          <p:cBhvr>
                                            <p:cTn id="94" dur="500" fill="hold"/>
                                            <p:tgtEl>
                                              <p:spTgt spid="26"/>
                                            </p:tgtEl>
                                            <p:attrNameLst>
                                              <p:attrName>ppt_w</p:attrName>
                                            </p:attrNameLst>
                                          </p:cBhvr>
                                          <p:tavLst>
                                            <p:tav tm="0">
                                              <p:val>
                                                <p:fltVal val="0"/>
                                              </p:val>
                                            </p:tav>
                                            <p:tav tm="100000">
                                              <p:val>
                                                <p:strVal val="#ppt_w"/>
                                              </p:val>
                                            </p:tav>
                                          </p:tavLst>
                                        </p:anim>
                                        <p:anim calcmode="lin" valueType="num">
                                          <p:cBhvr>
                                            <p:cTn id="95" dur="500" fill="hold"/>
                                            <p:tgtEl>
                                              <p:spTgt spid="26"/>
                                            </p:tgtEl>
                                            <p:attrNameLst>
                                              <p:attrName>ppt_h</p:attrName>
                                            </p:attrNameLst>
                                          </p:cBhvr>
                                          <p:tavLst>
                                            <p:tav tm="0">
                                              <p:val>
                                                <p:strVal val="#ppt_h"/>
                                              </p:val>
                                            </p:tav>
                                            <p:tav tm="100000">
                                              <p:val>
                                                <p:strVal val="#ppt_h"/>
                                              </p:val>
                                            </p:tav>
                                          </p:tavLst>
                                        </p:anim>
                                      </p:childTnLst>
                                    </p:cTn>
                                  </p:par>
                                </p:childTnLst>
                              </p:cTn>
                            </p:par>
                            <p:par>
                              <p:cTn id="96" fill="hold">
                                <p:stCondLst>
                                  <p:cond delay="9500"/>
                                </p:stCondLst>
                                <p:childTnLst>
                                  <p:par>
                                    <p:cTn id="97" presetID="17" presetClass="entr" presetSubtype="10" fill="hold" grpId="0" nodeType="afterEffect">
                                      <p:stCondLst>
                                        <p:cond delay="0"/>
                                      </p:stCondLst>
                                      <p:childTnLst>
                                        <p:set>
                                          <p:cBhvr>
                                            <p:cTn id="98" dur="1" fill="hold">
                                              <p:stCondLst>
                                                <p:cond delay="0"/>
                                              </p:stCondLst>
                                            </p:cTn>
                                            <p:tgtEl>
                                              <p:spTgt spid="27"/>
                                            </p:tgtEl>
                                            <p:attrNameLst>
                                              <p:attrName>style.visibility</p:attrName>
                                            </p:attrNameLst>
                                          </p:cBhvr>
                                          <p:to>
                                            <p:strVal val="visible"/>
                                          </p:to>
                                        </p:set>
                                        <p:anim calcmode="lin" valueType="num">
                                          <p:cBhvr>
                                            <p:cTn id="99" dur="500" fill="hold"/>
                                            <p:tgtEl>
                                              <p:spTgt spid="27"/>
                                            </p:tgtEl>
                                            <p:attrNameLst>
                                              <p:attrName>ppt_w</p:attrName>
                                            </p:attrNameLst>
                                          </p:cBhvr>
                                          <p:tavLst>
                                            <p:tav tm="0">
                                              <p:val>
                                                <p:fltVal val="0"/>
                                              </p:val>
                                            </p:tav>
                                            <p:tav tm="100000">
                                              <p:val>
                                                <p:strVal val="#ppt_w"/>
                                              </p:val>
                                            </p:tav>
                                          </p:tavLst>
                                        </p:anim>
                                        <p:anim calcmode="lin" valueType="num">
                                          <p:cBhvr>
                                            <p:cTn id="100" dur="500" fill="hold"/>
                                            <p:tgtEl>
                                              <p:spTgt spid="2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2" grpId="0" animBg="1"/>
          <p:bldP spid="23" grpId="0" animBg="1"/>
          <p:bldP spid="24" grpId="0" animBg="1"/>
          <p:bldP spid="25" grpId="0"/>
          <p:bldP spid="26" grpId="0"/>
          <p:bldP spid="27" grpId="0"/>
          <p:bldP spid="4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70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par>
                                    <p:cTn id="8" presetID="2" presetClass="entr" presetSubtype="8" fill="hold" nodeType="withEffect">
                                      <p:stCondLst>
                                        <p:cond delay="700"/>
                                      </p:stCondLst>
                                      <p:childTnLst>
                                        <p:set>
                                          <p:cBhvr>
                                            <p:cTn id="9" dur="1" fill="hold">
                                              <p:stCondLst>
                                                <p:cond delay="0"/>
                                              </p:stCondLst>
                                            </p:cTn>
                                            <p:tgtEl>
                                              <p:spTgt spid="48"/>
                                            </p:tgtEl>
                                            <p:attrNameLst>
                                              <p:attrName>style.visibility</p:attrName>
                                            </p:attrNameLst>
                                          </p:cBhvr>
                                          <p:to>
                                            <p:strVal val="visible"/>
                                          </p:to>
                                        </p:set>
                                        <p:anim calcmode="lin" valueType="num">
                                          <p:cBhvr additive="base">
                                            <p:cTn id="10" dur="500" fill="hold"/>
                                            <p:tgtEl>
                                              <p:spTgt spid="48"/>
                                            </p:tgtEl>
                                            <p:attrNameLst>
                                              <p:attrName>ppt_x</p:attrName>
                                            </p:attrNameLst>
                                          </p:cBhvr>
                                          <p:tavLst>
                                            <p:tav tm="0">
                                              <p:val>
                                                <p:strVal val="0-#ppt_w/2"/>
                                              </p:val>
                                            </p:tav>
                                            <p:tav tm="100000">
                                              <p:val>
                                                <p:strVal val="#ppt_x"/>
                                              </p:val>
                                            </p:tav>
                                          </p:tavLst>
                                        </p:anim>
                                        <p:anim calcmode="lin" valueType="num">
                                          <p:cBhvr additive="base">
                                            <p:cTn id="11" dur="500" fill="hold"/>
                                            <p:tgtEl>
                                              <p:spTgt spid="48"/>
                                            </p:tgtEl>
                                            <p:attrNameLst>
                                              <p:attrName>ppt_y</p:attrName>
                                            </p:attrNameLst>
                                          </p:cBhvr>
                                          <p:tavLst>
                                            <p:tav tm="0">
                                              <p:val>
                                                <p:strVal val="#ppt_y"/>
                                              </p:val>
                                            </p:tav>
                                            <p:tav tm="100000">
                                              <p:val>
                                                <p:strVal val="#ppt_y"/>
                                              </p:val>
                                            </p:tav>
                                          </p:tavLst>
                                        </p:anim>
                                      </p:childTnLst>
                                    </p:cTn>
                                  </p:par>
                                  <p:par>
                                    <p:cTn id="12" presetID="8" presetClass="emph" presetSubtype="0" fill="hold" nodeType="withEffect">
                                      <p:stCondLst>
                                        <p:cond delay="700"/>
                                      </p:stCondLst>
                                      <p:childTnLst>
                                        <p:animRot by="21600000">
                                          <p:cBhvr>
                                            <p:cTn id="13" dur="500" fill="hold"/>
                                            <p:tgtEl>
                                              <p:spTgt spid="48"/>
                                            </p:tgtEl>
                                            <p:attrNameLst>
                                              <p:attrName>r</p:attrName>
                                            </p:attrNameLst>
                                          </p:cBhvr>
                                        </p:animRo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par>
                              <p:cTn id="23" fill="hold">
                                <p:stCondLst>
                                  <p:cond delay="1000"/>
                                </p:stCondLst>
                                <p:childTnLst>
                                  <p:par>
                                    <p:cTn id="24" presetID="3" presetClass="entr" presetSubtype="1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childTnLst>
                              </p:cTn>
                            </p:par>
                            <p:par>
                              <p:cTn id="27" fill="hold">
                                <p:stCondLst>
                                  <p:cond delay="1500"/>
                                </p:stCondLst>
                                <p:childTnLst>
                                  <p:par>
                                    <p:cTn id="28" presetID="45"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750"/>
                                            <p:tgtEl>
                                              <p:spTgt spid="18"/>
                                            </p:tgtEl>
                                          </p:cBhvr>
                                        </p:animEffect>
                                        <p:anim calcmode="lin" valueType="num">
                                          <p:cBhvr>
                                            <p:cTn id="31" dur="750" fill="hold"/>
                                            <p:tgtEl>
                                              <p:spTgt spid="18"/>
                                            </p:tgtEl>
                                            <p:attrNameLst>
                                              <p:attrName>ppt_w</p:attrName>
                                            </p:attrNameLst>
                                          </p:cBhvr>
                                          <p:tavLst>
                                            <p:tav tm="0" fmla="#ppt_w*sin(2.5*pi*$)">
                                              <p:val>
                                                <p:fltVal val="0"/>
                                              </p:val>
                                            </p:tav>
                                            <p:tav tm="100000">
                                              <p:val>
                                                <p:fltVal val="1"/>
                                              </p:val>
                                            </p:tav>
                                          </p:tavLst>
                                        </p:anim>
                                        <p:anim calcmode="lin" valueType="num">
                                          <p:cBhvr>
                                            <p:cTn id="32" dur="750" fill="hold"/>
                                            <p:tgtEl>
                                              <p:spTgt spid="18"/>
                                            </p:tgtEl>
                                            <p:attrNameLst>
                                              <p:attrName>ppt_h</p:attrName>
                                            </p:attrNameLst>
                                          </p:cBhvr>
                                          <p:tavLst>
                                            <p:tav tm="0">
                                              <p:val>
                                                <p:strVal val="#ppt_h"/>
                                              </p:val>
                                            </p:tav>
                                            <p:tav tm="100000">
                                              <p:val>
                                                <p:strVal val="#ppt_h"/>
                                              </p:val>
                                            </p:tav>
                                          </p:tavLst>
                                        </p:anim>
                                      </p:childTnLst>
                                    </p:cTn>
                                  </p:par>
                                </p:childTnLst>
                              </p:cTn>
                            </p:par>
                            <p:par>
                              <p:cTn id="33" fill="hold">
                                <p:stCondLst>
                                  <p:cond delay="2500"/>
                                </p:stCondLst>
                                <p:childTnLst>
                                  <p:par>
                                    <p:cTn id="34" presetID="45" presetClass="entr" presetSubtype="0"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750"/>
                                            <p:tgtEl>
                                              <p:spTgt spid="19"/>
                                            </p:tgtEl>
                                          </p:cBhvr>
                                        </p:animEffect>
                                        <p:anim calcmode="lin" valueType="num">
                                          <p:cBhvr>
                                            <p:cTn id="37" dur="750" fill="hold"/>
                                            <p:tgtEl>
                                              <p:spTgt spid="19"/>
                                            </p:tgtEl>
                                            <p:attrNameLst>
                                              <p:attrName>ppt_w</p:attrName>
                                            </p:attrNameLst>
                                          </p:cBhvr>
                                          <p:tavLst>
                                            <p:tav tm="0" fmla="#ppt_w*sin(2.5*pi*$)">
                                              <p:val>
                                                <p:fltVal val="0"/>
                                              </p:val>
                                            </p:tav>
                                            <p:tav tm="100000">
                                              <p:val>
                                                <p:fltVal val="1"/>
                                              </p:val>
                                            </p:tav>
                                          </p:tavLst>
                                        </p:anim>
                                        <p:anim calcmode="lin" valueType="num">
                                          <p:cBhvr>
                                            <p:cTn id="38" dur="750" fill="hold"/>
                                            <p:tgtEl>
                                              <p:spTgt spid="19"/>
                                            </p:tgtEl>
                                            <p:attrNameLst>
                                              <p:attrName>ppt_h</p:attrName>
                                            </p:attrNameLst>
                                          </p:cBhvr>
                                          <p:tavLst>
                                            <p:tav tm="0">
                                              <p:val>
                                                <p:strVal val="#ppt_h"/>
                                              </p:val>
                                            </p:tav>
                                            <p:tav tm="100000">
                                              <p:val>
                                                <p:strVal val="#ppt_h"/>
                                              </p:val>
                                            </p:tav>
                                          </p:tavLst>
                                        </p:anim>
                                      </p:childTnLst>
                                    </p:cTn>
                                  </p:par>
                                </p:childTnLst>
                              </p:cTn>
                            </p:par>
                            <p:par>
                              <p:cTn id="39" fill="hold">
                                <p:stCondLst>
                                  <p:cond delay="3500"/>
                                </p:stCondLst>
                                <p:childTnLst>
                                  <p:par>
                                    <p:cTn id="40" presetID="45" presetClass="entr" presetSubtype="0"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750"/>
                                            <p:tgtEl>
                                              <p:spTgt spid="20"/>
                                            </p:tgtEl>
                                          </p:cBhvr>
                                        </p:animEffect>
                                        <p:anim calcmode="lin" valueType="num">
                                          <p:cBhvr>
                                            <p:cTn id="43" dur="750" fill="hold"/>
                                            <p:tgtEl>
                                              <p:spTgt spid="20"/>
                                            </p:tgtEl>
                                            <p:attrNameLst>
                                              <p:attrName>ppt_w</p:attrName>
                                            </p:attrNameLst>
                                          </p:cBhvr>
                                          <p:tavLst>
                                            <p:tav tm="0" fmla="#ppt_w*sin(2.5*pi*$)">
                                              <p:val>
                                                <p:fltVal val="0"/>
                                              </p:val>
                                            </p:tav>
                                            <p:tav tm="100000">
                                              <p:val>
                                                <p:fltVal val="1"/>
                                              </p:val>
                                            </p:tav>
                                          </p:tavLst>
                                        </p:anim>
                                        <p:anim calcmode="lin" valueType="num">
                                          <p:cBhvr>
                                            <p:cTn id="44" dur="750" fill="hold"/>
                                            <p:tgtEl>
                                              <p:spTgt spid="20"/>
                                            </p:tgtEl>
                                            <p:attrNameLst>
                                              <p:attrName>ppt_h</p:attrName>
                                            </p:attrNameLst>
                                          </p:cBhvr>
                                          <p:tavLst>
                                            <p:tav tm="0">
                                              <p:val>
                                                <p:strVal val="#ppt_h"/>
                                              </p:val>
                                            </p:tav>
                                            <p:tav tm="100000">
                                              <p:val>
                                                <p:strVal val="#ppt_h"/>
                                              </p:val>
                                            </p:tav>
                                          </p:tavLst>
                                        </p:anim>
                                      </p:childTnLst>
                                    </p:cTn>
                                  </p:par>
                                </p:childTnLst>
                              </p:cTn>
                            </p:par>
                            <p:par>
                              <p:cTn id="45" fill="hold">
                                <p:stCondLst>
                                  <p:cond delay="4500"/>
                                </p:stCondLst>
                                <p:childTnLst>
                                  <p:par>
                                    <p:cTn id="46" presetID="16" presetClass="entr" presetSubtype="37" fill="hold" nodeType="after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barn(outVertical)">
                                          <p:cBhvr>
                                            <p:cTn id="48" dur="500"/>
                                            <p:tgtEl>
                                              <p:spTgt spid="41"/>
                                            </p:tgtEl>
                                          </p:cBhvr>
                                        </p:animEffect>
                                      </p:childTnLst>
                                    </p:cTn>
                                  </p:par>
                                </p:childTnLst>
                              </p:cTn>
                            </p:par>
                            <p:par>
                              <p:cTn id="49" fill="hold">
                                <p:stCondLst>
                                  <p:cond delay="5000"/>
                                </p:stCondLst>
                                <p:childTnLst>
                                  <p:par>
                                    <p:cTn id="50" presetID="16" presetClass="entr" presetSubtype="37" fill="hold" nodeType="after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barn(outVertical)">
                                          <p:cBhvr>
                                            <p:cTn id="52" dur="500"/>
                                            <p:tgtEl>
                                              <p:spTgt spid="44"/>
                                            </p:tgtEl>
                                          </p:cBhvr>
                                        </p:animEffect>
                                      </p:childTnLst>
                                    </p:cTn>
                                  </p:par>
                                </p:childTnLst>
                              </p:cTn>
                            </p:par>
                            <p:par>
                              <p:cTn id="53" fill="hold">
                                <p:stCondLst>
                                  <p:cond delay="5500"/>
                                </p:stCondLst>
                                <p:childTnLst>
                                  <p:par>
                                    <p:cTn id="54" presetID="16" presetClass="entr" presetSubtype="37" fill="hold" nodeType="after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barn(outVertical)">
                                          <p:cBhvr>
                                            <p:cTn id="56" dur="500"/>
                                            <p:tgtEl>
                                              <p:spTgt spid="42"/>
                                            </p:tgtEl>
                                          </p:cBhvr>
                                        </p:animEffect>
                                      </p:childTnLst>
                                    </p:cTn>
                                  </p:par>
                                </p:childTnLst>
                              </p:cTn>
                            </p:par>
                            <p:par>
                              <p:cTn id="57" fill="hold">
                                <p:stCondLst>
                                  <p:cond delay="6000"/>
                                </p:stCondLst>
                                <p:childTnLst>
                                  <p:par>
                                    <p:cTn id="58" presetID="16" presetClass="entr" presetSubtype="37" fill="hold" nodeType="afterEffect">
                                      <p:stCondLst>
                                        <p:cond delay="0"/>
                                      </p:stCondLst>
                                      <p:childTnLst>
                                        <p:set>
                                          <p:cBhvr>
                                            <p:cTn id="59" dur="1" fill="hold">
                                              <p:stCondLst>
                                                <p:cond delay="0"/>
                                              </p:stCondLst>
                                            </p:cTn>
                                            <p:tgtEl>
                                              <p:spTgt spid="45"/>
                                            </p:tgtEl>
                                            <p:attrNameLst>
                                              <p:attrName>style.visibility</p:attrName>
                                            </p:attrNameLst>
                                          </p:cBhvr>
                                          <p:to>
                                            <p:strVal val="visible"/>
                                          </p:to>
                                        </p:set>
                                        <p:animEffect transition="in" filter="barn(outVertical)">
                                          <p:cBhvr>
                                            <p:cTn id="60" dur="500"/>
                                            <p:tgtEl>
                                              <p:spTgt spid="45"/>
                                            </p:tgtEl>
                                          </p:cBhvr>
                                        </p:animEffect>
                                      </p:childTnLst>
                                    </p:cTn>
                                  </p:par>
                                </p:childTnLst>
                              </p:cTn>
                            </p:par>
                            <p:par>
                              <p:cTn id="61" fill="hold">
                                <p:stCondLst>
                                  <p:cond delay="6500"/>
                                </p:stCondLst>
                                <p:childTnLst>
                                  <p:par>
                                    <p:cTn id="62" presetID="16" presetClass="entr" presetSubtype="37" fill="hold" nodeType="afterEffect">
                                      <p:stCondLst>
                                        <p:cond delay="0"/>
                                      </p:stCondLst>
                                      <p:childTnLst>
                                        <p:set>
                                          <p:cBhvr>
                                            <p:cTn id="63" dur="1" fill="hold">
                                              <p:stCondLst>
                                                <p:cond delay="0"/>
                                              </p:stCondLst>
                                            </p:cTn>
                                            <p:tgtEl>
                                              <p:spTgt spid="43"/>
                                            </p:tgtEl>
                                            <p:attrNameLst>
                                              <p:attrName>style.visibility</p:attrName>
                                            </p:attrNameLst>
                                          </p:cBhvr>
                                          <p:to>
                                            <p:strVal val="visible"/>
                                          </p:to>
                                        </p:set>
                                        <p:animEffect transition="in" filter="barn(outVertical)">
                                          <p:cBhvr>
                                            <p:cTn id="64" dur="500"/>
                                            <p:tgtEl>
                                              <p:spTgt spid="43"/>
                                            </p:tgtEl>
                                          </p:cBhvr>
                                        </p:animEffect>
                                      </p:childTnLst>
                                    </p:cTn>
                                  </p:par>
                                </p:childTnLst>
                              </p:cTn>
                            </p:par>
                            <p:par>
                              <p:cTn id="65" fill="hold">
                                <p:stCondLst>
                                  <p:cond delay="7000"/>
                                </p:stCondLst>
                                <p:childTnLst>
                                  <p:par>
                                    <p:cTn id="66" presetID="16" presetClass="entr" presetSubtype="37" fill="hold" nodeType="afterEffect">
                                      <p:stCondLst>
                                        <p:cond delay="0"/>
                                      </p:stCondLst>
                                      <p:childTnLst>
                                        <p:set>
                                          <p:cBhvr>
                                            <p:cTn id="67" dur="1" fill="hold">
                                              <p:stCondLst>
                                                <p:cond delay="0"/>
                                              </p:stCondLst>
                                            </p:cTn>
                                            <p:tgtEl>
                                              <p:spTgt spid="46"/>
                                            </p:tgtEl>
                                            <p:attrNameLst>
                                              <p:attrName>style.visibility</p:attrName>
                                            </p:attrNameLst>
                                          </p:cBhvr>
                                          <p:to>
                                            <p:strVal val="visible"/>
                                          </p:to>
                                        </p:set>
                                        <p:animEffect transition="in" filter="barn(outVertical)">
                                          <p:cBhvr>
                                            <p:cTn id="68" dur="500"/>
                                            <p:tgtEl>
                                              <p:spTgt spid="46"/>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 calcmode="lin" valueType="num">
                                          <p:cBhvr>
                                            <p:cTn id="71" dur="500" fill="hold"/>
                                            <p:tgtEl>
                                              <p:spTgt spid="22"/>
                                            </p:tgtEl>
                                            <p:attrNameLst>
                                              <p:attrName>ppt_w</p:attrName>
                                            </p:attrNameLst>
                                          </p:cBhvr>
                                          <p:tavLst>
                                            <p:tav tm="0">
                                              <p:val>
                                                <p:fltVal val="0"/>
                                              </p:val>
                                            </p:tav>
                                            <p:tav tm="100000">
                                              <p:val>
                                                <p:strVal val="#ppt_w"/>
                                              </p:val>
                                            </p:tav>
                                          </p:tavLst>
                                        </p:anim>
                                        <p:anim calcmode="lin" valueType="num">
                                          <p:cBhvr>
                                            <p:cTn id="72" dur="500" fill="hold"/>
                                            <p:tgtEl>
                                              <p:spTgt spid="22"/>
                                            </p:tgtEl>
                                            <p:attrNameLst>
                                              <p:attrName>ppt_h</p:attrName>
                                            </p:attrNameLst>
                                          </p:cBhvr>
                                          <p:tavLst>
                                            <p:tav tm="0">
                                              <p:val>
                                                <p:fltVal val="0"/>
                                              </p:val>
                                            </p:tav>
                                            <p:tav tm="100000">
                                              <p:val>
                                                <p:strVal val="#ppt_h"/>
                                              </p:val>
                                            </p:tav>
                                          </p:tavLst>
                                        </p:anim>
                                        <p:animEffect transition="in" filter="fade">
                                          <p:cBhvr>
                                            <p:cTn id="73" dur="500"/>
                                            <p:tgtEl>
                                              <p:spTgt spid="22"/>
                                            </p:tgtEl>
                                          </p:cBhvr>
                                        </p:animEffect>
                                      </p:childTnLst>
                                    </p:cTn>
                                  </p:par>
                                </p:childTnLst>
                              </p:cTn>
                            </p:par>
                            <p:par>
                              <p:cTn id="74" fill="hold">
                                <p:stCondLst>
                                  <p:cond delay="7500"/>
                                </p:stCondLst>
                                <p:childTnLst>
                                  <p:par>
                                    <p:cTn id="75" presetID="53" presetClass="entr" presetSubtype="16" fill="hold" grpId="0" nodeType="after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p:cTn id="77" dur="500" fill="hold"/>
                                            <p:tgtEl>
                                              <p:spTgt spid="23"/>
                                            </p:tgtEl>
                                            <p:attrNameLst>
                                              <p:attrName>ppt_w</p:attrName>
                                            </p:attrNameLst>
                                          </p:cBhvr>
                                          <p:tavLst>
                                            <p:tav tm="0">
                                              <p:val>
                                                <p:fltVal val="0"/>
                                              </p:val>
                                            </p:tav>
                                            <p:tav tm="100000">
                                              <p:val>
                                                <p:strVal val="#ppt_w"/>
                                              </p:val>
                                            </p:tav>
                                          </p:tavLst>
                                        </p:anim>
                                        <p:anim calcmode="lin" valueType="num">
                                          <p:cBhvr>
                                            <p:cTn id="78" dur="500" fill="hold"/>
                                            <p:tgtEl>
                                              <p:spTgt spid="23"/>
                                            </p:tgtEl>
                                            <p:attrNameLst>
                                              <p:attrName>ppt_h</p:attrName>
                                            </p:attrNameLst>
                                          </p:cBhvr>
                                          <p:tavLst>
                                            <p:tav tm="0">
                                              <p:val>
                                                <p:fltVal val="0"/>
                                              </p:val>
                                            </p:tav>
                                            <p:tav tm="100000">
                                              <p:val>
                                                <p:strVal val="#ppt_h"/>
                                              </p:val>
                                            </p:tav>
                                          </p:tavLst>
                                        </p:anim>
                                        <p:animEffect transition="in" filter="fade">
                                          <p:cBhvr>
                                            <p:cTn id="79" dur="500"/>
                                            <p:tgtEl>
                                              <p:spTgt spid="23"/>
                                            </p:tgtEl>
                                          </p:cBhvr>
                                        </p:animEffect>
                                      </p:childTnLst>
                                    </p:cTn>
                                  </p:par>
                                </p:childTnLst>
                              </p:cTn>
                            </p:par>
                            <p:par>
                              <p:cTn id="80" fill="hold">
                                <p:stCondLst>
                                  <p:cond delay="8000"/>
                                </p:stCondLst>
                                <p:childTnLst>
                                  <p:par>
                                    <p:cTn id="81" presetID="53" presetClass="entr" presetSubtype="16" fill="hold" grpId="0" nodeType="afterEffect">
                                      <p:stCondLst>
                                        <p:cond delay="0"/>
                                      </p:stCondLst>
                                      <p:childTnLst>
                                        <p:set>
                                          <p:cBhvr>
                                            <p:cTn id="82" dur="1" fill="hold">
                                              <p:stCondLst>
                                                <p:cond delay="0"/>
                                              </p:stCondLst>
                                            </p:cTn>
                                            <p:tgtEl>
                                              <p:spTgt spid="24"/>
                                            </p:tgtEl>
                                            <p:attrNameLst>
                                              <p:attrName>style.visibility</p:attrName>
                                            </p:attrNameLst>
                                          </p:cBhvr>
                                          <p:to>
                                            <p:strVal val="visible"/>
                                          </p:to>
                                        </p:set>
                                        <p:anim calcmode="lin" valueType="num">
                                          <p:cBhvr>
                                            <p:cTn id="83" dur="500" fill="hold"/>
                                            <p:tgtEl>
                                              <p:spTgt spid="24"/>
                                            </p:tgtEl>
                                            <p:attrNameLst>
                                              <p:attrName>ppt_w</p:attrName>
                                            </p:attrNameLst>
                                          </p:cBhvr>
                                          <p:tavLst>
                                            <p:tav tm="0">
                                              <p:val>
                                                <p:fltVal val="0"/>
                                              </p:val>
                                            </p:tav>
                                            <p:tav tm="100000">
                                              <p:val>
                                                <p:strVal val="#ppt_w"/>
                                              </p:val>
                                            </p:tav>
                                          </p:tavLst>
                                        </p:anim>
                                        <p:anim calcmode="lin" valueType="num">
                                          <p:cBhvr>
                                            <p:cTn id="84" dur="500" fill="hold"/>
                                            <p:tgtEl>
                                              <p:spTgt spid="24"/>
                                            </p:tgtEl>
                                            <p:attrNameLst>
                                              <p:attrName>ppt_h</p:attrName>
                                            </p:attrNameLst>
                                          </p:cBhvr>
                                          <p:tavLst>
                                            <p:tav tm="0">
                                              <p:val>
                                                <p:fltVal val="0"/>
                                              </p:val>
                                            </p:tav>
                                            <p:tav tm="100000">
                                              <p:val>
                                                <p:strVal val="#ppt_h"/>
                                              </p:val>
                                            </p:tav>
                                          </p:tavLst>
                                        </p:anim>
                                        <p:animEffect transition="in" filter="fade">
                                          <p:cBhvr>
                                            <p:cTn id="85" dur="500"/>
                                            <p:tgtEl>
                                              <p:spTgt spid="24"/>
                                            </p:tgtEl>
                                          </p:cBhvr>
                                        </p:animEffect>
                                      </p:childTnLst>
                                    </p:cTn>
                                  </p:par>
                                </p:childTnLst>
                              </p:cTn>
                            </p:par>
                            <p:par>
                              <p:cTn id="86" fill="hold">
                                <p:stCondLst>
                                  <p:cond delay="8500"/>
                                </p:stCondLst>
                                <p:childTnLst>
                                  <p:par>
                                    <p:cTn id="87" presetID="17" presetClass="entr" presetSubtype="10" fill="hold" grpId="0" nodeType="afterEffect">
                                      <p:stCondLst>
                                        <p:cond delay="0"/>
                                      </p:stCondLst>
                                      <p:childTnLst>
                                        <p:set>
                                          <p:cBhvr>
                                            <p:cTn id="88" dur="1" fill="hold">
                                              <p:stCondLst>
                                                <p:cond delay="0"/>
                                              </p:stCondLst>
                                            </p:cTn>
                                            <p:tgtEl>
                                              <p:spTgt spid="25"/>
                                            </p:tgtEl>
                                            <p:attrNameLst>
                                              <p:attrName>style.visibility</p:attrName>
                                            </p:attrNameLst>
                                          </p:cBhvr>
                                          <p:to>
                                            <p:strVal val="visible"/>
                                          </p:to>
                                        </p:set>
                                        <p:anim calcmode="lin" valueType="num">
                                          <p:cBhvr>
                                            <p:cTn id="89" dur="500" fill="hold"/>
                                            <p:tgtEl>
                                              <p:spTgt spid="25"/>
                                            </p:tgtEl>
                                            <p:attrNameLst>
                                              <p:attrName>ppt_w</p:attrName>
                                            </p:attrNameLst>
                                          </p:cBhvr>
                                          <p:tavLst>
                                            <p:tav tm="0">
                                              <p:val>
                                                <p:fltVal val="0"/>
                                              </p:val>
                                            </p:tav>
                                            <p:tav tm="100000">
                                              <p:val>
                                                <p:strVal val="#ppt_w"/>
                                              </p:val>
                                            </p:tav>
                                          </p:tavLst>
                                        </p:anim>
                                        <p:anim calcmode="lin" valueType="num">
                                          <p:cBhvr>
                                            <p:cTn id="90" dur="500" fill="hold"/>
                                            <p:tgtEl>
                                              <p:spTgt spid="25"/>
                                            </p:tgtEl>
                                            <p:attrNameLst>
                                              <p:attrName>ppt_h</p:attrName>
                                            </p:attrNameLst>
                                          </p:cBhvr>
                                          <p:tavLst>
                                            <p:tav tm="0">
                                              <p:val>
                                                <p:strVal val="#ppt_h"/>
                                              </p:val>
                                            </p:tav>
                                            <p:tav tm="100000">
                                              <p:val>
                                                <p:strVal val="#ppt_h"/>
                                              </p:val>
                                            </p:tav>
                                          </p:tavLst>
                                        </p:anim>
                                      </p:childTnLst>
                                    </p:cTn>
                                  </p:par>
                                </p:childTnLst>
                              </p:cTn>
                            </p:par>
                            <p:par>
                              <p:cTn id="91" fill="hold">
                                <p:stCondLst>
                                  <p:cond delay="9000"/>
                                </p:stCondLst>
                                <p:childTnLst>
                                  <p:par>
                                    <p:cTn id="92" presetID="17" presetClass="entr" presetSubtype="10" fill="hold" grpId="0" nodeType="afterEffect">
                                      <p:stCondLst>
                                        <p:cond delay="0"/>
                                      </p:stCondLst>
                                      <p:childTnLst>
                                        <p:set>
                                          <p:cBhvr>
                                            <p:cTn id="93" dur="1" fill="hold">
                                              <p:stCondLst>
                                                <p:cond delay="0"/>
                                              </p:stCondLst>
                                            </p:cTn>
                                            <p:tgtEl>
                                              <p:spTgt spid="26"/>
                                            </p:tgtEl>
                                            <p:attrNameLst>
                                              <p:attrName>style.visibility</p:attrName>
                                            </p:attrNameLst>
                                          </p:cBhvr>
                                          <p:to>
                                            <p:strVal val="visible"/>
                                          </p:to>
                                        </p:set>
                                        <p:anim calcmode="lin" valueType="num">
                                          <p:cBhvr>
                                            <p:cTn id="94" dur="500" fill="hold"/>
                                            <p:tgtEl>
                                              <p:spTgt spid="26"/>
                                            </p:tgtEl>
                                            <p:attrNameLst>
                                              <p:attrName>ppt_w</p:attrName>
                                            </p:attrNameLst>
                                          </p:cBhvr>
                                          <p:tavLst>
                                            <p:tav tm="0">
                                              <p:val>
                                                <p:fltVal val="0"/>
                                              </p:val>
                                            </p:tav>
                                            <p:tav tm="100000">
                                              <p:val>
                                                <p:strVal val="#ppt_w"/>
                                              </p:val>
                                            </p:tav>
                                          </p:tavLst>
                                        </p:anim>
                                        <p:anim calcmode="lin" valueType="num">
                                          <p:cBhvr>
                                            <p:cTn id="95" dur="500" fill="hold"/>
                                            <p:tgtEl>
                                              <p:spTgt spid="26"/>
                                            </p:tgtEl>
                                            <p:attrNameLst>
                                              <p:attrName>ppt_h</p:attrName>
                                            </p:attrNameLst>
                                          </p:cBhvr>
                                          <p:tavLst>
                                            <p:tav tm="0">
                                              <p:val>
                                                <p:strVal val="#ppt_h"/>
                                              </p:val>
                                            </p:tav>
                                            <p:tav tm="100000">
                                              <p:val>
                                                <p:strVal val="#ppt_h"/>
                                              </p:val>
                                            </p:tav>
                                          </p:tavLst>
                                        </p:anim>
                                      </p:childTnLst>
                                    </p:cTn>
                                  </p:par>
                                </p:childTnLst>
                              </p:cTn>
                            </p:par>
                            <p:par>
                              <p:cTn id="96" fill="hold">
                                <p:stCondLst>
                                  <p:cond delay="9500"/>
                                </p:stCondLst>
                                <p:childTnLst>
                                  <p:par>
                                    <p:cTn id="97" presetID="17" presetClass="entr" presetSubtype="10" fill="hold" grpId="0" nodeType="afterEffect">
                                      <p:stCondLst>
                                        <p:cond delay="0"/>
                                      </p:stCondLst>
                                      <p:childTnLst>
                                        <p:set>
                                          <p:cBhvr>
                                            <p:cTn id="98" dur="1" fill="hold">
                                              <p:stCondLst>
                                                <p:cond delay="0"/>
                                              </p:stCondLst>
                                            </p:cTn>
                                            <p:tgtEl>
                                              <p:spTgt spid="27"/>
                                            </p:tgtEl>
                                            <p:attrNameLst>
                                              <p:attrName>style.visibility</p:attrName>
                                            </p:attrNameLst>
                                          </p:cBhvr>
                                          <p:to>
                                            <p:strVal val="visible"/>
                                          </p:to>
                                        </p:set>
                                        <p:anim calcmode="lin" valueType="num">
                                          <p:cBhvr>
                                            <p:cTn id="99" dur="500" fill="hold"/>
                                            <p:tgtEl>
                                              <p:spTgt spid="27"/>
                                            </p:tgtEl>
                                            <p:attrNameLst>
                                              <p:attrName>ppt_w</p:attrName>
                                            </p:attrNameLst>
                                          </p:cBhvr>
                                          <p:tavLst>
                                            <p:tav tm="0">
                                              <p:val>
                                                <p:fltVal val="0"/>
                                              </p:val>
                                            </p:tav>
                                            <p:tav tm="100000">
                                              <p:val>
                                                <p:strVal val="#ppt_w"/>
                                              </p:val>
                                            </p:tav>
                                          </p:tavLst>
                                        </p:anim>
                                        <p:anim calcmode="lin" valueType="num">
                                          <p:cBhvr>
                                            <p:cTn id="100" dur="500" fill="hold"/>
                                            <p:tgtEl>
                                              <p:spTgt spid="2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2" grpId="0" animBg="1"/>
          <p:bldP spid="23" grpId="0" animBg="1"/>
          <p:bldP spid="24" grpId="0" animBg="1"/>
          <p:bldP spid="25" grpId="0"/>
          <p:bldP spid="26" grpId="0"/>
          <p:bldP spid="27" grpId="0"/>
          <p:bldP spid="49"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组合 73"/>
          <p:cNvGrpSpPr/>
          <p:nvPr/>
        </p:nvGrpSpPr>
        <p:grpSpPr>
          <a:xfrm flipH="1">
            <a:off x="9168922" y="3603624"/>
            <a:ext cx="5070055" cy="4872908"/>
            <a:chOff x="461963" y="-1987550"/>
            <a:chExt cx="11268075" cy="10829919"/>
          </a:xfrm>
          <a:gradFill flip="none" rotWithShape="1">
            <a:gsLst>
              <a:gs pos="100000">
                <a:srgbClr val="11ABE2">
                  <a:alpha val="25000"/>
                </a:srgbClr>
              </a:gs>
              <a:gs pos="25000">
                <a:schemeClr val="bg1">
                  <a:alpha val="0"/>
                </a:schemeClr>
              </a:gs>
            </a:gsLst>
            <a:lin ang="8100000" scaled="1"/>
            <a:tileRect/>
          </a:gradFill>
        </p:grpSpPr>
        <p:sp>
          <p:nvSpPr>
            <p:cNvPr id="75" name="Freeform 388"/>
            <p:cNvSpPr>
              <a:spLocks noEditPoints="1"/>
            </p:cNvSpPr>
            <p:nvPr/>
          </p:nvSpPr>
          <p:spPr bwMode="auto">
            <a:xfrm>
              <a:off x="461963" y="-1533525"/>
              <a:ext cx="11268075" cy="9917108"/>
            </a:xfrm>
            <a:custGeom>
              <a:avLst/>
              <a:gdLst>
                <a:gd name="T0" fmla="*/ 1500 w 3002"/>
                <a:gd name="T1" fmla="*/ 2609 h 2642"/>
                <a:gd name="T2" fmla="*/ 1002 w 3002"/>
                <a:gd name="T3" fmla="*/ 2509 h 2642"/>
                <a:gd name="T4" fmla="*/ 313 w 3002"/>
                <a:gd name="T5" fmla="*/ 822 h 2642"/>
                <a:gd name="T6" fmla="*/ 1503 w 3002"/>
                <a:gd name="T7" fmla="*/ 33 h 2642"/>
                <a:gd name="T8" fmla="*/ 2001 w 3002"/>
                <a:gd name="T9" fmla="*/ 134 h 2642"/>
                <a:gd name="T10" fmla="*/ 2690 w 3002"/>
                <a:gd name="T11" fmla="*/ 1820 h 2642"/>
                <a:gd name="T12" fmla="*/ 1500 w 3002"/>
                <a:gd name="T13" fmla="*/ 2609 h 2642"/>
                <a:gd name="T14" fmla="*/ 1503 w 3002"/>
                <a:gd name="T15" fmla="*/ 0 h 2642"/>
                <a:gd name="T16" fmla="*/ 283 w 3002"/>
                <a:gd name="T17" fmla="*/ 810 h 2642"/>
                <a:gd name="T18" fmla="*/ 989 w 3002"/>
                <a:gd name="T19" fmla="*/ 2539 h 2642"/>
                <a:gd name="T20" fmla="*/ 1500 w 3002"/>
                <a:gd name="T21" fmla="*/ 2642 h 2642"/>
                <a:gd name="T22" fmla="*/ 2720 w 3002"/>
                <a:gd name="T23" fmla="*/ 1833 h 2642"/>
                <a:gd name="T24" fmla="*/ 2013 w 3002"/>
                <a:gd name="T25" fmla="*/ 104 h 2642"/>
                <a:gd name="T26" fmla="*/ 1503 w 3002"/>
                <a:gd name="T27" fmla="*/ 0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2" h="2642">
                  <a:moveTo>
                    <a:pt x="1500" y="2609"/>
                  </a:moveTo>
                  <a:cubicBezTo>
                    <a:pt x="1333" y="2609"/>
                    <a:pt x="1165" y="2577"/>
                    <a:pt x="1002" y="2509"/>
                  </a:cubicBezTo>
                  <a:cubicBezTo>
                    <a:pt x="347" y="2234"/>
                    <a:pt x="38" y="1477"/>
                    <a:pt x="313" y="822"/>
                  </a:cubicBezTo>
                  <a:cubicBezTo>
                    <a:pt x="520" y="330"/>
                    <a:pt x="999" y="33"/>
                    <a:pt x="1503" y="33"/>
                  </a:cubicBezTo>
                  <a:cubicBezTo>
                    <a:pt x="1669" y="33"/>
                    <a:pt x="1838" y="65"/>
                    <a:pt x="2001" y="134"/>
                  </a:cubicBezTo>
                  <a:cubicBezTo>
                    <a:pt x="2656" y="409"/>
                    <a:pt x="2965" y="1166"/>
                    <a:pt x="2690" y="1820"/>
                  </a:cubicBezTo>
                  <a:cubicBezTo>
                    <a:pt x="2483" y="2313"/>
                    <a:pt x="2003" y="2609"/>
                    <a:pt x="1500" y="2609"/>
                  </a:cubicBezTo>
                  <a:moveTo>
                    <a:pt x="1503" y="0"/>
                  </a:moveTo>
                  <a:cubicBezTo>
                    <a:pt x="987" y="0"/>
                    <a:pt x="495" y="305"/>
                    <a:pt x="283" y="810"/>
                  </a:cubicBezTo>
                  <a:cubicBezTo>
                    <a:pt x="0" y="1481"/>
                    <a:pt x="317" y="2257"/>
                    <a:pt x="989" y="2539"/>
                  </a:cubicBezTo>
                  <a:cubicBezTo>
                    <a:pt x="1156" y="2609"/>
                    <a:pt x="1329" y="2642"/>
                    <a:pt x="1500" y="2642"/>
                  </a:cubicBezTo>
                  <a:cubicBezTo>
                    <a:pt x="2016" y="2642"/>
                    <a:pt x="2508" y="2338"/>
                    <a:pt x="2720" y="1833"/>
                  </a:cubicBezTo>
                  <a:cubicBezTo>
                    <a:pt x="3002" y="1162"/>
                    <a:pt x="2685" y="386"/>
                    <a:pt x="2013" y="104"/>
                  </a:cubicBezTo>
                  <a:cubicBezTo>
                    <a:pt x="1847" y="34"/>
                    <a:pt x="1674" y="0"/>
                    <a:pt x="15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89"/>
            <p:cNvSpPr>
              <a:spLocks noEditPoints="1"/>
            </p:cNvSpPr>
            <p:nvPr/>
          </p:nvSpPr>
          <p:spPr bwMode="auto">
            <a:xfrm>
              <a:off x="2022476" y="-158751"/>
              <a:ext cx="8150225" cy="7172321"/>
            </a:xfrm>
            <a:custGeom>
              <a:avLst/>
              <a:gdLst>
                <a:gd name="T0" fmla="*/ 1084 w 2171"/>
                <a:gd name="T1" fmla="*/ 1869 h 1911"/>
                <a:gd name="T2" fmla="*/ 731 w 2171"/>
                <a:gd name="T3" fmla="*/ 1798 h 1911"/>
                <a:gd name="T4" fmla="*/ 242 w 2171"/>
                <a:gd name="T5" fmla="*/ 601 h 1911"/>
                <a:gd name="T6" fmla="*/ 1086 w 2171"/>
                <a:gd name="T7" fmla="*/ 42 h 1911"/>
                <a:gd name="T8" fmla="*/ 1440 w 2171"/>
                <a:gd name="T9" fmla="*/ 113 h 1911"/>
                <a:gd name="T10" fmla="*/ 1928 w 2171"/>
                <a:gd name="T11" fmla="*/ 1309 h 1911"/>
                <a:gd name="T12" fmla="*/ 1084 w 2171"/>
                <a:gd name="T13" fmla="*/ 1869 h 1911"/>
                <a:gd name="T14" fmla="*/ 1087 w 2171"/>
                <a:gd name="T15" fmla="*/ 0 h 1911"/>
                <a:gd name="T16" fmla="*/ 204 w 2171"/>
                <a:gd name="T17" fmla="*/ 585 h 1911"/>
                <a:gd name="T18" fmla="*/ 715 w 2171"/>
                <a:gd name="T19" fmla="*/ 1836 h 1911"/>
                <a:gd name="T20" fmla="*/ 1084 w 2171"/>
                <a:gd name="T21" fmla="*/ 1911 h 1911"/>
                <a:gd name="T22" fmla="*/ 1967 w 2171"/>
                <a:gd name="T23" fmla="*/ 1325 h 1911"/>
                <a:gd name="T24" fmla="*/ 1456 w 2171"/>
                <a:gd name="T25" fmla="*/ 74 h 1911"/>
                <a:gd name="T26" fmla="*/ 1087 w 2171"/>
                <a:gd name="T27" fmla="*/ 0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1" h="1911">
                  <a:moveTo>
                    <a:pt x="1084" y="1869"/>
                  </a:moveTo>
                  <a:cubicBezTo>
                    <a:pt x="966" y="1869"/>
                    <a:pt x="846" y="1846"/>
                    <a:pt x="731" y="1798"/>
                  </a:cubicBezTo>
                  <a:cubicBezTo>
                    <a:pt x="266" y="1603"/>
                    <a:pt x="47" y="1066"/>
                    <a:pt x="242" y="601"/>
                  </a:cubicBezTo>
                  <a:cubicBezTo>
                    <a:pt x="389" y="252"/>
                    <a:pt x="729" y="42"/>
                    <a:pt x="1086" y="42"/>
                  </a:cubicBezTo>
                  <a:cubicBezTo>
                    <a:pt x="1204" y="42"/>
                    <a:pt x="1324" y="64"/>
                    <a:pt x="1440" y="113"/>
                  </a:cubicBezTo>
                  <a:cubicBezTo>
                    <a:pt x="1905" y="308"/>
                    <a:pt x="2124" y="845"/>
                    <a:pt x="1928" y="1309"/>
                  </a:cubicBezTo>
                  <a:cubicBezTo>
                    <a:pt x="1782" y="1659"/>
                    <a:pt x="1441" y="1869"/>
                    <a:pt x="1084" y="1869"/>
                  </a:cubicBezTo>
                  <a:moveTo>
                    <a:pt x="1087" y="0"/>
                  </a:moveTo>
                  <a:cubicBezTo>
                    <a:pt x="713" y="0"/>
                    <a:pt x="357" y="220"/>
                    <a:pt x="204" y="585"/>
                  </a:cubicBezTo>
                  <a:cubicBezTo>
                    <a:pt x="0" y="1071"/>
                    <a:pt x="229" y="1632"/>
                    <a:pt x="715" y="1836"/>
                  </a:cubicBezTo>
                  <a:cubicBezTo>
                    <a:pt x="836" y="1887"/>
                    <a:pt x="961" y="1911"/>
                    <a:pt x="1084" y="1911"/>
                  </a:cubicBezTo>
                  <a:cubicBezTo>
                    <a:pt x="1458" y="1911"/>
                    <a:pt x="1813" y="1691"/>
                    <a:pt x="1967" y="1325"/>
                  </a:cubicBezTo>
                  <a:cubicBezTo>
                    <a:pt x="2171" y="840"/>
                    <a:pt x="1942" y="279"/>
                    <a:pt x="1456" y="74"/>
                  </a:cubicBezTo>
                  <a:cubicBezTo>
                    <a:pt x="1335" y="24"/>
                    <a:pt x="1210" y="0"/>
                    <a:pt x="108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90"/>
            <p:cNvSpPr>
              <a:spLocks noEditPoints="1"/>
            </p:cNvSpPr>
            <p:nvPr/>
          </p:nvSpPr>
          <p:spPr bwMode="auto">
            <a:xfrm>
              <a:off x="3813175" y="1146173"/>
              <a:ext cx="4565651" cy="4560886"/>
            </a:xfrm>
            <a:custGeom>
              <a:avLst/>
              <a:gdLst>
                <a:gd name="T0" fmla="*/ 619 w 1216"/>
                <a:gd name="T1" fmla="*/ 1215 h 1215"/>
                <a:gd name="T2" fmla="*/ 699 w 1216"/>
                <a:gd name="T3" fmla="*/ 1198 h 1215"/>
                <a:gd name="T4" fmla="*/ 699 w 1216"/>
                <a:gd name="T5" fmla="*/ 1198 h 1215"/>
                <a:gd name="T6" fmla="*/ 539 w 1216"/>
                <a:gd name="T7" fmla="*/ 1201 h 1215"/>
                <a:gd name="T8" fmla="*/ 740 w 1216"/>
                <a:gd name="T9" fmla="*/ 1201 h 1215"/>
                <a:gd name="T10" fmla="*/ 419 w 1216"/>
                <a:gd name="T11" fmla="*/ 1185 h 1215"/>
                <a:gd name="T12" fmla="*/ 852 w 1216"/>
                <a:gd name="T13" fmla="*/ 1154 h 1215"/>
                <a:gd name="T14" fmla="*/ 852 w 1216"/>
                <a:gd name="T15" fmla="*/ 1154 h 1215"/>
                <a:gd name="T16" fmla="*/ 385 w 1216"/>
                <a:gd name="T17" fmla="*/ 1162 h 1215"/>
                <a:gd name="T18" fmla="*/ 892 w 1216"/>
                <a:gd name="T19" fmla="*/ 1145 h 1215"/>
                <a:gd name="T20" fmla="*/ 273 w 1216"/>
                <a:gd name="T21" fmla="*/ 1115 h 1215"/>
                <a:gd name="T22" fmla="*/ 987 w 1216"/>
                <a:gd name="T23" fmla="*/ 1070 h 1215"/>
                <a:gd name="T24" fmla="*/ 987 w 1216"/>
                <a:gd name="T25" fmla="*/ 1070 h 1215"/>
                <a:gd name="T26" fmla="*/ 246 w 1216"/>
                <a:gd name="T27" fmla="*/ 1083 h 1215"/>
                <a:gd name="T28" fmla="*/ 1024 w 1216"/>
                <a:gd name="T29" fmla="*/ 1051 h 1215"/>
                <a:gd name="T30" fmla="*/ 151 w 1216"/>
                <a:gd name="T31" fmla="*/ 1008 h 1215"/>
                <a:gd name="T32" fmla="*/ 1096 w 1216"/>
                <a:gd name="T33" fmla="*/ 954 h 1215"/>
                <a:gd name="T34" fmla="*/ 1096 w 1216"/>
                <a:gd name="T35" fmla="*/ 954 h 1215"/>
                <a:gd name="T36" fmla="*/ 133 w 1216"/>
                <a:gd name="T37" fmla="*/ 971 h 1215"/>
                <a:gd name="T38" fmla="*/ 1127 w 1216"/>
                <a:gd name="T39" fmla="*/ 926 h 1215"/>
                <a:gd name="T40" fmla="*/ 62 w 1216"/>
                <a:gd name="T41" fmla="*/ 873 h 1215"/>
                <a:gd name="T42" fmla="*/ 1170 w 1216"/>
                <a:gd name="T43" fmla="*/ 813 h 1215"/>
                <a:gd name="T44" fmla="*/ 1170 w 1216"/>
                <a:gd name="T45" fmla="*/ 813 h 1215"/>
                <a:gd name="T46" fmla="*/ 54 w 1216"/>
                <a:gd name="T47" fmla="*/ 833 h 1215"/>
                <a:gd name="T48" fmla="*/ 1192 w 1216"/>
                <a:gd name="T49" fmla="*/ 778 h 1215"/>
                <a:gd name="T50" fmla="*/ 11 w 1216"/>
                <a:gd name="T51" fmla="*/ 720 h 1215"/>
                <a:gd name="T52" fmla="*/ 1205 w 1216"/>
                <a:gd name="T53" fmla="*/ 655 h 1215"/>
                <a:gd name="T54" fmla="*/ 1214 w 1216"/>
                <a:gd name="T55" fmla="*/ 658 h 1215"/>
                <a:gd name="T56" fmla="*/ 1 w 1216"/>
                <a:gd name="T57" fmla="*/ 639 h 1215"/>
                <a:gd name="T58" fmla="*/ 1216 w 1216"/>
                <a:gd name="T59" fmla="*/ 574 h 1215"/>
                <a:gd name="T60" fmla="*/ 1216 w 1216"/>
                <a:gd name="T61" fmla="*/ 615 h 1215"/>
                <a:gd name="T62" fmla="*/ 0 w 1216"/>
                <a:gd name="T63" fmla="*/ 599 h 1215"/>
                <a:gd name="T64" fmla="*/ 1206 w 1216"/>
                <a:gd name="T65" fmla="*/ 494 h 1215"/>
                <a:gd name="T66" fmla="*/ 1206 w 1216"/>
                <a:gd name="T67" fmla="*/ 494 h 1215"/>
                <a:gd name="T68" fmla="*/ 24 w 1216"/>
                <a:gd name="T69" fmla="*/ 480 h 1215"/>
                <a:gd name="T70" fmla="*/ 1187 w 1216"/>
                <a:gd name="T71" fmla="*/ 457 h 1215"/>
                <a:gd name="T72" fmla="*/ 24 w 1216"/>
                <a:gd name="T73" fmla="*/ 439 h 1215"/>
                <a:gd name="T74" fmla="*/ 1155 w 1216"/>
                <a:gd name="T75" fmla="*/ 340 h 1215"/>
                <a:gd name="T76" fmla="*/ 1155 w 1216"/>
                <a:gd name="T77" fmla="*/ 340 h 1215"/>
                <a:gd name="T78" fmla="*/ 78 w 1216"/>
                <a:gd name="T79" fmla="*/ 330 h 1215"/>
                <a:gd name="T80" fmla="*/ 1127 w 1216"/>
                <a:gd name="T81" fmla="*/ 310 h 1215"/>
                <a:gd name="T82" fmla="*/ 90 w 1216"/>
                <a:gd name="T83" fmla="*/ 290 h 1215"/>
                <a:gd name="T84" fmla="*/ 1065 w 1216"/>
                <a:gd name="T85" fmla="*/ 206 h 1215"/>
                <a:gd name="T86" fmla="*/ 1065 w 1216"/>
                <a:gd name="T87" fmla="*/ 206 h 1215"/>
                <a:gd name="T88" fmla="*/ 170 w 1216"/>
                <a:gd name="T89" fmla="*/ 200 h 1215"/>
                <a:gd name="T90" fmla="*/ 1030 w 1216"/>
                <a:gd name="T91" fmla="*/ 183 h 1215"/>
                <a:gd name="T92" fmla="*/ 192 w 1216"/>
                <a:gd name="T93" fmla="*/ 164 h 1215"/>
                <a:gd name="T94" fmla="*/ 942 w 1216"/>
                <a:gd name="T95" fmla="*/ 100 h 1215"/>
                <a:gd name="T96" fmla="*/ 942 w 1216"/>
                <a:gd name="T97" fmla="*/ 100 h 1215"/>
                <a:gd name="T98" fmla="*/ 294 w 1216"/>
                <a:gd name="T99" fmla="*/ 99 h 1215"/>
                <a:gd name="T100" fmla="*/ 903 w 1216"/>
                <a:gd name="T101" fmla="*/ 87 h 1215"/>
                <a:gd name="T102" fmla="*/ 324 w 1216"/>
                <a:gd name="T103" fmla="*/ 70 h 1215"/>
                <a:gd name="T104" fmla="*/ 796 w 1216"/>
                <a:gd name="T105" fmla="*/ 29 h 1215"/>
                <a:gd name="T106" fmla="*/ 796 w 1216"/>
                <a:gd name="T107" fmla="*/ 29 h 1215"/>
                <a:gd name="T108" fmla="*/ 439 w 1216"/>
                <a:gd name="T109" fmla="*/ 34 h 1215"/>
                <a:gd name="T110" fmla="*/ 755 w 1216"/>
                <a:gd name="T111" fmla="*/ 28 h 1215"/>
                <a:gd name="T112" fmla="*/ 475 w 1216"/>
                <a:gd name="T113" fmla="*/ 14 h 1215"/>
                <a:gd name="T114" fmla="*/ 637 w 1216"/>
                <a:gd name="T115" fmla="*/ 0 h 1215"/>
                <a:gd name="T116" fmla="*/ 677 w 1216"/>
                <a:gd name="T117" fmla="*/ 4 h 1215"/>
                <a:gd name="T118" fmla="*/ 556 w 1216"/>
                <a:gd name="T119" fmla="*/ 2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6" h="1215">
                  <a:moveTo>
                    <a:pt x="579" y="1204"/>
                  </a:moveTo>
                  <a:cubicBezTo>
                    <a:pt x="579" y="1214"/>
                    <a:pt x="579" y="1214"/>
                    <a:pt x="579" y="1214"/>
                  </a:cubicBezTo>
                  <a:cubicBezTo>
                    <a:pt x="589" y="1215"/>
                    <a:pt x="599" y="1215"/>
                    <a:pt x="609" y="1215"/>
                  </a:cubicBezTo>
                  <a:cubicBezTo>
                    <a:pt x="612" y="1215"/>
                    <a:pt x="616" y="1215"/>
                    <a:pt x="619" y="1215"/>
                  </a:cubicBezTo>
                  <a:cubicBezTo>
                    <a:pt x="619" y="1205"/>
                    <a:pt x="619" y="1205"/>
                    <a:pt x="619" y="1205"/>
                  </a:cubicBezTo>
                  <a:cubicBezTo>
                    <a:pt x="616" y="1205"/>
                    <a:pt x="613" y="1205"/>
                    <a:pt x="609" y="1205"/>
                  </a:cubicBezTo>
                  <a:cubicBezTo>
                    <a:pt x="599" y="1205"/>
                    <a:pt x="589" y="1205"/>
                    <a:pt x="579" y="1204"/>
                  </a:cubicBezTo>
                  <a:moveTo>
                    <a:pt x="699" y="1198"/>
                  </a:moveTo>
                  <a:cubicBezTo>
                    <a:pt x="686" y="1200"/>
                    <a:pt x="672" y="1202"/>
                    <a:pt x="659" y="1203"/>
                  </a:cubicBezTo>
                  <a:cubicBezTo>
                    <a:pt x="660" y="1213"/>
                    <a:pt x="660" y="1213"/>
                    <a:pt x="660" y="1213"/>
                  </a:cubicBezTo>
                  <a:cubicBezTo>
                    <a:pt x="673" y="1212"/>
                    <a:pt x="687" y="1210"/>
                    <a:pt x="700" y="1208"/>
                  </a:cubicBezTo>
                  <a:cubicBezTo>
                    <a:pt x="699" y="1198"/>
                    <a:pt x="699" y="1198"/>
                    <a:pt x="699" y="1198"/>
                  </a:cubicBezTo>
                  <a:moveTo>
                    <a:pt x="500" y="1195"/>
                  </a:moveTo>
                  <a:cubicBezTo>
                    <a:pt x="498" y="1205"/>
                    <a:pt x="498" y="1205"/>
                    <a:pt x="498" y="1205"/>
                  </a:cubicBezTo>
                  <a:cubicBezTo>
                    <a:pt x="511" y="1207"/>
                    <a:pt x="525" y="1210"/>
                    <a:pt x="538" y="1211"/>
                  </a:cubicBezTo>
                  <a:cubicBezTo>
                    <a:pt x="539" y="1201"/>
                    <a:pt x="539" y="1201"/>
                    <a:pt x="539" y="1201"/>
                  </a:cubicBezTo>
                  <a:cubicBezTo>
                    <a:pt x="526" y="1200"/>
                    <a:pt x="513" y="1198"/>
                    <a:pt x="500" y="1195"/>
                  </a:cubicBezTo>
                  <a:moveTo>
                    <a:pt x="777" y="1181"/>
                  </a:moveTo>
                  <a:cubicBezTo>
                    <a:pt x="764" y="1185"/>
                    <a:pt x="751" y="1188"/>
                    <a:pt x="738" y="1191"/>
                  </a:cubicBezTo>
                  <a:cubicBezTo>
                    <a:pt x="740" y="1201"/>
                    <a:pt x="740" y="1201"/>
                    <a:pt x="740" y="1201"/>
                  </a:cubicBezTo>
                  <a:cubicBezTo>
                    <a:pt x="753" y="1198"/>
                    <a:pt x="766" y="1195"/>
                    <a:pt x="779" y="1191"/>
                  </a:cubicBezTo>
                  <a:cubicBezTo>
                    <a:pt x="777" y="1181"/>
                    <a:pt x="777" y="1181"/>
                    <a:pt x="777" y="1181"/>
                  </a:cubicBezTo>
                  <a:moveTo>
                    <a:pt x="422" y="1176"/>
                  </a:moveTo>
                  <a:cubicBezTo>
                    <a:pt x="419" y="1185"/>
                    <a:pt x="419" y="1185"/>
                    <a:pt x="419" y="1185"/>
                  </a:cubicBezTo>
                  <a:cubicBezTo>
                    <a:pt x="432" y="1189"/>
                    <a:pt x="445" y="1193"/>
                    <a:pt x="458" y="1196"/>
                  </a:cubicBezTo>
                  <a:cubicBezTo>
                    <a:pt x="461" y="1187"/>
                    <a:pt x="461" y="1187"/>
                    <a:pt x="461" y="1187"/>
                  </a:cubicBezTo>
                  <a:cubicBezTo>
                    <a:pt x="448" y="1184"/>
                    <a:pt x="435" y="1180"/>
                    <a:pt x="422" y="1176"/>
                  </a:cubicBezTo>
                  <a:moveTo>
                    <a:pt x="852" y="1154"/>
                  </a:moveTo>
                  <a:cubicBezTo>
                    <a:pt x="840" y="1159"/>
                    <a:pt x="827" y="1164"/>
                    <a:pt x="814" y="1169"/>
                  </a:cubicBezTo>
                  <a:cubicBezTo>
                    <a:pt x="818" y="1178"/>
                    <a:pt x="818" y="1178"/>
                    <a:pt x="818" y="1178"/>
                  </a:cubicBezTo>
                  <a:cubicBezTo>
                    <a:pt x="831" y="1173"/>
                    <a:pt x="843" y="1168"/>
                    <a:pt x="856" y="1163"/>
                  </a:cubicBezTo>
                  <a:cubicBezTo>
                    <a:pt x="852" y="1154"/>
                    <a:pt x="852" y="1154"/>
                    <a:pt x="852" y="1154"/>
                  </a:cubicBezTo>
                  <a:moveTo>
                    <a:pt x="348" y="1146"/>
                  </a:moveTo>
                  <a:cubicBezTo>
                    <a:pt x="344" y="1155"/>
                    <a:pt x="344" y="1155"/>
                    <a:pt x="344" y="1155"/>
                  </a:cubicBezTo>
                  <a:cubicBezTo>
                    <a:pt x="356" y="1161"/>
                    <a:pt x="369" y="1166"/>
                    <a:pt x="381" y="1171"/>
                  </a:cubicBezTo>
                  <a:cubicBezTo>
                    <a:pt x="385" y="1162"/>
                    <a:pt x="385" y="1162"/>
                    <a:pt x="385" y="1162"/>
                  </a:cubicBezTo>
                  <a:cubicBezTo>
                    <a:pt x="373" y="1157"/>
                    <a:pt x="360" y="1152"/>
                    <a:pt x="348" y="1146"/>
                  </a:cubicBezTo>
                  <a:moveTo>
                    <a:pt x="922" y="1116"/>
                  </a:moveTo>
                  <a:cubicBezTo>
                    <a:pt x="911" y="1123"/>
                    <a:pt x="899" y="1130"/>
                    <a:pt x="887" y="1136"/>
                  </a:cubicBezTo>
                  <a:cubicBezTo>
                    <a:pt x="892" y="1145"/>
                    <a:pt x="892" y="1145"/>
                    <a:pt x="892" y="1145"/>
                  </a:cubicBezTo>
                  <a:cubicBezTo>
                    <a:pt x="904" y="1139"/>
                    <a:pt x="916" y="1132"/>
                    <a:pt x="927" y="1125"/>
                  </a:cubicBezTo>
                  <a:cubicBezTo>
                    <a:pt x="922" y="1116"/>
                    <a:pt x="922" y="1116"/>
                    <a:pt x="922" y="1116"/>
                  </a:cubicBezTo>
                  <a:moveTo>
                    <a:pt x="279" y="1106"/>
                  </a:moveTo>
                  <a:cubicBezTo>
                    <a:pt x="273" y="1115"/>
                    <a:pt x="273" y="1115"/>
                    <a:pt x="273" y="1115"/>
                  </a:cubicBezTo>
                  <a:cubicBezTo>
                    <a:pt x="285" y="1122"/>
                    <a:pt x="296" y="1129"/>
                    <a:pt x="308" y="1136"/>
                  </a:cubicBezTo>
                  <a:cubicBezTo>
                    <a:pt x="313" y="1127"/>
                    <a:pt x="313" y="1127"/>
                    <a:pt x="313" y="1127"/>
                  </a:cubicBezTo>
                  <a:cubicBezTo>
                    <a:pt x="301" y="1121"/>
                    <a:pt x="290" y="1114"/>
                    <a:pt x="279" y="1106"/>
                  </a:cubicBezTo>
                  <a:moveTo>
                    <a:pt x="987" y="1070"/>
                  </a:moveTo>
                  <a:cubicBezTo>
                    <a:pt x="977" y="1078"/>
                    <a:pt x="966" y="1086"/>
                    <a:pt x="955" y="1094"/>
                  </a:cubicBezTo>
                  <a:cubicBezTo>
                    <a:pt x="961" y="1102"/>
                    <a:pt x="961" y="1102"/>
                    <a:pt x="961" y="1102"/>
                  </a:cubicBezTo>
                  <a:cubicBezTo>
                    <a:pt x="972" y="1095"/>
                    <a:pt x="983" y="1086"/>
                    <a:pt x="993" y="1078"/>
                  </a:cubicBezTo>
                  <a:cubicBezTo>
                    <a:pt x="987" y="1070"/>
                    <a:pt x="987" y="1070"/>
                    <a:pt x="987" y="1070"/>
                  </a:cubicBezTo>
                  <a:moveTo>
                    <a:pt x="215" y="1058"/>
                  </a:moveTo>
                  <a:cubicBezTo>
                    <a:pt x="209" y="1066"/>
                    <a:pt x="209" y="1066"/>
                    <a:pt x="209" y="1066"/>
                  </a:cubicBezTo>
                  <a:cubicBezTo>
                    <a:pt x="219" y="1074"/>
                    <a:pt x="229" y="1083"/>
                    <a:pt x="240" y="1091"/>
                  </a:cubicBezTo>
                  <a:cubicBezTo>
                    <a:pt x="246" y="1083"/>
                    <a:pt x="246" y="1083"/>
                    <a:pt x="246" y="1083"/>
                  </a:cubicBezTo>
                  <a:cubicBezTo>
                    <a:pt x="236" y="1075"/>
                    <a:pt x="225" y="1067"/>
                    <a:pt x="215" y="1058"/>
                  </a:cubicBezTo>
                  <a:moveTo>
                    <a:pt x="1045" y="1015"/>
                  </a:moveTo>
                  <a:cubicBezTo>
                    <a:pt x="1036" y="1025"/>
                    <a:pt x="1027" y="1035"/>
                    <a:pt x="1017" y="1044"/>
                  </a:cubicBezTo>
                  <a:cubicBezTo>
                    <a:pt x="1024" y="1051"/>
                    <a:pt x="1024" y="1051"/>
                    <a:pt x="1024" y="1051"/>
                  </a:cubicBezTo>
                  <a:cubicBezTo>
                    <a:pt x="1034" y="1042"/>
                    <a:pt x="1043" y="1032"/>
                    <a:pt x="1053" y="1022"/>
                  </a:cubicBezTo>
                  <a:cubicBezTo>
                    <a:pt x="1045" y="1015"/>
                    <a:pt x="1045" y="1015"/>
                    <a:pt x="1045" y="1015"/>
                  </a:cubicBezTo>
                  <a:moveTo>
                    <a:pt x="159" y="1002"/>
                  </a:moveTo>
                  <a:cubicBezTo>
                    <a:pt x="151" y="1008"/>
                    <a:pt x="151" y="1008"/>
                    <a:pt x="151" y="1008"/>
                  </a:cubicBezTo>
                  <a:cubicBezTo>
                    <a:pt x="160" y="1018"/>
                    <a:pt x="169" y="1028"/>
                    <a:pt x="179" y="1038"/>
                  </a:cubicBezTo>
                  <a:cubicBezTo>
                    <a:pt x="186" y="1031"/>
                    <a:pt x="186" y="1031"/>
                    <a:pt x="186" y="1031"/>
                  </a:cubicBezTo>
                  <a:cubicBezTo>
                    <a:pt x="177" y="1021"/>
                    <a:pt x="167" y="1011"/>
                    <a:pt x="159" y="1002"/>
                  </a:cubicBezTo>
                  <a:moveTo>
                    <a:pt x="1096" y="954"/>
                  </a:moveTo>
                  <a:cubicBezTo>
                    <a:pt x="1088" y="964"/>
                    <a:pt x="1080" y="975"/>
                    <a:pt x="1072" y="985"/>
                  </a:cubicBezTo>
                  <a:cubicBezTo>
                    <a:pt x="1079" y="992"/>
                    <a:pt x="1079" y="992"/>
                    <a:pt x="1079" y="992"/>
                  </a:cubicBezTo>
                  <a:cubicBezTo>
                    <a:pt x="1088" y="981"/>
                    <a:pt x="1096" y="970"/>
                    <a:pt x="1104" y="960"/>
                  </a:cubicBezTo>
                  <a:cubicBezTo>
                    <a:pt x="1096" y="954"/>
                    <a:pt x="1096" y="954"/>
                    <a:pt x="1096" y="954"/>
                  </a:cubicBezTo>
                  <a:moveTo>
                    <a:pt x="110" y="938"/>
                  </a:moveTo>
                  <a:cubicBezTo>
                    <a:pt x="102" y="944"/>
                    <a:pt x="102" y="944"/>
                    <a:pt x="102" y="944"/>
                  </a:cubicBezTo>
                  <a:cubicBezTo>
                    <a:pt x="109" y="955"/>
                    <a:pt x="117" y="966"/>
                    <a:pt x="125" y="977"/>
                  </a:cubicBezTo>
                  <a:cubicBezTo>
                    <a:pt x="133" y="971"/>
                    <a:pt x="133" y="971"/>
                    <a:pt x="133" y="971"/>
                  </a:cubicBezTo>
                  <a:cubicBezTo>
                    <a:pt x="125" y="960"/>
                    <a:pt x="117" y="949"/>
                    <a:pt x="110" y="938"/>
                  </a:cubicBezTo>
                  <a:moveTo>
                    <a:pt x="1138" y="885"/>
                  </a:moveTo>
                  <a:cubicBezTo>
                    <a:pt x="1132" y="897"/>
                    <a:pt x="1125" y="909"/>
                    <a:pt x="1118" y="920"/>
                  </a:cubicBezTo>
                  <a:cubicBezTo>
                    <a:pt x="1127" y="926"/>
                    <a:pt x="1127" y="926"/>
                    <a:pt x="1127" y="926"/>
                  </a:cubicBezTo>
                  <a:cubicBezTo>
                    <a:pt x="1134" y="914"/>
                    <a:pt x="1141" y="902"/>
                    <a:pt x="1147" y="890"/>
                  </a:cubicBezTo>
                  <a:cubicBezTo>
                    <a:pt x="1138" y="885"/>
                    <a:pt x="1138" y="885"/>
                    <a:pt x="1138" y="885"/>
                  </a:cubicBezTo>
                  <a:moveTo>
                    <a:pt x="71" y="869"/>
                  </a:moveTo>
                  <a:cubicBezTo>
                    <a:pt x="62" y="873"/>
                    <a:pt x="62" y="873"/>
                    <a:pt x="62" y="873"/>
                  </a:cubicBezTo>
                  <a:cubicBezTo>
                    <a:pt x="67" y="885"/>
                    <a:pt x="74" y="898"/>
                    <a:pt x="81" y="909"/>
                  </a:cubicBezTo>
                  <a:cubicBezTo>
                    <a:pt x="89" y="904"/>
                    <a:pt x="89" y="904"/>
                    <a:pt x="89" y="904"/>
                  </a:cubicBezTo>
                  <a:cubicBezTo>
                    <a:pt x="83" y="893"/>
                    <a:pt x="76" y="881"/>
                    <a:pt x="71" y="869"/>
                  </a:cubicBezTo>
                  <a:moveTo>
                    <a:pt x="1170" y="813"/>
                  </a:moveTo>
                  <a:cubicBezTo>
                    <a:pt x="1166" y="825"/>
                    <a:pt x="1161" y="838"/>
                    <a:pt x="1155" y="850"/>
                  </a:cubicBezTo>
                  <a:cubicBezTo>
                    <a:pt x="1164" y="854"/>
                    <a:pt x="1164" y="854"/>
                    <a:pt x="1164" y="854"/>
                  </a:cubicBezTo>
                  <a:cubicBezTo>
                    <a:pt x="1170" y="841"/>
                    <a:pt x="1175" y="829"/>
                    <a:pt x="1180" y="816"/>
                  </a:cubicBezTo>
                  <a:cubicBezTo>
                    <a:pt x="1170" y="813"/>
                    <a:pt x="1170" y="813"/>
                    <a:pt x="1170" y="813"/>
                  </a:cubicBezTo>
                  <a:moveTo>
                    <a:pt x="40" y="795"/>
                  </a:moveTo>
                  <a:cubicBezTo>
                    <a:pt x="31" y="798"/>
                    <a:pt x="31" y="798"/>
                    <a:pt x="31" y="798"/>
                  </a:cubicBezTo>
                  <a:cubicBezTo>
                    <a:pt x="35" y="811"/>
                    <a:pt x="40" y="824"/>
                    <a:pt x="45" y="836"/>
                  </a:cubicBezTo>
                  <a:cubicBezTo>
                    <a:pt x="54" y="833"/>
                    <a:pt x="54" y="833"/>
                    <a:pt x="54" y="833"/>
                  </a:cubicBezTo>
                  <a:cubicBezTo>
                    <a:pt x="49" y="820"/>
                    <a:pt x="45" y="808"/>
                    <a:pt x="40" y="795"/>
                  </a:cubicBezTo>
                  <a:moveTo>
                    <a:pt x="1192" y="736"/>
                  </a:moveTo>
                  <a:cubicBezTo>
                    <a:pt x="1190" y="749"/>
                    <a:pt x="1186" y="762"/>
                    <a:pt x="1183" y="775"/>
                  </a:cubicBezTo>
                  <a:cubicBezTo>
                    <a:pt x="1192" y="778"/>
                    <a:pt x="1192" y="778"/>
                    <a:pt x="1192" y="778"/>
                  </a:cubicBezTo>
                  <a:cubicBezTo>
                    <a:pt x="1196" y="765"/>
                    <a:pt x="1199" y="751"/>
                    <a:pt x="1202" y="738"/>
                  </a:cubicBezTo>
                  <a:cubicBezTo>
                    <a:pt x="1192" y="736"/>
                    <a:pt x="1192" y="736"/>
                    <a:pt x="1192" y="736"/>
                  </a:cubicBezTo>
                  <a:moveTo>
                    <a:pt x="20" y="718"/>
                  </a:moveTo>
                  <a:cubicBezTo>
                    <a:pt x="11" y="720"/>
                    <a:pt x="11" y="720"/>
                    <a:pt x="11" y="720"/>
                  </a:cubicBezTo>
                  <a:cubicBezTo>
                    <a:pt x="13" y="733"/>
                    <a:pt x="16" y="746"/>
                    <a:pt x="19" y="759"/>
                  </a:cubicBezTo>
                  <a:cubicBezTo>
                    <a:pt x="29" y="757"/>
                    <a:pt x="29" y="757"/>
                    <a:pt x="29" y="757"/>
                  </a:cubicBezTo>
                  <a:cubicBezTo>
                    <a:pt x="26" y="744"/>
                    <a:pt x="23" y="731"/>
                    <a:pt x="20" y="718"/>
                  </a:cubicBezTo>
                  <a:moveTo>
                    <a:pt x="1205" y="655"/>
                  </a:moveTo>
                  <a:cubicBezTo>
                    <a:pt x="1204" y="657"/>
                    <a:pt x="1204" y="657"/>
                    <a:pt x="1204" y="657"/>
                  </a:cubicBezTo>
                  <a:cubicBezTo>
                    <a:pt x="1203" y="671"/>
                    <a:pt x="1202" y="684"/>
                    <a:pt x="1200" y="697"/>
                  </a:cubicBezTo>
                  <a:cubicBezTo>
                    <a:pt x="1210" y="698"/>
                    <a:pt x="1210" y="698"/>
                    <a:pt x="1210" y="698"/>
                  </a:cubicBezTo>
                  <a:cubicBezTo>
                    <a:pt x="1212" y="685"/>
                    <a:pt x="1213" y="671"/>
                    <a:pt x="1214" y="658"/>
                  </a:cubicBezTo>
                  <a:cubicBezTo>
                    <a:pt x="1215" y="656"/>
                    <a:pt x="1215" y="656"/>
                    <a:pt x="1215" y="656"/>
                  </a:cubicBezTo>
                  <a:cubicBezTo>
                    <a:pt x="1205" y="655"/>
                    <a:pt x="1205" y="655"/>
                    <a:pt x="1205" y="655"/>
                  </a:cubicBezTo>
                  <a:moveTo>
                    <a:pt x="11" y="639"/>
                  </a:moveTo>
                  <a:cubicBezTo>
                    <a:pt x="1" y="639"/>
                    <a:pt x="1" y="639"/>
                    <a:pt x="1" y="639"/>
                  </a:cubicBezTo>
                  <a:cubicBezTo>
                    <a:pt x="2" y="653"/>
                    <a:pt x="3" y="666"/>
                    <a:pt x="4" y="680"/>
                  </a:cubicBezTo>
                  <a:cubicBezTo>
                    <a:pt x="14" y="678"/>
                    <a:pt x="14" y="678"/>
                    <a:pt x="14" y="678"/>
                  </a:cubicBezTo>
                  <a:cubicBezTo>
                    <a:pt x="13" y="665"/>
                    <a:pt x="12" y="652"/>
                    <a:pt x="11" y="639"/>
                  </a:cubicBezTo>
                  <a:moveTo>
                    <a:pt x="1216" y="574"/>
                  </a:moveTo>
                  <a:cubicBezTo>
                    <a:pt x="1206" y="575"/>
                    <a:pt x="1206" y="575"/>
                    <a:pt x="1206" y="575"/>
                  </a:cubicBezTo>
                  <a:cubicBezTo>
                    <a:pt x="1206" y="585"/>
                    <a:pt x="1206" y="596"/>
                    <a:pt x="1206" y="607"/>
                  </a:cubicBezTo>
                  <a:cubicBezTo>
                    <a:pt x="1206" y="615"/>
                    <a:pt x="1206" y="615"/>
                    <a:pt x="1206" y="615"/>
                  </a:cubicBezTo>
                  <a:cubicBezTo>
                    <a:pt x="1216" y="615"/>
                    <a:pt x="1216" y="615"/>
                    <a:pt x="1216" y="615"/>
                  </a:cubicBezTo>
                  <a:cubicBezTo>
                    <a:pt x="1216" y="607"/>
                    <a:pt x="1216" y="607"/>
                    <a:pt x="1216" y="607"/>
                  </a:cubicBezTo>
                  <a:cubicBezTo>
                    <a:pt x="1216" y="596"/>
                    <a:pt x="1216" y="585"/>
                    <a:pt x="1216" y="574"/>
                  </a:cubicBezTo>
                  <a:moveTo>
                    <a:pt x="2" y="558"/>
                  </a:moveTo>
                  <a:cubicBezTo>
                    <a:pt x="1" y="572"/>
                    <a:pt x="1" y="585"/>
                    <a:pt x="0" y="599"/>
                  </a:cubicBezTo>
                  <a:cubicBezTo>
                    <a:pt x="10" y="599"/>
                    <a:pt x="10" y="599"/>
                    <a:pt x="10" y="599"/>
                  </a:cubicBezTo>
                  <a:cubicBezTo>
                    <a:pt x="11" y="585"/>
                    <a:pt x="11" y="572"/>
                    <a:pt x="12" y="559"/>
                  </a:cubicBezTo>
                  <a:cubicBezTo>
                    <a:pt x="2" y="558"/>
                    <a:pt x="2" y="558"/>
                    <a:pt x="2" y="558"/>
                  </a:cubicBezTo>
                  <a:moveTo>
                    <a:pt x="1206" y="494"/>
                  </a:moveTo>
                  <a:cubicBezTo>
                    <a:pt x="1196" y="496"/>
                    <a:pt x="1196" y="496"/>
                    <a:pt x="1196" y="496"/>
                  </a:cubicBezTo>
                  <a:cubicBezTo>
                    <a:pt x="1198" y="509"/>
                    <a:pt x="1201" y="522"/>
                    <a:pt x="1202" y="535"/>
                  </a:cubicBezTo>
                  <a:cubicBezTo>
                    <a:pt x="1212" y="534"/>
                    <a:pt x="1212" y="534"/>
                    <a:pt x="1212" y="534"/>
                  </a:cubicBezTo>
                  <a:cubicBezTo>
                    <a:pt x="1210" y="520"/>
                    <a:pt x="1208" y="507"/>
                    <a:pt x="1206" y="494"/>
                  </a:cubicBezTo>
                  <a:moveTo>
                    <a:pt x="14" y="478"/>
                  </a:moveTo>
                  <a:cubicBezTo>
                    <a:pt x="11" y="491"/>
                    <a:pt x="9" y="504"/>
                    <a:pt x="7" y="518"/>
                  </a:cubicBezTo>
                  <a:cubicBezTo>
                    <a:pt x="17" y="519"/>
                    <a:pt x="17" y="519"/>
                    <a:pt x="17" y="519"/>
                  </a:cubicBezTo>
                  <a:cubicBezTo>
                    <a:pt x="19" y="506"/>
                    <a:pt x="21" y="493"/>
                    <a:pt x="24" y="480"/>
                  </a:cubicBezTo>
                  <a:cubicBezTo>
                    <a:pt x="14" y="478"/>
                    <a:pt x="14" y="478"/>
                    <a:pt x="14" y="478"/>
                  </a:cubicBezTo>
                  <a:moveTo>
                    <a:pt x="1185" y="415"/>
                  </a:moveTo>
                  <a:cubicBezTo>
                    <a:pt x="1176" y="418"/>
                    <a:pt x="1176" y="418"/>
                    <a:pt x="1176" y="418"/>
                  </a:cubicBezTo>
                  <a:cubicBezTo>
                    <a:pt x="1180" y="431"/>
                    <a:pt x="1184" y="444"/>
                    <a:pt x="1187" y="457"/>
                  </a:cubicBezTo>
                  <a:cubicBezTo>
                    <a:pt x="1197" y="454"/>
                    <a:pt x="1197" y="454"/>
                    <a:pt x="1197" y="454"/>
                  </a:cubicBezTo>
                  <a:cubicBezTo>
                    <a:pt x="1194" y="441"/>
                    <a:pt x="1190" y="428"/>
                    <a:pt x="1185" y="415"/>
                  </a:cubicBezTo>
                  <a:moveTo>
                    <a:pt x="37" y="400"/>
                  </a:moveTo>
                  <a:cubicBezTo>
                    <a:pt x="32" y="412"/>
                    <a:pt x="28" y="425"/>
                    <a:pt x="24" y="439"/>
                  </a:cubicBezTo>
                  <a:cubicBezTo>
                    <a:pt x="34" y="441"/>
                    <a:pt x="34" y="441"/>
                    <a:pt x="34" y="441"/>
                  </a:cubicBezTo>
                  <a:cubicBezTo>
                    <a:pt x="37" y="428"/>
                    <a:pt x="42" y="415"/>
                    <a:pt x="46" y="403"/>
                  </a:cubicBezTo>
                  <a:cubicBezTo>
                    <a:pt x="37" y="400"/>
                    <a:pt x="37" y="400"/>
                    <a:pt x="37" y="400"/>
                  </a:cubicBezTo>
                  <a:moveTo>
                    <a:pt x="1155" y="340"/>
                  </a:moveTo>
                  <a:cubicBezTo>
                    <a:pt x="1146" y="345"/>
                    <a:pt x="1146" y="345"/>
                    <a:pt x="1146" y="345"/>
                  </a:cubicBezTo>
                  <a:cubicBezTo>
                    <a:pt x="1152" y="357"/>
                    <a:pt x="1157" y="369"/>
                    <a:pt x="1162" y="381"/>
                  </a:cubicBezTo>
                  <a:cubicBezTo>
                    <a:pt x="1171" y="377"/>
                    <a:pt x="1171" y="377"/>
                    <a:pt x="1171" y="377"/>
                  </a:cubicBezTo>
                  <a:cubicBezTo>
                    <a:pt x="1166" y="365"/>
                    <a:pt x="1161" y="352"/>
                    <a:pt x="1155" y="340"/>
                  </a:cubicBezTo>
                  <a:moveTo>
                    <a:pt x="69" y="326"/>
                  </a:moveTo>
                  <a:cubicBezTo>
                    <a:pt x="63" y="337"/>
                    <a:pt x="57" y="350"/>
                    <a:pt x="52" y="362"/>
                  </a:cubicBezTo>
                  <a:cubicBezTo>
                    <a:pt x="61" y="366"/>
                    <a:pt x="61" y="366"/>
                    <a:pt x="61" y="366"/>
                  </a:cubicBezTo>
                  <a:cubicBezTo>
                    <a:pt x="66" y="354"/>
                    <a:pt x="72" y="342"/>
                    <a:pt x="78" y="330"/>
                  </a:cubicBezTo>
                  <a:cubicBezTo>
                    <a:pt x="69" y="326"/>
                    <a:pt x="69" y="326"/>
                    <a:pt x="69" y="326"/>
                  </a:cubicBezTo>
                  <a:moveTo>
                    <a:pt x="1114" y="270"/>
                  </a:moveTo>
                  <a:cubicBezTo>
                    <a:pt x="1106" y="276"/>
                    <a:pt x="1106" y="276"/>
                    <a:pt x="1106" y="276"/>
                  </a:cubicBezTo>
                  <a:cubicBezTo>
                    <a:pt x="1113" y="287"/>
                    <a:pt x="1120" y="298"/>
                    <a:pt x="1127" y="310"/>
                  </a:cubicBezTo>
                  <a:cubicBezTo>
                    <a:pt x="1136" y="305"/>
                    <a:pt x="1136" y="305"/>
                    <a:pt x="1136" y="305"/>
                  </a:cubicBezTo>
                  <a:cubicBezTo>
                    <a:pt x="1129" y="293"/>
                    <a:pt x="1122" y="281"/>
                    <a:pt x="1114" y="270"/>
                  </a:cubicBezTo>
                  <a:moveTo>
                    <a:pt x="112" y="256"/>
                  </a:moveTo>
                  <a:cubicBezTo>
                    <a:pt x="104" y="267"/>
                    <a:pt x="97" y="278"/>
                    <a:pt x="90" y="290"/>
                  </a:cubicBezTo>
                  <a:cubicBezTo>
                    <a:pt x="98" y="295"/>
                    <a:pt x="98" y="295"/>
                    <a:pt x="98" y="295"/>
                  </a:cubicBezTo>
                  <a:cubicBezTo>
                    <a:pt x="105" y="284"/>
                    <a:pt x="112" y="273"/>
                    <a:pt x="120" y="262"/>
                  </a:cubicBezTo>
                  <a:cubicBezTo>
                    <a:pt x="112" y="256"/>
                    <a:pt x="112" y="256"/>
                    <a:pt x="112" y="256"/>
                  </a:cubicBezTo>
                  <a:moveTo>
                    <a:pt x="1065" y="206"/>
                  </a:moveTo>
                  <a:cubicBezTo>
                    <a:pt x="1057" y="212"/>
                    <a:pt x="1057" y="212"/>
                    <a:pt x="1057" y="212"/>
                  </a:cubicBezTo>
                  <a:cubicBezTo>
                    <a:pt x="1066" y="222"/>
                    <a:pt x="1074" y="233"/>
                    <a:pt x="1083" y="243"/>
                  </a:cubicBezTo>
                  <a:cubicBezTo>
                    <a:pt x="1091" y="237"/>
                    <a:pt x="1091" y="237"/>
                    <a:pt x="1091" y="237"/>
                  </a:cubicBezTo>
                  <a:cubicBezTo>
                    <a:pt x="1082" y="227"/>
                    <a:pt x="1074" y="216"/>
                    <a:pt x="1065" y="206"/>
                  </a:cubicBezTo>
                  <a:moveTo>
                    <a:pt x="163" y="193"/>
                  </a:moveTo>
                  <a:cubicBezTo>
                    <a:pt x="154" y="203"/>
                    <a:pt x="145" y="213"/>
                    <a:pt x="136" y="224"/>
                  </a:cubicBezTo>
                  <a:cubicBezTo>
                    <a:pt x="144" y="230"/>
                    <a:pt x="144" y="230"/>
                    <a:pt x="144" y="230"/>
                  </a:cubicBezTo>
                  <a:cubicBezTo>
                    <a:pt x="153" y="220"/>
                    <a:pt x="161" y="210"/>
                    <a:pt x="170" y="200"/>
                  </a:cubicBezTo>
                  <a:cubicBezTo>
                    <a:pt x="163" y="193"/>
                    <a:pt x="163" y="193"/>
                    <a:pt x="163" y="193"/>
                  </a:cubicBezTo>
                  <a:moveTo>
                    <a:pt x="1007" y="149"/>
                  </a:moveTo>
                  <a:cubicBezTo>
                    <a:pt x="1001" y="156"/>
                    <a:pt x="1001" y="156"/>
                    <a:pt x="1001" y="156"/>
                  </a:cubicBezTo>
                  <a:cubicBezTo>
                    <a:pt x="1011" y="165"/>
                    <a:pt x="1021" y="174"/>
                    <a:pt x="1030" y="183"/>
                  </a:cubicBezTo>
                  <a:cubicBezTo>
                    <a:pt x="1037" y="176"/>
                    <a:pt x="1037" y="176"/>
                    <a:pt x="1037" y="176"/>
                  </a:cubicBezTo>
                  <a:cubicBezTo>
                    <a:pt x="1027" y="167"/>
                    <a:pt x="1017" y="158"/>
                    <a:pt x="1007" y="149"/>
                  </a:cubicBezTo>
                  <a:moveTo>
                    <a:pt x="222" y="138"/>
                  </a:moveTo>
                  <a:cubicBezTo>
                    <a:pt x="212" y="146"/>
                    <a:pt x="202" y="155"/>
                    <a:pt x="192" y="164"/>
                  </a:cubicBezTo>
                  <a:cubicBezTo>
                    <a:pt x="199" y="172"/>
                    <a:pt x="199" y="172"/>
                    <a:pt x="199" y="172"/>
                  </a:cubicBezTo>
                  <a:cubicBezTo>
                    <a:pt x="208" y="163"/>
                    <a:pt x="219" y="154"/>
                    <a:pt x="229" y="146"/>
                  </a:cubicBezTo>
                  <a:cubicBezTo>
                    <a:pt x="222" y="138"/>
                    <a:pt x="222" y="138"/>
                    <a:pt x="222" y="138"/>
                  </a:cubicBezTo>
                  <a:moveTo>
                    <a:pt x="942" y="100"/>
                  </a:moveTo>
                  <a:cubicBezTo>
                    <a:pt x="937" y="108"/>
                    <a:pt x="937" y="108"/>
                    <a:pt x="937" y="108"/>
                  </a:cubicBezTo>
                  <a:cubicBezTo>
                    <a:pt x="948" y="115"/>
                    <a:pt x="959" y="123"/>
                    <a:pt x="970" y="131"/>
                  </a:cubicBezTo>
                  <a:cubicBezTo>
                    <a:pt x="976" y="123"/>
                    <a:pt x="976" y="123"/>
                    <a:pt x="976" y="123"/>
                  </a:cubicBezTo>
                  <a:cubicBezTo>
                    <a:pt x="965" y="115"/>
                    <a:pt x="954" y="107"/>
                    <a:pt x="942" y="100"/>
                  </a:cubicBezTo>
                  <a:moveTo>
                    <a:pt x="288" y="91"/>
                  </a:moveTo>
                  <a:cubicBezTo>
                    <a:pt x="277" y="98"/>
                    <a:pt x="265" y="105"/>
                    <a:pt x="255" y="113"/>
                  </a:cubicBezTo>
                  <a:cubicBezTo>
                    <a:pt x="260" y="121"/>
                    <a:pt x="260" y="121"/>
                    <a:pt x="260" y="121"/>
                  </a:cubicBezTo>
                  <a:cubicBezTo>
                    <a:pt x="271" y="114"/>
                    <a:pt x="282" y="106"/>
                    <a:pt x="294" y="99"/>
                  </a:cubicBezTo>
                  <a:cubicBezTo>
                    <a:pt x="288" y="91"/>
                    <a:pt x="288" y="91"/>
                    <a:pt x="288" y="91"/>
                  </a:cubicBezTo>
                  <a:moveTo>
                    <a:pt x="872" y="60"/>
                  </a:moveTo>
                  <a:cubicBezTo>
                    <a:pt x="867" y="68"/>
                    <a:pt x="867" y="68"/>
                    <a:pt x="867" y="68"/>
                  </a:cubicBezTo>
                  <a:cubicBezTo>
                    <a:pt x="879" y="74"/>
                    <a:pt x="891" y="80"/>
                    <a:pt x="903" y="87"/>
                  </a:cubicBezTo>
                  <a:cubicBezTo>
                    <a:pt x="908" y="78"/>
                    <a:pt x="908" y="78"/>
                    <a:pt x="908" y="78"/>
                  </a:cubicBezTo>
                  <a:cubicBezTo>
                    <a:pt x="896" y="72"/>
                    <a:pt x="884" y="65"/>
                    <a:pt x="872" y="60"/>
                  </a:cubicBezTo>
                  <a:moveTo>
                    <a:pt x="360" y="53"/>
                  </a:moveTo>
                  <a:cubicBezTo>
                    <a:pt x="348" y="58"/>
                    <a:pt x="336" y="64"/>
                    <a:pt x="324" y="70"/>
                  </a:cubicBezTo>
                  <a:cubicBezTo>
                    <a:pt x="328" y="79"/>
                    <a:pt x="328" y="79"/>
                    <a:pt x="328" y="79"/>
                  </a:cubicBezTo>
                  <a:cubicBezTo>
                    <a:pt x="340" y="73"/>
                    <a:pt x="352" y="67"/>
                    <a:pt x="364" y="62"/>
                  </a:cubicBezTo>
                  <a:cubicBezTo>
                    <a:pt x="360" y="53"/>
                    <a:pt x="360" y="53"/>
                    <a:pt x="360" y="53"/>
                  </a:cubicBezTo>
                  <a:moveTo>
                    <a:pt x="796" y="29"/>
                  </a:moveTo>
                  <a:cubicBezTo>
                    <a:pt x="793" y="39"/>
                    <a:pt x="793" y="39"/>
                    <a:pt x="793" y="39"/>
                  </a:cubicBezTo>
                  <a:cubicBezTo>
                    <a:pt x="806" y="43"/>
                    <a:pt x="818" y="48"/>
                    <a:pt x="831" y="52"/>
                  </a:cubicBezTo>
                  <a:cubicBezTo>
                    <a:pt x="835" y="43"/>
                    <a:pt x="835" y="43"/>
                    <a:pt x="835" y="43"/>
                  </a:cubicBezTo>
                  <a:cubicBezTo>
                    <a:pt x="822" y="38"/>
                    <a:pt x="809" y="33"/>
                    <a:pt x="796" y="29"/>
                  </a:cubicBezTo>
                  <a:moveTo>
                    <a:pt x="436" y="24"/>
                  </a:moveTo>
                  <a:cubicBezTo>
                    <a:pt x="423" y="29"/>
                    <a:pt x="410" y="33"/>
                    <a:pt x="398" y="37"/>
                  </a:cubicBezTo>
                  <a:cubicBezTo>
                    <a:pt x="401" y="46"/>
                    <a:pt x="401" y="46"/>
                    <a:pt x="401" y="46"/>
                  </a:cubicBezTo>
                  <a:cubicBezTo>
                    <a:pt x="413" y="42"/>
                    <a:pt x="426" y="38"/>
                    <a:pt x="439" y="34"/>
                  </a:cubicBezTo>
                  <a:cubicBezTo>
                    <a:pt x="436" y="24"/>
                    <a:pt x="436" y="24"/>
                    <a:pt x="436" y="24"/>
                  </a:cubicBezTo>
                  <a:moveTo>
                    <a:pt x="718" y="10"/>
                  </a:moveTo>
                  <a:cubicBezTo>
                    <a:pt x="716" y="19"/>
                    <a:pt x="716" y="19"/>
                    <a:pt x="716" y="19"/>
                  </a:cubicBezTo>
                  <a:cubicBezTo>
                    <a:pt x="729" y="22"/>
                    <a:pt x="742" y="24"/>
                    <a:pt x="755" y="28"/>
                  </a:cubicBezTo>
                  <a:cubicBezTo>
                    <a:pt x="757" y="18"/>
                    <a:pt x="757" y="18"/>
                    <a:pt x="757" y="18"/>
                  </a:cubicBezTo>
                  <a:cubicBezTo>
                    <a:pt x="744" y="15"/>
                    <a:pt x="731" y="12"/>
                    <a:pt x="718" y="10"/>
                  </a:cubicBezTo>
                  <a:moveTo>
                    <a:pt x="515" y="7"/>
                  </a:moveTo>
                  <a:cubicBezTo>
                    <a:pt x="502" y="9"/>
                    <a:pt x="489" y="11"/>
                    <a:pt x="475" y="14"/>
                  </a:cubicBezTo>
                  <a:cubicBezTo>
                    <a:pt x="478" y="24"/>
                    <a:pt x="478" y="24"/>
                    <a:pt x="478" y="24"/>
                  </a:cubicBezTo>
                  <a:cubicBezTo>
                    <a:pt x="491" y="21"/>
                    <a:pt x="504" y="19"/>
                    <a:pt x="517" y="17"/>
                  </a:cubicBezTo>
                  <a:cubicBezTo>
                    <a:pt x="515" y="7"/>
                    <a:pt x="515" y="7"/>
                    <a:pt x="515" y="7"/>
                  </a:cubicBezTo>
                  <a:moveTo>
                    <a:pt x="637" y="0"/>
                  </a:moveTo>
                  <a:cubicBezTo>
                    <a:pt x="636" y="10"/>
                    <a:pt x="636" y="10"/>
                    <a:pt x="636" y="10"/>
                  </a:cubicBezTo>
                  <a:cubicBezTo>
                    <a:pt x="644" y="11"/>
                    <a:pt x="651" y="11"/>
                    <a:pt x="658" y="12"/>
                  </a:cubicBezTo>
                  <a:cubicBezTo>
                    <a:pt x="664" y="12"/>
                    <a:pt x="670" y="13"/>
                    <a:pt x="676" y="14"/>
                  </a:cubicBezTo>
                  <a:cubicBezTo>
                    <a:pt x="677" y="4"/>
                    <a:pt x="677" y="4"/>
                    <a:pt x="677" y="4"/>
                  </a:cubicBezTo>
                  <a:cubicBezTo>
                    <a:pt x="671" y="3"/>
                    <a:pt x="665" y="2"/>
                    <a:pt x="659" y="2"/>
                  </a:cubicBezTo>
                  <a:cubicBezTo>
                    <a:pt x="652" y="1"/>
                    <a:pt x="644" y="1"/>
                    <a:pt x="637" y="0"/>
                  </a:cubicBezTo>
                  <a:moveTo>
                    <a:pt x="596" y="0"/>
                  </a:moveTo>
                  <a:cubicBezTo>
                    <a:pt x="583" y="0"/>
                    <a:pt x="569" y="1"/>
                    <a:pt x="556" y="2"/>
                  </a:cubicBezTo>
                  <a:cubicBezTo>
                    <a:pt x="557" y="12"/>
                    <a:pt x="557" y="12"/>
                    <a:pt x="557" y="12"/>
                  </a:cubicBezTo>
                  <a:cubicBezTo>
                    <a:pt x="570" y="11"/>
                    <a:pt x="583" y="10"/>
                    <a:pt x="596" y="10"/>
                  </a:cubicBezTo>
                  <a:cubicBezTo>
                    <a:pt x="596" y="0"/>
                    <a:pt x="596" y="0"/>
                    <a:pt x="59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91"/>
            <p:cNvSpPr>
              <a:spLocks noEditPoints="1"/>
            </p:cNvSpPr>
            <p:nvPr/>
          </p:nvSpPr>
          <p:spPr bwMode="auto">
            <a:xfrm>
              <a:off x="2214563" y="-452439"/>
              <a:ext cx="7762874" cy="7759696"/>
            </a:xfrm>
            <a:custGeom>
              <a:avLst/>
              <a:gdLst>
                <a:gd name="T0" fmla="*/ 1020 w 2068"/>
                <a:gd name="T1" fmla="*/ 2036 h 2067"/>
                <a:gd name="T2" fmla="*/ 1090 w 2068"/>
                <a:gd name="T3" fmla="*/ 2065 h 2067"/>
                <a:gd name="T4" fmla="*/ 810 w 2068"/>
                <a:gd name="T5" fmla="*/ 2042 h 2067"/>
                <a:gd name="T6" fmla="*/ 1291 w 2068"/>
                <a:gd name="T7" fmla="*/ 2003 h 2067"/>
                <a:gd name="T8" fmla="*/ 1291 w 2068"/>
                <a:gd name="T9" fmla="*/ 2003 h 2067"/>
                <a:gd name="T10" fmla="*/ 750 w 2068"/>
                <a:gd name="T11" fmla="*/ 1996 h 2067"/>
                <a:gd name="T12" fmla="*/ 1367 w 2068"/>
                <a:gd name="T13" fmla="*/ 2012 h 2067"/>
                <a:gd name="T14" fmla="*/ 546 w 2068"/>
                <a:gd name="T15" fmla="*/ 1944 h 2067"/>
                <a:gd name="T16" fmla="*/ 1544 w 2068"/>
                <a:gd name="T17" fmla="*/ 1898 h 2067"/>
                <a:gd name="T18" fmla="*/ 1544 w 2068"/>
                <a:gd name="T19" fmla="*/ 1898 h 2067"/>
                <a:gd name="T20" fmla="*/ 501 w 2068"/>
                <a:gd name="T21" fmla="*/ 1884 h 2067"/>
                <a:gd name="T22" fmla="*/ 1618 w 2068"/>
                <a:gd name="T23" fmla="*/ 1886 h 2067"/>
                <a:gd name="T24" fmla="*/ 318 w 2068"/>
                <a:gd name="T25" fmla="*/ 1779 h 2067"/>
                <a:gd name="T26" fmla="*/ 1758 w 2068"/>
                <a:gd name="T27" fmla="*/ 1729 h 2067"/>
                <a:gd name="T28" fmla="*/ 1758 w 2068"/>
                <a:gd name="T29" fmla="*/ 1729 h 2067"/>
                <a:gd name="T30" fmla="*/ 291 w 2068"/>
                <a:gd name="T31" fmla="*/ 1708 h 2067"/>
                <a:gd name="T32" fmla="*/ 1827 w 2068"/>
                <a:gd name="T33" fmla="*/ 1697 h 2067"/>
                <a:gd name="T34" fmla="*/ 144 w 2068"/>
                <a:gd name="T35" fmla="*/ 1558 h 2067"/>
                <a:gd name="T36" fmla="*/ 1919 w 2068"/>
                <a:gd name="T37" fmla="*/ 1508 h 2067"/>
                <a:gd name="T38" fmla="*/ 1919 w 2068"/>
                <a:gd name="T39" fmla="*/ 1508 h 2067"/>
                <a:gd name="T40" fmla="*/ 137 w 2068"/>
                <a:gd name="T41" fmla="*/ 1483 h 2067"/>
                <a:gd name="T42" fmla="*/ 1977 w 2068"/>
                <a:gd name="T43" fmla="*/ 1459 h 2067"/>
                <a:gd name="T44" fmla="*/ 35 w 2068"/>
                <a:gd name="T45" fmla="*/ 1299 h 2067"/>
                <a:gd name="T46" fmla="*/ 2014 w 2068"/>
                <a:gd name="T47" fmla="*/ 1252 h 2067"/>
                <a:gd name="T48" fmla="*/ 2014 w 2068"/>
                <a:gd name="T49" fmla="*/ 1252 h 2067"/>
                <a:gd name="T50" fmla="*/ 49 w 2068"/>
                <a:gd name="T51" fmla="*/ 1225 h 2067"/>
                <a:gd name="T52" fmla="*/ 2027 w 2068"/>
                <a:gd name="T53" fmla="*/ 1185 h 2067"/>
                <a:gd name="T54" fmla="*/ 2035 w 2068"/>
                <a:gd name="T55" fmla="*/ 1112 h 2067"/>
                <a:gd name="T56" fmla="*/ 32 w 2068"/>
                <a:gd name="T57" fmla="*/ 1089 h 2067"/>
                <a:gd name="T58" fmla="*/ 2067 w 2068"/>
                <a:gd name="T59" fmla="*/ 974 h 2067"/>
                <a:gd name="T60" fmla="*/ 2068 w 2068"/>
                <a:gd name="T61" fmla="*/ 1045 h 2067"/>
                <a:gd name="T62" fmla="*/ 4 w 2068"/>
                <a:gd name="T63" fmla="*/ 947 h 2067"/>
                <a:gd name="T64" fmla="*/ 12 w 2068"/>
                <a:gd name="T65" fmla="*/ 880 h 2067"/>
                <a:gd name="T66" fmla="*/ 2060 w 2068"/>
                <a:gd name="T67" fmla="*/ 904 h 2067"/>
                <a:gd name="T68" fmla="*/ 54 w 2068"/>
                <a:gd name="T69" fmla="*/ 817 h 2067"/>
                <a:gd name="T70" fmla="*/ 1984 w 2068"/>
                <a:gd name="T71" fmla="*/ 708 h 2067"/>
                <a:gd name="T72" fmla="*/ 91 w 2068"/>
                <a:gd name="T73" fmla="*/ 610 h 2067"/>
                <a:gd name="T74" fmla="*/ 91 w 2068"/>
                <a:gd name="T75" fmla="*/ 610 h 2067"/>
                <a:gd name="T76" fmla="*/ 1988 w 2068"/>
                <a:gd name="T77" fmla="*/ 632 h 2067"/>
                <a:gd name="T78" fmla="*/ 149 w 2068"/>
                <a:gd name="T79" fmla="*/ 560 h 2067"/>
                <a:gd name="T80" fmla="*/ 1861 w 2068"/>
                <a:gd name="T81" fmla="*/ 464 h 2067"/>
                <a:gd name="T82" fmla="*/ 241 w 2068"/>
                <a:gd name="T83" fmla="*/ 371 h 2067"/>
                <a:gd name="T84" fmla="*/ 241 w 2068"/>
                <a:gd name="T85" fmla="*/ 371 h 2067"/>
                <a:gd name="T86" fmla="*/ 1844 w 2068"/>
                <a:gd name="T87" fmla="*/ 391 h 2067"/>
                <a:gd name="T88" fmla="*/ 309 w 2068"/>
                <a:gd name="T89" fmla="*/ 339 h 2067"/>
                <a:gd name="T90" fmla="*/ 1677 w 2068"/>
                <a:gd name="T91" fmla="*/ 263 h 2067"/>
                <a:gd name="T92" fmla="*/ 449 w 2068"/>
                <a:gd name="T93" fmla="*/ 182 h 2067"/>
                <a:gd name="T94" fmla="*/ 449 w 2068"/>
                <a:gd name="T95" fmla="*/ 182 h 2067"/>
                <a:gd name="T96" fmla="*/ 1641 w 2068"/>
                <a:gd name="T97" fmla="*/ 196 h 2067"/>
                <a:gd name="T98" fmla="*/ 524 w 2068"/>
                <a:gd name="T99" fmla="*/ 170 h 2067"/>
                <a:gd name="T100" fmla="*/ 1445 w 2068"/>
                <a:gd name="T101" fmla="*/ 118 h 2067"/>
                <a:gd name="T102" fmla="*/ 700 w 2068"/>
                <a:gd name="T103" fmla="*/ 55 h 2067"/>
                <a:gd name="T104" fmla="*/ 700 w 2068"/>
                <a:gd name="T105" fmla="*/ 55 h 2067"/>
                <a:gd name="T106" fmla="*/ 1392 w 2068"/>
                <a:gd name="T107" fmla="*/ 64 h 2067"/>
                <a:gd name="T108" fmla="*/ 775 w 2068"/>
                <a:gd name="T109" fmla="*/ 64 h 2067"/>
                <a:gd name="T110" fmla="*/ 1183 w 2068"/>
                <a:gd name="T111" fmla="*/ 41 h 2067"/>
                <a:gd name="T112" fmla="*/ 976 w 2068"/>
                <a:gd name="T113" fmla="*/ 1 h 2067"/>
                <a:gd name="T114" fmla="*/ 976 w 2068"/>
                <a:gd name="T115" fmla="*/ 1 h 2067"/>
                <a:gd name="T116" fmla="*/ 1117 w 2068"/>
                <a:gd name="T117" fmla="*/ 3 h 2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8" h="2067">
                  <a:moveTo>
                    <a:pt x="952" y="2033"/>
                  </a:moveTo>
                  <a:cubicBezTo>
                    <a:pt x="949" y="2063"/>
                    <a:pt x="949" y="2063"/>
                    <a:pt x="949" y="2063"/>
                  </a:cubicBezTo>
                  <a:cubicBezTo>
                    <a:pt x="973" y="2065"/>
                    <a:pt x="997" y="2066"/>
                    <a:pt x="1020" y="2067"/>
                  </a:cubicBezTo>
                  <a:cubicBezTo>
                    <a:pt x="1020" y="2036"/>
                    <a:pt x="1020" y="2036"/>
                    <a:pt x="1020" y="2036"/>
                  </a:cubicBezTo>
                  <a:cubicBezTo>
                    <a:pt x="998" y="2036"/>
                    <a:pt x="975" y="2035"/>
                    <a:pt x="952" y="2033"/>
                  </a:cubicBezTo>
                  <a:moveTo>
                    <a:pt x="1157" y="2029"/>
                  </a:moveTo>
                  <a:cubicBezTo>
                    <a:pt x="1135" y="2032"/>
                    <a:pt x="1112" y="2034"/>
                    <a:pt x="1089" y="2035"/>
                  </a:cubicBezTo>
                  <a:cubicBezTo>
                    <a:pt x="1090" y="2065"/>
                    <a:pt x="1090" y="2065"/>
                    <a:pt x="1090" y="2065"/>
                  </a:cubicBezTo>
                  <a:cubicBezTo>
                    <a:pt x="1114" y="2064"/>
                    <a:pt x="1137" y="2062"/>
                    <a:pt x="1161" y="2059"/>
                  </a:cubicBezTo>
                  <a:cubicBezTo>
                    <a:pt x="1157" y="2029"/>
                    <a:pt x="1157" y="2029"/>
                    <a:pt x="1157" y="2029"/>
                  </a:cubicBezTo>
                  <a:moveTo>
                    <a:pt x="816" y="2013"/>
                  </a:moveTo>
                  <a:cubicBezTo>
                    <a:pt x="810" y="2042"/>
                    <a:pt x="810" y="2042"/>
                    <a:pt x="810" y="2042"/>
                  </a:cubicBezTo>
                  <a:cubicBezTo>
                    <a:pt x="833" y="2047"/>
                    <a:pt x="856" y="2052"/>
                    <a:pt x="879" y="2055"/>
                  </a:cubicBezTo>
                  <a:cubicBezTo>
                    <a:pt x="884" y="2025"/>
                    <a:pt x="884" y="2025"/>
                    <a:pt x="884" y="2025"/>
                  </a:cubicBezTo>
                  <a:cubicBezTo>
                    <a:pt x="861" y="2022"/>
                    <a:pt x="839" y="2018"/>
                    <a:pt x="816" y="2013"/>
                  </a:cubicBezTo>
                  <a:moveTo>
                    <a:pt x="1291" y="2003"/>
                  </a:moveTo>
                  <a:cubicBezTo>
                    <a:pt x="1269" y="2009"/>
                    <a:pt x="1247" y="2014"/>
                    <a:pt x="1225" y="2019"/>
                  </a:cubicBezTo>
                  <a:cubicBezTo>
                    <a:pt x="1231" y="2048"/>
                    <a:pt x="1231" y="2048"/>
                    <a:pt x="1231" y="2048"/>
                  </a:cubicBezTo>
                  <a:cubicBezTo>
                    <a:pt x="1253" y="2044"/>
                    <a:pt x="1277" y="2038"/>
                    <a:pt x="1299" y="2032"/>
                  </a:cubicBezTo>
                  <a:cubicBezTo>
                    <a:pt x="1291" y="2003"/>
                    <a:pt x="1291" y="2003"/>
                    <a:pt x="1291" y="2003"/>
                  </a:cubicBezTo>
                  <a:moveTo>
                    <a:pt x="685" y="1974"/>
                  </a:moveTo>
                  <a:cubicBezTo>
                    <a:pt x="675" y="2002"/>
                    <a:pt x="675" y="2002"/>
                    <a:pt x="675" y="2002"/>
                  </a:cubicBezTo>
                  <a:cubicBezTo>
                    <a:pt x="697" y="2010"/>
                    <a:pt x="719" y="2018"/>
                    <a:pt x="742" y="2025"/>
                  </a:cubicBezTo>
                  <a:cubicBezTo>
                    <a:pt x="750" y="1996"/>
                    <a:pt x="750" y="1996"/>
                    <a:pt x="750" y="1996"/>
                  </a:cubicBezTo>
                  <a:cubicBezTo>
                    <a:pt x="728" y="1989"/>
                    <a:pt x="706" y="1982"/>
                    <a:pt x="685" y="1974"/>
                  </a:cubicBezTo>
                  <a:moveTo>
                    <a:pt x="1421" y="1960"/>
                  </a:moveTo>
                  <a:cubicBezTo>
                    <a:pt x="1400" y="1968"/>
                    <a:pt x="1379" y="1976"/>
                    <a:pt x="1357" y="1984"/>
                  </a:cubicBezTo>
                  <a:cubicBezTo>
                    <a:pt x="1367" y="2012"/>
                    <a:pt x="1367" y="2012"/>
                    <a:pt x="1367" y="2012"/>
                  </a:cubicBezTo>
                  <a:cubicBezTo>
                    <a:pt x="1389" y="2005"/>
                    <a:pt x="1411" y="1996"/>
                    <a:pt x="1433" y="1987"/>
                  </a:cubicBezTo>
                  <a:cubicBezTo>
                    <a:pt x="1421" y="1960"/>
                    <a:pt x="1421" y="1960"/>
                    <a:pt x="1421" y="1960"/>
                  </a:cubicBezTo>
                  <a:moveTo>
                    <a:pt x="560" y="1918"/>
                  </a:moveTo>
                  <a:cubicBezTo>
                    <a:pt x="546" y="1944"/>
                    <a:pt x="546" y="1944"/>
                    <a:pt x="546" y="1944"/>
                  </a:cubicBezTo>
                  <a:cubicBezTo>
                    <a:pt x="567" y="1955"/>
                    <a:pt x="588" y="1966"/>
                    <a:pt x="609" y="1976"/>
                  </a:cubicBezTo>
                  <a:cubicBezTo>
                    <a:pt x="622" y="1948"/>
                    <a:pt x="622" y="1948"/>
                    <a:pt x="622" y="1948"/>
                  </a:cubicBezTo>
                  <a:cubicBezTo>
                    <a:pt x="601" y="1939"/>
                    <a:pt x="580" y="1929"/>
                    <a:pt x="560" y="1918"/>
                  </a:cubicBezTo>
                  <a:moveTo>
                    <a:pt x="1544" y="1898"/>
                  </a:moveTo>
                  <a:cubicBezTo>
                    <a:pt x="1524" y="1910"/>
                    <a:pt x="1504" y="1921"/>
                    <a:pt x="1483" y="1931"/>
                  </a:cubicBezTo>
                  <a:cubicBezTo>
                    <a:pt x="1497" y="1958"/>
                    <a:pt x="1497" y="1958"/>
                    <a:pt x="1497" y="1958"/>
                  </a:cubicBezTo>
                  <a:cubicBezTo>
                    <a:pt x="1518" y="1947"/>
                    <a:pt x="1539" y="1936"/>
                    <a:pt x="1559" y="1924"/>
                  </a:cubicBezTo>
                  <a:cubicBezTo>
                    <a:pt x="1544" y="1898"/>
                    <a:pt x="1544" y="1898"/>
                    <a:pt x="1544" y="1898"/>
                  </a:cubicBezTo>
                  <a:moveTo>
                    <a:pt x="444" y="1845"/>
                  </a:moveTo>
                  <a:cubicBezTo>
                    <a:pt x="427" y="1869"/>
                    <a:pt x="427" y="1869"/>
                    <a:pt x="427" y="1869"/>
                  </a:cubicBezTo>
                  <a:cubicBezTo>
                    <a:pt x="445" y="1883"/>
                    <a:pt x="465" y="1896"/>
                    <a:pt x="485" y="1909"/>
                  </a:cubicBezTo>
                  <a:cubicBezTo>
                    <a:pt x="501" y="1884"/>
                    <a:pt x="501" y="1884"/>
                    <a:pt x="501" y="1884"/>
                  </a:cubicBezTo>
                  <a:cubicBezTo>
                    <a:pt x="482" y="1871"/>
                    <a:pt x="462" y="1858"/>
                    <a:pt x="444" y="1845"/>
                  </a:cubicBezTo>
                  <a:moveTo>
                    <a:pt x="1656" y="1821"/>
                  </a:moveTo>
                  <a:cubicBezTo>
                    <a:pt x="1639" y="1835"/>
                    <a:pt x="1620" y="1849"/>
                    <a:pt x="1601" y="1861"/>
                  </a:cubicBezTo>
                  <a:cubicBezTo>
                    <a:pt x="1618" y="1886"/>
                    <a:pt x="1618" y="1886"/>
                    <a:pt x="1618" y="1886"/>
                  </a:cubicBezTo>
                  <a:cubicBezTo>
                    <a:pt x="1637" y="1873"/>
                    <a:pt x="1657" y="1859"/>
                    <a:pt x="1675" y="1845"/>
                  </a:cubicBezTo>
                  <a:cubicBezTo>
                    <a:pt x="1656" y="1821"/>
                    <a:pt x="1656" y="1821"/>
                    <a:pt x="1656" y="1821"/>
                  </a:cubicBezTo>
                  <a:moveTo>
                    <a:pt x="339" y="1757"/>
                  </a:moveTo>
                  <a:cubicBezTo>
                    <a:pt x="318" y="1779"/>
                    <a:pt x="318" y="1779"/>
                    <a:pt x="318" y="1779"/>
                  </a:cubicBezTo>
                  <a:cubicBezTo>
                    <a:pt x="335" y="1795"/>
                    <a:pt x="353" y="1811"/>
                    <a:pt x="371" y="1826"/>
                  </a:cubicBezTo>
                  <a:cubicBezTo>
                    <a:pt x="390" y="1803"/>
                    <a:pt x="390" y="1803"/>
                    <a:pt x="390" y="1803"/>
                  </a:cubicBezTo>
                  <a:cubicBezTo>
                    <a:pt x="373" y="1788"/>
                    <a:pt x="356" y="1773"/>
                    <a:pt x="339" y="1757"/>
                  </a:cubicBezTo>
                  <a:moveTo>
                    <a:pt x="1758" y="1729"/>
                  </a:moveTo>
                  <a:cubicBezTo>
                    <a:pt x="1742" y="1745"/>
                    <a:pt x="1726" y="1761"/>
                    <a:pt x="1709" y="1777"/>
                  </a:cubicBezTo>
                  <a:cubicBezTo>
                    <a:pt x="1729" y="1799"/>
                    <a:pt x="1729" y="1799"/>
                    <a:pt x="1729" y="1799"/>
                  </a:cubicBezTo>
                  <a:cubicBezTo>
                    <a:pt x="1746" y="1783"/>
                    <a:pt x="1763" y="1766"/>
                    <a:pt x="1779" y="1750"/>
                  </a:cubicBezTo>
                  <a:cubicBezTo>
                    <a:pt x="1758" y="1729"/>
                    <a:pt x="1758" y="1729"/>
                    <a:pt x="1758" y="1729"/>
                  </a:cubicBezTo>
                  <a:moveTo>
                    <a:pt x="247" y="1656"/>
                  </a:moveTo>
                  <a:cubicBezTo>
                    <a:pt x="223" y="1675"/>
                    <a:pt x="223" y="1675"/>
                    <a:pt x="223" y="1675"/>
                  </a:cubicBezTo>
                  <a:cubicBezTo>
                    <a:pt x="238" y="1693"/>
                    <a:pt x="253" y="1711"/>
                    <a:pt x="269" y="1728"/>
                  </a:cubicBezTo>
                  <a:cubicBezTo>
                    <a:pt x="291" y="1708"/>
                    <a:pt x="291" y="1708"/>
                    <a:pt x="291" y="1708"/>
                  </a:cubicBezTo>
                  <a:cubicBezTo>
                    <a:pt x="276" y="1691"/>
                    <a:pt x="261" y="1674"/>
                    <a:pt x="247" y="1656"/>
                  </a:cubicBezTo>
                  <a:moveTo>
                    <a:pt x="1846" y="1624"/>
                  </a:moveTo>
                  <a:cubicBezTo>
                    <a:pt x="1833" y="1642"/>
                    <a:pt x="1819" y="1661"/>
                    <a:pt x="1804" y="1678"/>
                  </a:cubicBezTo>
                  <a:cubicBezTo>
                    <a:pt x="1827" y="1697"/>
                    <a:pt x="1827" y="1697"/>
                    <a:pt x="1827" y="1697"/>
                  </a:cubicBezTo>
                  <a:cubicBezTo>
                    <a:pt x="1842" y="1679"/>
                    <a:pt x="1857" y="1661"/>
                    <a:pt x="1870" y="1642"/>
                  </a:cubicBezTo>
                  <a:cubicBezTo>
                    <a:pt x="1846" y="1624"/>
                    <a:pt x="1846" y="1624"/>
                    <a:pt x="1846" y="1624"/>
                  </a:cubicBezTo>
                  <a:moveTo>
                    <a:pt x="169" y="1543"/>
                  </a:moveTo>
                  <a:cubicBezTo>
                    <a:pt x="144" y="1558"/>
                    <a:pt x="144" y="1558"/>
                    <a:pt x="144" y="1558"/>
                  </a:cubicBezTo>
                  <a:cubicBezTo>
                    <a:pt x="156" y="1579"/>
                    <a:pt x="168" y="1599"/>
                    <a:pt x="182" y="1618"/>
                  </a:cubicBezTo>
                  <a:cubicBezTo>
                    <a:pt x="206" y="1601"/>
                    <a:pt x="206" y="1601"/>
                    <a:pt x="206" y="1601"/>
                  </a:cubicBezTo>
                  <a:cubicBezTo>
                    <a:pt x="194" y="1582"/>
                    <a:pt x="181" y="1563"/>
                    <a:pt x="169" y="1543"/>
                  </a:cubicBezTo>
                  <a:moveTo>
                    <a:pt x="1919" y="1508"/>
                  </a:moveTo>
                  <a:cubicBezTo>
                    <a:pt x="1908" y="1528"/>
                    <a:pt x="1897" y="1548"/>
                    <a:pt x="1884" y="1568"/>
                  </a:cubicBezTo>
                  <a:cubicBezTo>
                    <a:pt x="1910" y="1583"/>
                    <a:pt x="1910" y="1583"/>
                    <a:pt x="1910" y="1583"/>
                  </a:cubicBezTo>
                  <a:cubicBezTo>
                    <a:pt x="1922" y="1564"/>
                    <a:pt x="1934" y="1543"/>
                    <a:pt x="1945" y="1523"/>
                  </a:cubicBezTo>
                  <a:cubicBezTo>
                    <a:pt x="1919" y="1508"/>
                    <a:pt x="1919" y="1508"/>
                    <a:pt x="1919" y="1508"/>
                  </a:cubicBezTo>
                  <a:moveTo>
                    <a:pt x="108" y="1421"/>
                  </a:moveTo>
                  <a:cubicBezTo>
                    <a:pt x="80" y="1432"/>
                    <a:pt x="80" y="1432"/>
                    <a:pt x="80" y="1432"/>
                  </a:cubicBezTo>
                  <a:cubicBezTo>
                    <a:pt x="89" y="1454"/>
                    <a:pt x="99" y="1476"/>
                    <a:pt x="110" y="1496"/>
                  </a:cubicBezTo>
                  <a:cubicBezTo>
                    <a:pt x="137" y="1483"/>
                    <a:pt x="137" y="1483"/>
                    <a:pt x="137" y="1483"/>
                  </a:cubicBezTo>
                  <a:cubicBezTo>
                    <a:pt x="127" y="1463"/>
                    <a:pt x="117" y="1442"/>
                    <a:pt x="108" y="1421"/>
                  </a:cubicBezTo>
                  <a:moveTo>
                    <a:pt x="1976" y="1383"/>
                  </a:moveTo>
                  <a:cubicBezTo>
                    <a:pt x="1968" y="1405"/>
                    <a:pt x="1959" y="1426"/>
                    <a:pt x="1949" y="1447"/>
                  </a:cubicBezTo>
                  <a:cubicBezTo>
                    <a:pt x="1977" y="1459"/>
                    <a:pt x="1977" y="1459"/>
                    <a:pt x="1977" y="1459"/>
                  </a:cubicBezTo>
                  <a:cubicBezTo>
                    <a:pt x="1986" y="1438"/>
                    <a:pt x="1996" y="1416"/>
                    <a:pt x="2004" y="1394"/>
                  </a:cubicBezTo>
                  <a:cubicBezTo>
                    <a:pt x="1976" y="1383"/>
                    <a:pt x="1976" y="1383"/>
                    <a:pt x="1976" y="1383"/>
                  </a:cubicBezTo>
                  <a:moveTo>
                    <a:pt x="64" y="1291"/>
                  </a:moveTo>
                  <a:cubicBezTo>
                    <a:pt x="35" y="1299"/>
                    <a:pt x="35" y="1299"/>
                    <a:pt x="35" y="1299"/>
                  </a:cubicBezTo>
                  <a:cubicBezTo>
                    <a:pt x="41" y="1322"/>
                    <a:pt x="48" y="1344"/>
                    <a:pt x="55" y="1367"/>
                  </a:cubicBezTo>
                  <a:cubicBezTo>
                    <a:pt x="84" y="1357"/>
                    <a:pt x="84" y="1357"/>
                    <a:pt x="84" y="1357"/>
                  </a:cubicBezTo>
                  <a:cubicBezTo>
                    <a:pt x="76" y="1335"/>
                    <a:pt x="70" y="1313"/>
                    <a:pt x="64" y="1291"/>
                  </a:cubicBezTo>
                  <a:moveTo>
                    <a:pt x="2014" y="1252"/>
                  </a:moveTo>
                  <a:cubicBezTo>
                    <a:pt x="2009" y="1274"/>
                    <a:pt x="2004" y="1297"/>
                    <a:pt x="1997" y="1318"/>
                  </a:cubicBezTo>
                  <a:cubicBezTo>
                    <a:pt x="2026" y="1327"/>
                    <a:pt x="2026" y="1327"/>
                    <a:pt x="2026" y="1327"/>
                  </a:cubicBezTo>
                  <a:cubicBezTo>
                    <a:pt x="2032" y="1304"/>
                    <a:pt x="2038" y="1281"/>
                    <a:pt x="2044" y="1259"/>
                  </a:cubicBezTo>
                  <a:cubicBezTo>
                    <a:pt x="2014" y="1252"/>
                    <a:pt x="2014" y="1252"/>
                    <a:pt x="2014" y="1252"/>
                  </a:cubicBezTo>
                  <a:moveTo>
                    <a:pt x="38" y="1157"/>
                  </a:moveTo>
                  <a:cubicBezTo>
                    <a:pt x="8" y="1161"/>
                    <a:pt x="8" y="1161"/>
                    <a:pt x="8" y="1161"/>
                  </a:cubicBezTo>
                  <a:cubicBezTo>
                    <a:pt x="11" y="1184"/>
                    <a:pt x="15" y="1207"/>
                    <a:pt x="19" y="1230"/>
                  </a:cubicBezTo>
                  <a:cubicBezTo>
                    <a:pt x="49" y="1225"/>
                    <a:pt x="49" y="1225"/>
                    <a:pt x="49" y="1225"/>
                  </a:cubicBezTo>
                  <a:cubicBezTo>
                    <a:pt x="44" y="1203"/>
                    <a:pt x="41" y="1180"/>
                    <a:pt x="38" y="1157"/>
                  </a:cubicBezTo>
                  <a:moveTo>
                    <a:pt x="2035" y="1112"/>
                  </a:moveTo>
                  <a:cubicBezTo>
                    <a:pt x="2035" y="1117"/>
                    <a:pt x="2035" y="1117"/>
                    <a:pt x="2035" y="1117"/>
                  </a:cubicBezTo>
                  <a:cubicBezTo>
                    <a:pt x="2033" y="1139"/>
                    <a:pt x="2030" y="1162"/>
                    <a:pt x="2027" y="1185"/>
                  </a:cubicBezTo>
                  <a:cubicBezTo>
                    <a:pt x="2056" y="1189"/>
                    <a:pt x="2056" y="1189"/>
                    <a:pt x="2056" y="1189"/>
                  </a:cubicBezTo>
                  <a:cubicBezTo>
                    <a:pt x="2060" y="1166"/>
                    <a:pt x="2063" y="1143"/>
                    <a:pt x="2065" y="1119"/>
                  </a:cubicBezTo>
                  <a:cubicBezTo>
                    <a:pt x="2065" y="1115"/>
                    <a:pt x="2065" y="1115"/>
                    <a:pt x="2065" y="1115"/>
                  </a:cubicBezTo>
                  <a:cubicBezTo>
                    <a:pt x="2035" y="1112"/>
                    <a:pt x="2035" y="1112"/>
                    <a:pt x="2035" y="1112"/>
                  </a:cubicBezTo>
                  <a:moveTo>
                    <a:pt x="0" y="1020"/>
                  </a:moveTo>
                  <a:cubicBezTo>
                    <a:pt x="0" y="1034"/>
                    <a:pt x="0" y="1034"/>
                    <a:pt x="0" y="1034"/>
                  </a:cubicBezTo>
                  <a:cubicBezTo>
                    <a:pt x="0" y="1053"/>
                    <a:pt x="1" y="1072"/>
                    <a:pt x="2" y="1091"/>
                  </a:cubicBezTo>
                  <a:cubicBezTo>
                    <a:pt x="32" y="1089"/>
                    <a:pt x="32" y="1089"/>
                    <a:pt x="32" y="1089"/>
                  </a:cubicBezTo>
                  <a:cubicBezTo>
                    <a:pt x="31" y="1071"/>
                    <a:pt x="30" y="1053"/>
                    <a:pt x="30" y="1034"/>
                  </a:cubicBezTo>
                  <a:cubicBezTo>
                    <a:pt x="30" y="1020"/>
                    <a:pt x="30" y="1020"/>
                    <a:pt x="30" y="1020"/>
                  </a:cubicBezTo>
                  <a:cubicBezTo>
                    <a:pt x="0" y="1020"/>
                    <a:pt x="0" y="1020"/>
                    <a:pt x="0" y="1020"/>
                  </a:cubicBezTo>
                  <a:moveTo>
                    <a:pt x="2067" y="974"/>
                  </a:moveTo>
                  <a:cubicBezTo>
                    <a:pt x="2037" y="976"/>
                    <a:pt x="2037" y="976"/>
                    <a:pt x="2037" y="976"/>
                  </a:cubicBezTo>
                  <a:cubicBezTo>
                    <a:pt x="2038" y="995"/>
                    <a:pt x="2038" y="1013"/>
                    <a:pt x="2038" y="1032"/>
                  </a:cubicBezTo>
                  <a:cubicBezTo>
                    <a:pt x="2038" y="1045"/>
                    <a:pt x="2038" y="1045"/>
                    <a:pt x="2038" y="1045"/>
                  </a:cubicBezTo>
                  <a:cubicBezTo>
                    <a:pt x="2068" y="1045"/>
                    <a:pt x="2068" y="1045"/>
                    <a:pt x="2068" y="1045"/>
                  </a:cubicBezTo>
                  <a:cubicBezTo>
                    <a:pt x="2068" y="1032"/>
                    <a:pt x="2068" y="1032"/>
                    <a:pt x="2068" y="1032"/>
                  </a:cubicBezTo>
                  <a:cubicBezTo>
                    <a:pt x="2068" y="1013"/>
                    <a:pt x="2068" y="994"/>
                    <a:pt x="2067" y="974"/>
                  </a:cubicBezTo>
                  <a:moveTo>
                    <a:pt x="12" y="880"/>
                  </a:moveTo>
                  <a:cubicBezTo>
                    <a:pt x="8" y="902"/>
                    <a:pt x="6" y="925"/>
                    <a:pt x="4" y="947"/>
                  </a:cubicBezTo>
                  <a:cubicBezTo>
                    <a:pt x="19" y="951"/>
                    <a:pt x="19" y="951"/>
                    <a:pt x="19" y="951"/>
                  </a:cubicBezTo>
                  <a:cubicBezTo>
                    <a:pt x="34" y="950"/>
                    <a:pt x="34" y="950"/>
                    <a:pt x="34" y="950"/>
                  </a:cubicBezTo>
                  <a:cubicBezTo>
                    <a:pt x="36" y="928"/>
                    <a:pt x="38" y="906"/>
                    <a:pt x="42" y="884"/>
                  </a:cubicBezTo>
                  <a:cubicBezTo>
                    <a:pt x="12" y="880"/>
                    <a:pt x="12" y="880"/>
                    <a:pt x="12" y="880"/>
                  </a:cubicBezTo>
                  <a:moveTo>
                    <a:pt x="2049" y="834"/>
                  </a:moveTo>
                  <a:cubicBezTo>
                    <a:pt x="2020" y="840"/>
                    <a:pt x="2020" y="840"/>
                    <a:pt x="2020" y="840"/>
                  </a:cubicBezTo>
                  <a:cubicBezTo>
                    <a:pt x="2024" y="862"/>
                    <a:pt x="2028" y="885"/>
                    <a:pt x="2031" y="908"/>
                  </a:cubicBezTo>
                  <a:cubicBezTo>
                    <a:pt x="2060" y="904"/>
                    <a:pt x="2060" y="904"/>
                    <a:pt x="2060" y="904"/>
                  </a:cubicBezTo>
                  <a:cubicBezTo>
                    <a:pt x="2057" y="881"/>
                    <a:pt x="2054" y="857"/>
                    <a:pt x="2049" y="834"/>
                  </a:cubicBezTo>
                  <a:moveTo>
                    <a:pt x="42" y="742"/>
                  </a:moveTo>
                  <a:cubicBezTo>
                    <a:pt x="36" y="764"/>
                    <a:pt x="30" y="788"/>
                    <a:pt x="25" y="810"/>
                  </a:cubicBezTo>
                  <a:cubicBezTo>
                    <a:pt x="54" y="817"/>
                    <a:pt x="54" y="817"/>
                    <a:pt x="54" y="817"/>
                  </a:cubicBezTo>
                  <a:cubicBezTo>
                    <a:pt x="59" y="794"/>
                    <a:pt x="65" y="772"/>
                    <a:pt x="71" y="750"/>
                  </a:cubicBezTo>
                  <a:cubicBezTo>
                    <a:pt x="42" y="742"/>
                    <a:pt x="42" y="742"/>
                    <a:pt x="42" y="742"/>
                  </a:cubicBezTo>
                  <a:moveTo>
                    <a:pt x="2013" y="698"/>
                  </a:moveTo>
                  <a:cubicBezTo>
                    <a:pt x="1984" y="708"/>
                    <a:pt x="1984" y="708"/>
                    <a:pt x="1984" y="708"/>
                  </a:cubicBezTo>
                  <a:cubicBezTo>
                    <a:pt x="1992" y="730"/>
                    <a:pt x="1998" y="752"/>
                    <a:pt x="2004" y="774"/>
                  </a:cubicBezTo>
                  <a:cubicBezTo>
                    <a:pt x="2033" y="765"/>
                    <a:pt x="2033" y="765"/>
                    <a:pt x="2033" y="765"/>
                  </a:cubicBezTo>
                  <a:cubicBezTo>
                    <a:pt x="2027" y="743"/>
                    <a:pt x="2020" y="720"/>
                    <a:pt x="2013" y="698"/>
                  </a:cubicBezTo>
                  <a:moveTo>
                    <a:pt x="91" y="610"/>
                  </a:moveTo>
                  <a:cubicBezTo>
                    <a:pt x="81" y="631"/>
                    <a:pt x="72" y="653"/>
                    <a:pt x="64" y="675"/>
                  </a:cubicBezTo>
                  <a:cubicBezTo>
                    <a:pt x="93" y="685"/>
                    <a:pt x="93" y="685"/>
                    <a:pt x="93" y="685"/>
                  </a:cubicBezTo>
                  <a:cubicBezTo>
                    <a:pt x="100" y="664"/>
                    <a:pt x="109" y="643"/>
                    <a:pt x="118" y="622"/>
                  </a:cubicBezTo>
                  <a:cubicBezTo>
                    <a:pt x="91" y="610"/>
                    <a:pt x="91" y="610"/>
                    <a:pt x="91" y="610"/>
                  </a:cubicBezTo>
                  <a:moveTo>
                    <a:pt x="1958" y="569"/>
                  </a:moveTo>
                  <a:cubicBezTo>
                    <a:pt x="1931" y="582"/>
                    <a:pt x="1931" y="582"/>
                    <a:pt x="1931" y="582"/>
                  </a:cubicBezTo>
                  <a:cubicBezTo>
                    <a:pt x="1941" y="602"/>
                    <a:pt x="1951" y="623"/>
                    <a:pt x="1960" y="644"/>
                  </a:cubicBezTo>
                  <a:cubicBezTo>
                    <a:pt x="1988" y="632"/>
                    <a:pt x="1988" y="632"/>
                    <a:pt x="1988" y="632"/>
                  </a:cubicBezTo>
                  <a:cubicBezTo>
                    <a:pt x="1978" y="611"/>
                    <a:pt x="1968" y="589"/>
                    <a:pt x="1958" y="569"/>
                  </a:cubicBezTo>
                  <a:moveTo>
                    <a:pt x="158" y="485"/>
                  </a:moveTo>
                  <a:cubicBezTo>
                    <a:pt x="145" y="505"/>
                    <a:pt x="133" y="526"/>
                    <a:pt x="122" y="546"/>
                  </a:cubicBezTo>
                  <a:cubicBezTo>
                    <a:pt x="149" y="560"/>
                    <a:pt x="149" y="560"/>
                    <a:pt x="149" y="560"/>
                  </a:cubicBezTo>
                  <a:cubicBezTo>
                    <a:pt x="159" y="540"/>
                    <a:pt x="171" y="520"/>
                    <a:pt x="183" y="501"/>
                  </a:cubicBezTo>
                  <a:cubicBezTo>
                    <a:pt x="158" y="485"/>
                    <a:pt x="158" y="485"/>
                    <a:pt x="158" y="485"/>
                  </a:cubicBezTo>
                  <a:moveTo>
                    <a:pt x="1886" y="447"/>
                  </a:moveTo>
                  <a:cubicBezTo>
                    <a:pt x="1861" y="464"/>
                    <a:pt x="1861" y="464"/>
                    <a:pt x="1861" y="464"/>
                  </a:cubicBezTo>
                  <a:cubicBezTo>
                    <a:pt x="1874" y="483"/>
                    <a:pt x="1886" y="502"/>
                    <a:pt x="1898" y="522"/>
                  </a:cubicBezTo>
                  <a:cubicBezTo>
                    <a:pt x="1924" y="507"/>
                    <a:pt x="1924" y="507"/>
                    <a:pt x="1924" y="507"/>
                  </a:cubicBezTo>
                  <a:cubicBezTo>
                    <a:pt x="1912" y="487"/>
                    <a:pt x="1899" y="467"/>
                    <a:pt x="1886" y="447"/>
                  </a:cubicBezTo>
                  <a:moveTo>
                    <a:pt x="241" y="371"/>
                  </a:moveTo>
                  <a:cubicBezTo>
                    <a:pt x="226" y="389"/>
                    <a:pt x="211" y="408"/>
                    <a:pt x="197" y="427"/>
                  </a:cubicBezTo>
                  <a:cubicBezTo>
                    <a:pt x="221" y="444"/>
                    <a:pt x="221" y="444"/>
                    <a:pt x="221" y="444"/>
                  </a:cubicBezTo>
                  <a:cubicBezTo>
                    <a:pt x="235" y="426"/>
                    <a:pt x="249" y="408"/>
                    <a:pt x="264" y="390"/>
                  </a:cubicBezTo>
                  <a:cubicBezTo>
                    <a:pt x="241" y="371"/>
                    <a:pt x="241" y="371"/>
                    <a:pt x="241" y="371"/>
                  </a:cubicBezTo>
                  <a:moveTo>
                    <a:pt x="1798" y="337"/>
                  </a:moveTo>
                  <a:cubicBezTo>
                    <a:pt x="1776" y="357"/>
                    <a:pt x="1776" y="357"/>
                    <a:pt x="1776" y="357"/>
                  </a:cubicBezTo>
                  <a:cubicBezTo>
                    <a:pt x="1791" y="374"/>
                    <a:pt x="1806" y="392"/>
                    <a:pt x="1820" y="410"/>
                  </a:cubicBezTo>
                  <a:cubicBezTo>
                    <a:pt x="1844" y="391"/>
                    <a:pt x="1844" y="391"/>
                    <a:pt x="1844" y="391"/>
                  </a:cubicBezTo>
                  <a:cubicBezTo>
                    <a:pt x="1829" y="372"/>
                    <a:pt x="1814" y="354"/>
                    <a:pt x="1798" y="337"/>
                  </a:cubicBezTo>
                  <a:moveTo>
                    <a:pt x="338" y="269"/>
                  </a:moveTo>
                  <a:cubicBezTo>
                    <a:pt x="321" y="285"/>
                    <a:pt x="304" y="302"/>
                    <a:pt x="288" y="318"/>
                  </a:cubicBezTo>
                  <a:cubicBezTo>
                    <a:pt x="309" y="339"/>
                    <a:pt x="309" y="339"/>
                    <a:pt x="309" y="339"/>
                  </a:cubicBezTo>
                  <a:cubicBezTo>
                    <a:pt x="325" y="323"/>
                    <a:pt x="342" y="307"/>
                    <a:pt x="358" y="292"/>
                  </a:cubicBezTo>
                  <a:cubicBezTo>
                    <a:pt x="338" y="269"/>
                    <a:pt x="338" y="269"/>
                    <a:pt x="338" y="269"/>
                  </a:cubicBezTo>
                  <a:moveTo>
                    <a:pt x="1696" y="240"/>
                  </a:moveTo>
                  <a:cubicBezTo>
                    <a:pt x="1677" y="263"/>
                    <a:pt x="1677" y="263"/>
                    <a:pt x="1677" y="263"/>
                  </a:cubicBezTo>
                  <a:cubicBezTo>
                    <a:pt x="1694" y="277"/>
                    <a:pt x="1712" y="292"/>
                    <a:pt x="1728" y="308"/>
                  </a:cubicBezTo>
                  <a:cubicBezTo>
                    <a:pt x="1749" y="286"/>
                    <a:pt x="1749" y="286"/>
                    <a:pt x="1749" y="286"/>
                  </a:cubicBezTo>
                  <a:cubicBezTo>
                    <a:pt x="1732" y="270"/>
                    <a:pt x="1714" y="255"/>
                    <a:pt x="1696" y="240"/>
                  </a:cubicBezTo>
                  <a:moveTo>
                    <a:pt x="449" y="182"/>
                  </a:moveTo>
                  <a:cubicBezTo>
                    <a:pt x="429" y="195"/>
                    <a:pt x="410" y="209"/>
                    <a:pt x="392" y="224"/>
                  </a:cubicBezTo>
                  <a:cubicBezTo>
                    <a:pt x="411" y="247"/>
                    <a:pt x="411" y="247"/>
                    <a:pt x="411" y="247"/>
                  </a:cubicBezTo>
                  <a:cubicBezTo>
                    <a:pt x="428" y="233"/>
                    <a:pt x="447" y="220"/>
                    <a:pt x="466" y="207"/>
                  </a:cubicBezTo>
                  <a:cubicBezTo>
                    <a:pt x="449" y="182"/>
                    <a:pt x="449" y="182"/>
                    <a:pt x="449" y="182"/>
                  </a:cubicBezTo>
                  <a:moveTo>
                    <a:pt x="1582" y="157"/>
                  </a:moveTo>
                  <a:cubicBezTo>
                    <a:pt x="1566" y="182"/>
                    <a:pt x="1566" y="182"/>
                    <a:pt x="1566" y="182"/>
                  </a:cubicBezTo>
                  <a:cubicBezTo>
                    <a:pt x="1585" y="194"/>
                    <a:pt x="1604" y="207"/>
                    <a:pt x="1623" y="221"/>
                  </a:cubicBezTo>
                  <a:cubicBezTo>
                    <a:pt x="1641" y="196"/>
                    <a:pt x="1641" y="196"/>
                    <a:pt x="1641" y="196"/>
                  </a:cubicBezTo>
                  <a:cubicBezTo>
                    <a:pt x="1621" y="182"/>
                    <a:pt x="1602" y="169"/>
                    <a:pt x="1582" y="157"/>
                  </a:cubicBezTo>
                  <a:moveTo>
                    <a:pt x="570" y="110"/>
                  </a:moveTo>
                  <a:cubicBezTo>
                    <a:pt x="549" y="121"/>
                    <a:pt x="528" y="132"/>
                    <a:pt x="508" y="144"/>
                  </a:cubicBezTo>
                  <a:cubicBezTo>
                    <a:pt x="524" y="170"/>
                    <a:pt x="524" y="170"/>
                    <a:pt x="524" y="170"/>
                  </a:cubicBezTo>
                  <a:cubicBezTo>
                    <a:pt x="543" y="158"/>
                    <a:pt x="563" y="147"/>
                    <a:pt x="583" y="137"/>
                  </a:cubicBezTo>
                  <a:cubicBezTo>
                    <a:pt x="570" y="110"/>
                    <a:pt x="570" y="110"/>
                    <a:pt x="570" y="110"/>
                  </a:cubicBezTo>
                  <a:moveTo>
                    <a:pt x="1457" y="90"/>
                  </a:moveTo>
                  <a:cubicBezTo>
                    <a:pt x="1445" y="118"/>
                    <a:pt x="1445" y="118"/>
                    <a:pt x="1445" y="118"/>
                  </a:cubicBezTo>
                  <a:cubicBezTo>
                    <a:pt x="1466" y="127"/>
                    <a:pt x="1487" y="137"/>
                    <a:pt x="1507" y="148"/>
                  </a:cubicBezTo>
                  <a:cubicBezTo>
                    <a:pt x="1521" y="121"/>
                    <a:pt x="1521" y="121"/>
                    <a:pt x="1521" y="121"/>
                  </a:cubicBezTo>
                  <a:cubicBezTo>
                    <a:pt x="1500" y="110"/>
                    <a:pt x="1479" y="100"/>
                    <a:pt x="1457" y="90"/>
                  </a:cubicBezTo>
                  <a:moveTo>
                    <a:pt x="700" y="55"/>
                  </a:moveTo>
                  <a:cubicBezTo>
                    <a:pt x="678" y="63"/>
                    <a:pt x="656" y="72"/>
                    <a:pt x="634" y="80"/>
                  </a:cubicBezTo>
                  <a:cubicBezTo>
                    <a:pt x="646" y="108"/>
                    <a:pt x="646" y="108"/>
                    <a:pt x="646" y="108"/>
                  </a:cubicBezTo>
                  <a:cubicBezTo>
                    <a:pt x="667" y="99"/>
                    <a:pt x="688" y="91"/>
                    <a:pt x="710" y="84"/>
                  </a:cubicBezTo>
                  <a:cubicBezTo>
                    <a:pt x="700" y="55"/>
                    <a:pt x="700" y="55"/>
                    <a:pt x="700" y="55"/>
                  </a:cubicBezTo>
                  <a:moveTo>
                    <a:pt x="1325" y="42"/>
                  </a:moveTo>
                  <a:cubicBezTo>
                    <a:pt x="1317" y="70"/>
                    <a:pt x="1317" y="70"/>
                    <a:pt x="1317" y="70"/>
                  </a:cubicBezTo>
                  <a:cubicBezTo>
                    <a:pt x="1339" y="77"/>
                    <a:pt x="1361" y="84"/>
                    <a:pt x="1382" y="92"/>
                  </a:cubicBezTo>
                  <a:cubicBezTo>
                    <a:pt x="1392" y="64"/>
                    <a:pt x="1392" y="64"/>
                    <a:pt x="1392" y="64"/>
                  </a:cubicBezTo>
                  <a:cubicBezTo>
                    <a:pt x="1370" y="56"/>
                    <a:pt x="1348" y="48"/>
                    <a:pt x="1325" y="42"/>
                  </a:cubicBezTo>
                  <a:moveTo>
                    <a:pt x="836" y="19"/>
                  </a:moveTo>
                  <a:cubicBezTo>
                    <a:pt x="813" y="23"/>
                    <a:pt x="790" y="29"/>
                    <a:pt x="767" y="35"/>
                  </a:cubicBezTo>
                  <a:cubicBezTo>
                    <a:pt x="775" y="64"/>
                    <a:pt x="775" y="64"/>
                    <a:pt x="775" y="64"/>
                  </a:cubicBezTo>
                  <a:cubicBezTo>
                    <a:pt x="797" y="58"/>
                    <a:pt x="820" y="53"/>
                    <a:pt x="842" y="49"/>
                  </a:cubicBezTo>
                  <a:cubicBezTo>
                    <a:pt x="836" y="19"/>
                    <a:pt x="836" y="19"/>
                    <a:pt x="836" y="19"/>
                  </a:cubicBezTo>
                  <a:moveTo>
                    <a:pt x="1187" y="12"/>
                  </a:moveTo>
                  <a:cubicBezTo>
                    <a:pt x="1183" y="41"/>
                    <a:pt x="1183" y="41"/>
                    <a:pt x="1183" y="41"/>
                  </a:cubicBezTo>
                  <a:cubicBezTo>
                    <a:pt x="1205" y="44"/>
                    <a:pt x="1228" y="49"/>
                    <a:pt x="1250" y="54"/>
                  </a:cubicBezTo>
                  <a:cubicBezTo>
                    <a:pt x="1257" y="24"/>
                    <a:pt x="1257" y="24"/>
                    <a:pt x="1257" y="24"/>
                  </a:cubicBezTo>
                  <a:cubicBezTo>
                    <a:pt x="1234" y="19"/>
                    <a:pt x="1210" y="15"/>
                    <a:pt x="1187" y="12"/>
                  </a:cubicBezTo>
                  <a:moveTo>
                    <a:pt x="976" y="1"/>
                  </a:moveTo>
                  <a:cubicBezTo>
                    <a:pt x="953" y="3"/>
                    <a:pt x="929" y="5"/>
                    <a:pt x="906" y="8"/>
                  </a:cubicBezTo>
                  <a:cubicBezTo>
                    <a:pt x="909" y="38"/>
                    <a:pt x="909" y="38"/>
                    <a:pt x="909" y="38"/>
                  </a:cubicBezTo>
                  <a:cubicBezTo>
                    <a:pt x="932" y="35"/>
                    <a:pt x="955" y="33"/>
                    <a:pt x="978" y="32"/>
                  </a:cubicBezTo>
                  <a:cubicBezTo>
                    <a:pt x="976" y="1"/>
                    <a:pt x="976" y="1"/>
                    <a:pt x="976" y="1"/>
                  </a:cubicBezTo>
                  <a:moveTo>
                    <a:pt x="1047" y="0"/>
                  </a:moveTo>
                  <a:cubicBezTo>
                    <a:pt x="1046" y="30"/>
                    <a:pt x="1046" y="30"/>
                    <a:pt x="1046" y="30"/>
                  </a:cubicBezTo>
                  <a:cubicBezTo>
                    <a:pt x="1069" y="30"/>
                    <a:pt x="1092" y="31"/>
                    <a:pt x="1115" y="33"/>
                  </a:cubicBezTo>
                  <a:cubicBezTo>
                    <a:pt x="1117" y="3"/>
                    <a:pt x="1117" y="3"/>
                    <a:pt x="1117" y="3"/>
                  </a:cubicBezTo>
                  <a:cubicBezTo>
                    <a:pt x="1094" y="1"/>
                    <a:pt x="1070" y="0"/>
                    <a:pt x="10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2"/>
            <p:cNvSpPr>
              <a:spLocks noEditPoints="1"/>
            </p:cNvSpPr>
            <p:nvPr/>
          </p:nvSpPr>
          <p:spPr bwMode="auto">
            <a:xfrm>
              <a:off x="4102101" y="1431924"/>
              <a:ext cx="3990974" cy="3986211"/>
            </a:xfrm>
            <a:custGeom>
              <a:avLst/>
              <a:gdLst>
                <a:gd name="T0" fmla="*/ 589 w 1063"/>
                <a:gd name="T1" fmla="*/ 1059 h 1062"/>
                <a:gd name="T2" fmla="*/ 487 w 1063"/>
                <a:gd name="T3" fmla="*/ 1060 h 1062"/>
                <a:gd name="T4" fmla="*/ 469 w 1063"/>
                <a:gd name="T5" fmla="*/ 1049 h 1062"/>
                <a:gd name="T6" fmla="*/ 669 w 1063"/>
                <a:gd name="T7" fmla="*/ 1044 h 1062"/>
                <a:gd name="T8" fmla="*/ 427 w 1063"/>
                <a:gd name="T9" fmla="*/ 1052 h 1062"/>
                <a:gd name="T10" fmla="*/ 705 w 1063"/>
                <a:gd name="T11" fmla="*/ 1023 h 1062"/>
                <a:gd name="T12" fmla="*/ 315 w 1063"/>
                <a:gd name="T13" fmla="*/ 1006 h 1062"/>
                <a:gd name="T14" fmla="*/ 315 w 1063"/>
                <a:gd name="T15" fmla="*/ 1006 h 1062"/>
                <a:gd name="T16" fmla="*/ 817 w 1063"/>
                <a:gd name="T17" fmla="*/ 979 h 1062"/>
                <a:gd name="T18" fmla="*/ 275 w 1063"/>
                <a:gd name="T19" fmla="*/ 997 h 1062"/>
                <a:gd name="T20" fmla="*/ 845 w 1063"/>
                <a:gd name="T21" fmla="*/ 948 h 1062"/>
                <a:gd name="T22" fmla="*/ 182 w 1063"/>
                <a:gd name="T23" fmla="*/ 918 h 1062"/>
                <a:gd name="T24" fmla="*/ 182 w 1063"/>
                <a:gd name="T25" fmla="*/ 918 h 1062"/>
                <a:gd name="T26" fmla="*/ 939 w 1063"/>
                <a:gd name="T27" fmla="*/ 872 h 1062"/>
                <a:gd name="T28" fmla="*/ 147 w 1063"/>
                <a:gd name="T29" fmla="*/ 898 h 1062"/>
                <a:gd name="T30" fmla="*/ 956 w 1063"/>
                <a:gd name="T31" fmla="*/ 834 h 1062"/>
                <a:gd name="T32" fmla="*/ 82 w 1063"/>
                <a:gd name="T33" fmla="*/ 795 h 1062"/>
                <a:gd name="T34" fmla="*/ 82 w 1063"/>
                <a:gd name="T35" fmla="*/ 795 h 1062"/>
                <a:gd name="T36" fmla="*/ 1023 w 1063"/>
                <a:gd name="T37" fmla="*/ 733 h 1062"/>
                <a:gd name="T38" fmla="*/ 54 w 1063"/>
                <a:gd name="T39" fmla="*/ 764 h 1062"/>
                <a:gd name="T40" fmla="*/ 1028 w 1063"/>
                <a:gd name="T41" fmla="*/ 692 h 1062"/>
                <a:gd name="T42" fmla="*/ 23 w 1063"/>
                <a:gd name="T43" fmla="*/ 648 h 1062"/>
                <a:gd name="T44" fmla="*/ 23 w 1063"/>
                <a:gd name="T45" fmla="*/ 648 h 1062"/>
                <a:gd name="T46" fmla="*/ 1056 w 1063"/>
                <a:gd name="T47" fmla="*/ 616 h 1062"/>
                <a:gd name="T48" fmla="*/ 11 w 1063"/>
                <a:gd name="T49" fmla="*/ 569 h 1062"/>
                <a:gd name="T50" fmla="*/ 11 w 1063"/>
                <a:gd name="T51" fmla="*/ 569 h 1062"/>
                <a:gd name="T52" fmla="*/ 1053 w 1063"/>
                <a:gd name="T53" fmla="*/ 533 h 1062"/>
                <a:gd name="T54" fmla="*/ 2 w 1063"/>
                <a:gd name="T55" fmla="*/ 488 h 1062"/>
                <a:gd name="T56" fmla="*/ 2 w 1063"/>
                <a:gd name="T57" fmla="*/ 488 h 1062"/>
                <a:gd name="T58" fmla="*/ 1057 w 1063"/>
                <a:gd name="T59" fmla="*/ 452 h 1062"/>
                <a:gd name="T60" fmla="*/ 17 w 1063"/>
                <a:gd name="T61" fmla="*/ 449 h 1062"/>
                <a:gd name="T62" fmla="*/ 1016 w 1063"/>
                <a:gd name="T63" fmla="*/ 338 h 1062"/>
                <a:gd name="T64" fmla="*/ 39 w 1063"/>
                <a:gd name="T65" fmla="*/ 331 h 1062"/>
                <a:gd name="T66" fmla="*/ 39 w 1063"/>
                <a:gd name="T67" fmla="*/ 331 h 1062"/>
                <a:gd name="T68" fmla="*/ 1008 w 1063"/>
                <a:gd name="T69" fmla="*/ 297 h 1062"/>
                <a:gd name="T70" fmla="*/ 65 w 1063"/>
                <a:gd name="T71" fmla="*/ 298 h 1062"/>
                <a:gd name="T72" fmla="*/ 935 w 1063"/>
                <a:gd name="T73" fmla="*/ 201 h 1062"/>
                <a:gd name="T74" fmla="*/ 123 w 1063"/>
                <a:gd name="T75" fmla="*/ 192 h 1062"/>
                <a:gd name="T76" fmla="*/ 123 w 1063"/>
                <a:gd name="T77" fmla="*/ 192 h 1062"/>
                <a:gd name="T78" fmla="*/ 916 w 1063"/>
                <a:gd name="T79" fmla="*/ 164 h 1062"/>
                <a:gd name="T80" fmla="*/ 157 w 1063"/>
                <a:gd name="T81" fmla="*/ 168 h 1062"/>
                <a:gd name="T82" fmla="*/ 816 w 1063"/>
                <a:gd name="T83" fmla="*/ 95 h 1062"/>
                <a:gd name="T84" fmla="*/ 244 w 1063"/>
                <a:gd name="T85" fmla="*/ 85 h 1062"/>
                <a:gd name="T86" fmla="*/ 244 w 1063"/>
                <a:gd name="T87" fmla="*/ 85 h 1062"/>
                <a:gd name="T88" fmla="*/ 787 w 1063"/>
                <a:gd name="T89" fmla="*/ 65 h 1062"/>
                <a:gd name="T90" fmla="*/ 284 w 1063"/>
                <a:gd name="T91" fmla="*/ 73 h 1062"/>
                <a:gd name="T92" fmla="*/ 671 w 1063"/>
                <a:gd name="T93" fmla="*/ 30 h 1062"/>
                <a:gd name="T94" fmla="*/ 393 w 1063"/>
                <a:gd name="T95" fmla="*/ 19 h 1062"/>
                <a:gd name="T96" fmla="*/ 393 w 1063"/>
                <a:gd name="T97" fmla="*/ 19 h 1062"/>
                <a:gd name="T98" fmla="*/ 634 w 1063"/>
                <a:gd name="T99" fmla="*/ 10 h 1062"/>
                <a:gd name="T100" fmla="*/ 434 w 1063"/>
                <a:gd name="T101" fmla="*/ 19 h 1062"/>
                <a:gd name="T102" fmla="*/ 513 w 1063"/>
                <a:gd name="T103" fmla="*/ 1 h 1062"/>
                <a:gd name="T104" fmla="*/ 553 w 1063"/>
                <a:gd name="T105" fmla="*/ 1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3" h="1062">
                  <a:moveTo>
                    <a:pt x="588" y="1049"/>
                  </a:moveTo>
                  <a:cubicBezTo>
                    <a:pt x="575" y="1051"/>
                    <a:pt x="562" y="1052"/>
                    <a:pt x="548" y="1052"/>
                  </a:cubicBezTo>
                  <a:cubicBezTo>
                    <a:pt x="549" y="1062"/>
                    <a:pt x="549" y="1062"/>
                    <a:pt x="549" y="1062"/>
                  </a:cubicBezTo>
                  <a:cubicBezTo>
                    <a:pt x="562" y="1062"/>
                    <a:pt x="576" y="1061"/>
                    <a:pt x="589" y="1059"/>
                  </a:cubicBezTo>
                  <a:cubicBezTo>
                    <a:pt x="588" y="1049"/>
                    <a:pt x="588" y="1049"/>
                    <a:pt x="588" y="1049"/>
                  </a:cubicBezTo>
                  <a:moveTo>
                    <a:pt x="469" y="1049"/>
                  </a:moveTo>
                  <a:cubicBezTo>
                    <a:pt x="467" y="1059"/>
                    <a:pt x="467" y="1059"/>
                    <a:pt x="467" y="1059"/>
                  </a:cubicBezTo>
                  <a:cubicBezTo>
                    <a:pt x="474" y="1059"/>
                    <a:pt x="481" y="1060"/>
                    <a:pt x="487" y="1060"/>
                  </a:cubicBezTo>
                  <a:cubicBezTo>
                    <a:pt x="494" y="1061"/>
                    <a:pt x="501" y="1062"/>
                    <a:pt x="508" y="1062"/>
                  </a:cubicBezTo>
                  <a:cubicBezTo>
                    <a:pt x="509" y="1052"/>
                    <a:pt x="509" y="1052"/>
                    <a:pt x="509" y="1052"/>
                  </a:cubicBezTo>
                  <a:cubicBezTo>
                    <a:pt x="502" y="1052"/>
                    <a:pt x="495" y="1051"/>
                    <a:pt x="488" y="1051"/>
                  </a:cubicBezTo>
                  <a:cubicBezTo>
                    <a:pt x="482" y="1050"/>
                    <a:pt x="475" y="1049"/>
                    <a:pt x="469" y="1049"/>
                  </a:cubicBezTo>
                  <a:moveTo>
                    <a:pt x="667" y="1035"/>
                  </a:moveTo>
                  <a:cubicBezTo>
                    <a:pt x="654" y="1038"/>
                    <a:pt x="641" y="1041"/>
                    <a:pt x="628" y="1044"/>
                  </a:cubicBezTo>
                  <a:cubicBezTo>
                    <a:pt x="629" y="1053"/>
                    <a:pt x="629" y="1053"/>
                    <a:pt x="629" y="1053"/>
                  </a:cubicBezTo>
                  <a:cubicBezTo>
                    <a:pt x="643" y="1051"/>
                    <a:pt x="656" y="1048"/>
                    <a:pt x="669" y="1044"/>
                  </a:cubicBezTo>
                  <a:cubicBezTo>
                    <a:pt x="667" y="1035"/>
                    <a:pt x="667" y="1035"/>
                    <a:pt x="667" y="1035"/>
                  </a:cubicBezTo>
                  <a:moveTo>
                    <a:pt x="390" y="1033"/>
                  </a:moveTo>
                  <a:cubicBezTo>
                    <a:pt x="388" y="1043"/>
                    <a:pt x="388" y="1043"/>
                    <a:pt x="388" y="1043"/>
                  </a:cubicBezTo>
                  <a:cubicBezTo>
                    <a:pt x="401" y="1047"/>
                    <a:pt x="414" y="1050"/>
                    <a:pt x="427" y="1052"/>
                  </a:cubicBezTo>
                  <a:cubicBezTo>
                    <a:pt x="429" y="1042"/>
                    <a:pt x="429" y="1042"/>
                    <a:pt x="429" y="1042"/>
                  </a:cubicBezTo>
                  <a:cubicBezTo>
                    <a:pt x="416" y="1040"/>
                    <a:pt x="403" y="1037"/>
                    <a:pt x="390" y="1033"/>
                  </a:cubicBezTo>
                  <a:moveTo>
                    <a:pt x="742" y="1008"/>
                  </a:moveTo>
                  <a:cubicBezTo>
                    <a:pt x="730" y="1013"/>
                    <a:pt x="717" y="1019"/>
                    <a:pt x="705" y="1023"/>
                  </a:cubicBezTo>
                  <a:cubicBezTo>
                    <a:pt x="708" y="1032"/>
                    <a:pt x="708" y="1032"/>
                    <a:pt x="708" y="1032"/>
                  </a:cubicBezTo>
                  <a:cubicBezTo>
                    <a:pt x="721" y="1028"/>
                    <a:pt x="734" y="1023"/>
                    <a:pt x="746" y="1018"/>
                  </a:cubicBezTo>
                  <a:cubicBezTo>
                    <a:pt x="742" y="1008"/>
                    <a:pt x="742" y="1008"/>
                    <a:pt x="742" y="1008"/>
                  </a:cubicBezTo>
                  <a:moveTo>
                    <a:pt x="315" y="1006"/>
                  </a:moveTo>
                  <a:cubicBezTo>
                    <a:pt x="311" y="1015"/>
                    <a:pt x="311" y="1015"/>
                    <a:pt x="311" y="1015"/>
                  </a:cubicBezTo>
                  <a:cubicBezTo>
                    <a:pt x="324" y="1021"/>
                    <a:pt x="336" y="1026"/>
                    <a:pt x="349" y="1030"/>
                  </a:cubicBezTo>
                  <a:cubicBezTo>
                    <a:pt x="352" y="1021"/>
                    <a:pt x="352" y="1021"/>
                    <a:pt x="352" y="1021"/>
                  </a:cubicBezTo>
                  <a:cubicBezTo>
                    <a:pt x="340" y="1017"/>
                    <a:pt x="328" y="1011"/>
                    <a:pt x="315" y="1006"/>
                  </a:cubicBezTo>
                  <a:moveTo>
                    <a:pt x="812" y="971"/>
                  </a:moveTo>
                  <a:cubicBezTo>
                    <a:pt x="801" y="978"/>
                    <a:pt x="789" y="984"/>
                    <a:pt x="778" y="991"/>
                  </a:cubicBezTo>
                  <a:cubicBezTo>
                    <a:pt x="782" y="999"/>
                    <a:pt x="782" y="999"/>
                    <a:pt x="782" y="999"/>
                  </a:cubicBezTo>
                  <a:cubicBezTo>
                    <a:pt x="794" y="993"/>
                    <a:pt x="806" y="986"/>
                    <a:pt x="817" y="979"/>
                  </a:cubicBezTo>
                  <a:cubicBezTo>
                    <a:pt x="812" y="971"/>
                    <a:pt x="812" y="971"/>
                    <a:pt x="812" y="971"/>
                  </a:cubicBezTo>
                  <a:moveTo>
                    <a:pt x="245" y="967"/>
                  </a:moveTo>
                  <a:cubicBezTo>
                    <a:pt x="240" y="976"/>
                    <a:pt x="240" y="976"/>
                    <a:pt x="240" y="976"/>
                  </a:cubicBezTo>
                  <a:cubicBezTo>
                    <a:pt x="251" y="983"/>
                    <a:pt x="263" y="990"/>
                    <a:pt x="275" y="997"/>
                  </a:cubicBezTo>
                  <a:cubicBezTo>
                    <a:pt x="280" y="988"/>
                    <a:pt x="280" y="988"/>
                    <a:pt x="280" y="988"/>
                  </a:cubicBezTo>
                  <a:cubicBezTo>
                    <a:pt x="268" y="982"/>
                    <a:pt x="257" y="975"/>
                    <a:pt x="245" y="967"/>
                  </a:cubicBezTo>
                  <a:moveTo>
                    <a:pt x="876" y="923"/>
                  </a:moveTo>
                  <a:cubicBezTo>
                    <a:pt x="866" y="931"/>
                    <a:pt x="855" y="940"/>
                    <a:pt x="845" y="948"/>
                  </a:cubicBezTo>
                  <a:cubicBezTo>
                    <a:pt x="851" y="956"/>
                    <a:pt x="851" y="956"/>
                    <a:pt x="851" y="956"/>
                  </a:cubicBezTo>
                  <a:cubicBezTo>
                    <a:pt x="862" y="948"/>
                    <a:pt x="872" y="939"/>
                    <a:pt x="883" y="930"/>
                  </a:cubicBezTo>
                  <a:cubicBezTo>
                    <a:pt x="876" y="923"/>
                    <a:pt x="876" y="923"/>
                    <a:pt x="876" y="923"/>
                  </a:cubicBezTo>
                  <a:moveTo>
                    <a:pt x="182" y="918"/>
                  </a:moveTo>
                  <a:cubicBezTo>
                    <a:pt x="176" y="926"/>
                    <a:pt x="176" y="926"/>
                    <a:pt x="176" y="926"/>
                  </a:cubicBezTo>
                  <a:cubicBezTo>
                    <a:pt x="186" y="935"/>
                    <a:pt x="196" y="944"/>
                    <a:pt x="207" y="952"/>
                  </a:cubicBezTo>
                  <a:cubicBezTo>
                    <a:pt x="213" y="944"/>
                    <a:pt x="213" y="944"/>
                    <a:pt x="213" y="944"/>
                  </a:cubicBezTo>
                  <a:cubicBezTo>
                    <a:pt x="203" y="936"/>
                    <a:pt x="192" y="927"/>
                    <a:pt x="182" y="918"/>
                  </a:cubicBezTo>
                  <a:moveTo>
                    <a:pt x="931" y="866"/>
                  </a:moveTo>
                  <a:cubicBezTo>
                    <a:pt x="923" y="876"/>
                    <a:pt x="914" y="886"/>
                    <a:pt x="905" y="895"/>
                  </a:cubicBezTo>
                  <a:cubicBezTo>
                    <a:pt x="912" y="902"/>
                    <a:pt x="912" y="902"/>
                    <a:pt x="912" y="902"/>
                  </a:cubicBezTo>
                  <a:cubicBezTo>
                    <a:pt x="921" y="892"/>
                    <a:pt x="931" y="882"/>
                    <a:pt x="939" y="872"/>
                  </a:cubicBezTo>
                  <a:cubicBezTo>
                    <a:pt x="931" y="866"/>
                    <a:pt x="931" y="866"/>
                    <a:pt x="931" y="866"/>
                  </a:cubicBezTo>
                  <a:moveTo>
                    <a:pt x="127" y="861"/>
                  </a:moveTo>
                  <a:cubicBezTo>
                    <a:pt x="120" y="867"/>
                    <a:pt x="120" y="867"/>
                    <a:pt x="120" y="867"/>
                  </a:cubicBezTo>
                  <a:cubicBezTo>
                    <a:pt x="128" y="878"/>
                    <a:pt x="137" y="888"/>
                    <a:pt x="147" y="898"/>
                  </a:cubicBezTo>
                  <a:cubicBezTo>
                    <a:pt x="154" y="891"/>
                    <a:pt x="154" y="891"/>
                    <a:pt x="154" y="891"/>
                  </a:cubicBezTo>
                  <a:cubicBezTo>
                    <a:pt x="145" y="881"/>
                    <a:pt x="136" y="871"/>
                    <a:pt x="127" y="861"/>
                  </a:cubicBezTo>
                  <a:moveTo>
                    <a:pt x="978" y="801"/>
                  </a:moveTo>
                  <a:cubicBezTo>
                    <a:pt x="971" y="812"/>
                    <a:pt x="964" y="823"/>
                    <a:pt x="956" y="834"/>
                  </a:cubicBezTo>
                  <a:cubicBezTo>
                    <a:pt x="964" y="840"/>
                    <a:pt x="964" y="840"/>
                    <a:pt x="964" y="840"/>
                  </a:cubicBezTo>
                  <a:cubicBezTo>
                    <a:pt x="972" y="828"/>
                    <a:pt x="979" y="817"/>
                    <a:pt x="986" y="806"/>
                  </a:cubicBezTo>
                  <a:cubicBezTo>
                    <a:pt x="978" y="801"/>
                    <a:pt x="978" y="801"/>
                    <a:pt x="978" y="801"/>
                  </a:cubicBezTo>
                  <a:moveTo>
                    <a:pt x="82" y="795"/>
                  </a:moveTo>
                  <a:cubicBezTo>
                    <a:pt x="73" y="800"/>
                    <a:pt x="73" y="800"/>
                    <a:pt x="73" y="800"/>
                  </a:cubicBezTo>
                  <a:cubicBezTo>
                    <a:pt x="80" y="812"/>
                    <a:pt x="87" y="824"/>
                    <a:pt x="95" y="834"/>
                  </a:cubicBezTo>
                  <a:cubicBezTo>
                    <a:pt x="103" y="829"/>
                    <a:pt x="103" y="829"/>
                    <a:pt x="103" y="829"/>
                  </a:cubicBezTo>
                  <a:cubicBezTo>
                    <a:pt x="96" y="818"/>
                    <a:pt x="89" y="807"/>
                    <a:pt x="82" y="795"/>
                  </a:cubicBezTo>
                  <a:moveTo>
                    <a:pt x="1014" y="729"/>
                  </a:moveTo>
                  <a:cubicBezTo>
                    <a:pt x="1009" y="741"/>
                    <a:pt x="1003" y="754"/>
                    <a:pt x="997" y="766"/>
                  </a:cubicBezTo>
                  <a:cubicBezTo>
                    <a:pt x="1006" y="770"/>
                    <a:pt x="1006" y="770"/>
                    <a:pt x="1006" y="770"/>
                  </a:cubicBezTo>
                  <a:cubicBezTo>
                    <a:pt x="1012" y="758"/>
                    <a:pt x="1018" y="746"/>
                    <a:pt x="1023" y="733"/>
                  </a:cubicBezTo>
                  <a:cubicBezTo>
                    <a:pt x="1014" y="729"/>
                    <a:pt x="1014" y="729"/>
                    <a:pt x="1014" y="729"/>
                  </a:cubicBezTo>
                  <a:moveTo>
                    <a:pt x="47" y="724"/>
                  </a:moveTo>
                  <a:cubicBezTo>
                    <a:pt x="37" y="727"/>
                    <a:pt x="37" y="727"/>
                    <a:pt x="37" y="727"/>
                  </a:cubicBezTo>
                  <a:cubicBezTo>
                    <a:pt x="42" y="740"/>
                    <a:pt x="48" y="752"/>
                    <a:pt x="54" y="764"/>
                  </a:cubicBezTo>
                  <a:cubicBezTo>
                    <a:pt x="63" y="760"/>
                    <a:pt x="63" y="760"/>
                    <a:pt x="63" y="760"/>
                  </a:cubicBezTo>
                  <a:cubicBezTo>
                    <a:pt x="57" y="748"/>
                    <a:pt x="52" y="736"/>
                    <a:pt x="47" y="724"/>
                  </a:cubicBezTo>
                  <a:moveTo>
                    <a:pt x="1038" y="653"/>
                  </a:moveTo>
                  <a:cubicBezTo>
                    <a:pt x="1035" y="666"/>
                    <a:pt x="1032" y="679"/>
                    <a:pt x="1028" y="692"/>
                  </a:cubicBezTo>
                  <a:cubicBezTo>
                    <a:pt x="1037" y="695"/>
                    <a:pt x="1037" y="695"/>
                    <a:pt x="1037" y="695"/>
                  </a:cubicBezTo>
                  <a:cubicBezTo>
                    <a:pt x="1041" y="682"/>
                    <a:pt x="1045" y="669"/>
                    <a:pt x="1048" y="656"/>
                  </a:cubicBezTo>
                  <a:cubicBezTo>
                    <a:pt x="1038" y="653"/>
                    <a:pt x="1038" y="653"/>
                    <a:pt x="1038" y="653"/>
                  </a:cubicBezTo>
                  <a:moveTo>
                    <a:pt x="23" y="648"/>
                  </a:moveTo>
                  <a:cubicBezTo>
                    <a:pt x="13" y="650"/>
                    <a:pt x="13" y="650"/>
                    <a:pt x="13" y="650"/>
                  </a:cubicBezTo>
                  <a:cubicBezTo>
                    <a:pt x="16" y="663"/>
                    <a:pt x="20" y="676"/>
                    <a:pt x="24" y="689"/>
                  </a:cubicBezTo>
                  <a:cubicBezTo>
                    <a:pt x="33" y="686"/>
                    <a:pt x="33" y="686"/>
                    <a:pt x="33" y="686"/>
                  </a:cubicBezTo>
                  <a:cubicBezTo>
                    <a:pt x="29" y="673"/>
                    <a:pt x="26" y="661"/>
                    <a:pt x="23" y="648"/>
                  </a:cubicBezTo>
                  <a:moveTo>
                    <a:pt x="1051" y="573"/>
                  </a:moveTo>
                  <a:cubicBezTo>
                    <a:pt x="1051" y="575"/>
                    <a:pt x="1051" y="575"/>
                    <a:pt x="1051" y="575"/>
                  </a:cubicBezTo>
                  <a:cubicBezTo>
                    <a:pt x="1050" y="588"/>
                    <a:pt x="1048" y="601"/>
                    <a:pt x="1046" y="614"/>
                  </a:cubicBezTo>
                  <a:cubicBezTo>
                    <a:pt x="1056" y="616"/>
                    <a:pt x="1056" y="616"/>
                    <a:pt x="1056" y="616"/>
                  </a:cubicBezTo>
                  <a:cubicBezTo>
                    <a:pt x="1058" y="603"/>
                    <a:pt x="1060" y="589"/>
                    <a:pt x="1061" y="576"/>
                  </a:cubicBezTo>
                  <a:cubicBezTo>
                    <a:pt x="1061" y="573"/>
                    <a:pt x="1061" y="573"/>
                    <a:pt x="1061" y="573"/>
                  </a:cubicBezTo>
                  <a:cubicBezTo>
                    <a:pt x="1051" y="573"/>
                    <a:pt x="1051" y="573"/>
                    <a:pt x="1051" y="573"/>
                  </a:cubicBezTo>
                  <a:moveTo>
                    <a:pt x="11" y="569"/>
                  </a:moveTo>
                  <a:cubicBezTo>
                    <a:pt x="1" y="570"/>
                    <a:pt x="1" y="570"/>
                    <a:pt x="1" y="570"/>
                  </a:cubicBezTo>
                  <a:cubicBezTo>
                    <a:pt x="2" y="583"/>
                    <a:pt x="4" y="597"/>
                    <a:pt x="6" y="610"/>
                  </a:cubicBezTo>
                  <a:cubicBezTo>
                    <a:pt x="16" y="608"/>
                    <a:pt x="16" y="608"/>
                    <a:pt x="16" y="608"/>
                  </a:cubicBezTo>
                  <a:cubicBezTo>
                    <a:pt x="14" y="595"/>
                    <a:pt x="12" y="582"/>
                    <a:pt x="11" y="569"/>
                  </a:cubicBezTo>
                  <a:moveTo>
                    <a:pt x="1061" y="492"/>
                  </a:moveTo>
                  <a:cubicBezTo>
                    <a:pt x="1051" y="493"/>
                    <a:pt x="1051" y="493"/>
                    <a:pt x="1051" y="493"/>
                  </a:cubicBezTo>
                  <a:cubicBezTo>
                    <a:pt x="1052" y="505"/>
                    <a:pt x="1053" y="518"/>
                    <a:pt x="1053" y="531"/>
                  </a:cubicBezTo>
                  <a:cubicBezTo>
                    <a:pt x="1053" y="533"/>
                    <a:pt x="1053" y="533"/>
                    <a:pt x="1053" y="533"/>
                  </a:cubicBezTo>
                  <a:cubicBezTo>
                    <a:pt x="1063" y="533"/>
                    <a:pt x="1063" y="533"/>
                    <a:pt x="1063" y="533"/>
                  </a:cubicBezTo>
                  <a:cubicBezTo>
                    <a:pt x="1063" y="531"/>
                    <a:pt x="1063" y="531"/>
                    <a:pt x="1063" y="531"/>
                  </a:cubicBezTo>
                  <a:cubicBezTo>
                    <a:pt x="1063" y="518"/>
                    <a:pt x="1062" y="505"/>
                    <a:pt x="1061" y="492"/>
                  </a:cubicBezTo>
                  <a:moveTo>
                    <a:pt x="2" y="488"/>
                  </a:moveTo>
                  <a:cubicBezTo>
                    <a:pt x="1" y="502"/>
                    <a:pt x="0" y="516"/>
                    <a:pt x="0" y="529"/>
                  </a:cubicBezTo>
                  <a:cubicBezTo>
                    <a:pt x="10" y="529"/>
                    <a:pt x="10" y="529"/>
                    <a:pt x="10" y="529"/>
                  </a:cubicBezTo>
                  <a:cubicBezTo>
                    <a:pt x="10" y="516"/>
                    <a:pt x="11" y="502"/>
                    <a:pt x="12" y="489"/>
                  </a:cubicBezTo>
                  <a:cubicBezTo>
                    <a:pt x="2" y="488"/>
                    <a:pt x="2" y="488"/>
                    <a:pt x="2" y="488"/>
                  </a:cubicBezTo>
                  <a:moveTo>
                    <a:pt x="1049" y="412"/>
                  </a:moveTo>
                  <a:cubicBezTo>
                    <a:pt x="1039" y="414"/>
                    <a:pt x="1039" y="414"/>
                    <a:pt x="1039" y="414"/>
                  </a:cubicBezTo>
                  <a:cubicBezTo>
                    <a:pt x="1043" y="427"/>
                    <a:pt x="1045" y="440"/>
                    <a:pt x="1047" y="453"/>
                  </a:cubicBezTo>
                  <a:cubicBezTo>
                    <a:pt x="1057" y="452"/>
                    <a:pt x="1057" y="452"/>
                    <a:pt x="1057" y="452"/>
                  </a:cubicBezTo>
                  <a:cubicBezTo>
                    <a:pt x="1055" y="439"/>
                    <a:pt x="1052" y="425"/>
                    <a:pt x="1049" y="412"/>
                  </a:cubicBezTo>
                  <a:moveTo>
                    <a:pt x="15" y="408"/>
                  </a:moveTo>
                  <a:cubicBezTo>
                    <a:pt x="11" y="421"/>
                    <a:pt x="9" y="435"/>
                    <a:pt x="7" y="448"/>
                  </a:cubicBezTo>
                  <a:cubicBezTo>
                    <a:pt x="17" y="449"/>
                    <a:pt x="17" y="449"/>
                    <a:pt x="17" y="449"/>
                  </a:cubicBezTo>
                  <a:cubicBezTo>
                    <a:pt x="19" y="437"/>
                    <a:pt x="21" y="423"/>
                    <a:pt x="24" y="410"/>
                  </a:cubicBezTo>
                  <a:cubicBezTo>
                    <a:pt x="15" y="408"/>
                    <a:pt x="15" y="408"/>
                    <a:pt x="15" y="408"/>
                  </a:cubicBezTo>
                  <a:moveTo>
                    <a:pt x="1025" y="334"/>
                  </a:moveTo>
                  <a:cubicBezTo>
                    <a:pt x="1016" y="338"/>
                    <a:pt x="1016" y="338"/>
                    <a:pt x="1016" y="338"/>
                  </a:cubicBezTo>
                  <a:cubicBezTo>
                    <a:pt x="1021" y="350"/>
                    <a:pt x="1025" y="363"/>
                    <a:pt x="1029" y="376"/>
                  </a:cubicBezTo>
                  <a:cubicBezTo>
                    <a:pt x="1039" y="372"/>
                    <a:pt x="1039" y="372"/>
                    <a:pt x="1039" y="372"/>
                  </a:cubicBezTo>
                  <a:cubicBezTo>
                    <a:pt x="1035" y="360"/>
                    <a:pt x="1030" y="347"/>
                    <a:pt x="1025" y="334"/>
                  </a:cubicBezTo>
                  <a:moveTo>
                    <a:pt x="39" y="331"/>
                  </a:moveTo>
                  <a:cubicBezTo>
                    <a:pt x="34" y="343"/>
                    <a:pt x="29" y="356"/>
                    <a:pt x="25" y="369"/>
                  </a:cubicBezTo>
                  <a:cubicBezTo>
                    <a:pt x="35" y="372"/>
                    <a:pt x="35" y="372"/>
                    <a:pt x="35" y="372"/>
                  </a:cubicBezTo>
                  <a:cubicBezTo>
                    <a:pt x="39" y="359"/>
                    <a:pt x="44" y="347"/>
                    <a:pt x="48" y="334"/>
                  </a:cubicBezTo>
                  <a:cubicBezTo>
                    <a:pt x="39" y="331"/>
                    <a:pt x="39" y="331"/>
                    <a:pt x="39" y="331"/>
                  </a:cubicBezTo>
                  <a:moveTo>
                    <a:pt x="989" y="261"/>
                  </a:moveTo>
                  <a:cubicBezTo>
                    <a:pt x="980" y="267"/>
                    <a:pt x="980" y="267"/>
                    <a:pt x="980" y="267"/>
                  </a:cubicBezTo>
                  <a:cubicBezTo>
                    <a:pt x="987" y="278"/>
                    <a:pt x="993" y="290"/>
                    <a:pt x="999" y="302"/>
                  </a:cubicBezTo>
                  <a:cubicBezTo>
                    <a:pt x="1008" y="297"/>
                    <a:pt x="1008" y="297"/>
                    <a:pt x="1008" y="297"/>
                  </a:cubicBezTo>
                  <a:cubicBezTo>
                    <a:pt x="1002" y="285"/>
                    <a:pt x="996" y="273"/>
                    <a:pt x="989" y="261"/>
                  </a:cubicBezTo>
                  <a:moveTo>
                    <a:pt x="76" y="258"/>
                  </a:moveTo>
                  <a:cubicBezTo>
                    <a:pt x="69" y="269"/>
                    <a:pt x="62" y="282"/>
                    <a:pt x="56" y="294"/>
                  </a:cubicBezTo>
                  <a:cubicBezTo>
                    <a:pt x="65" y="298"/>
                    <a:pt x="65" y="298"/>
                    <a:pt x="65" y="298"/>
                  </a:cubicBezTo>
                  <a:cubicBezTo>
                    <a:pt x="71" y="286"/>
                    <a:pt x="77" y="274"/>
                    <a:pt x="84" y="263"/>
                  </a:cubicBezTo>
                  <a:cubicBezTo>
                    <a:pt x="76" y="258"/>
                    <a:pt x="76" y="258"/>
                    <a:pt x="76" y="258"/>
                  </a:cubicBezTo>
                  <a:moveTo>
                    <a:pt x="942" y="195"/>
                  </a:moveTo>
                  <a:cubicBezTo>
                    <a:pt x="935" y="201"/>
                    <a:pt x="935" y="201"/>
                    <a:pt x="935" y="201"/>
                  </a:cubicBezTo>
                  <a:cubicBezTo>
                    <a:pt x="943" y="212"/>
                    <a:pt x="951" y="222"/>
                    <a:pt x="959" y="233"/>
                  </a:cubicBezTo>
                  <a:cubicBezTo>
                    <a:pt x="967" y="227"/>
                    <a:pt x="967" y="227"/>
                    <a:pt x="967" y="227"/>
                  </a:cubicBezTo>
                  <a:cubicBezTo>
                    <a:pt x="959" y="216"/>
                    <a:pt x="951" y="205"/>
                    <a:pt x="942" y="195"/>
                  </a:cubicBezTo>
                  <a:moveTo>
                    <a:pt x="123" y="192"/>
                  </a:moveTo>
                  <a:cubicBezTo>
                    <a:pt x="114" y="202"/>
                    <a:pt x="106" y="213"/>
                    <a:pt x="98" y="224"/>
                  </a:cubicBezTo>
                  <a:cubicBezTo>
                    <a:pt x="106" y="230"/>
                    <a:pt x="106" y="230"/>
                    <a:pt x="106" y="230"/>
                  </a:cubicBezTo>
                  <a:cubicBezTo>
                    <a:pt x="114" y="219"/>
                    <a:pt x="122" y="208"/>
                    <a:pt x="131" y="198"/>
                  </a:cubicBezTo>
                  <a:cubicBezTo>
                    <a:pt x="123" y="192"/>
                    <a:pt x="123" y="192"/>
                    <a:pt x="123" y="192"/>
                  </a:cubicBezTo>
                  <a:moveTo>
                    <a:pt x="886" y="136"/>
                  </a:moveTo>
                  <a:cubicBezTo>
                    <a:pt x="880" y="144"/>
                    <a:pt x="880" y="144"/>
                    <a:pt x="880" y="144"/>
                  </a:cubicBezTo>
                  <a:cubicBezTo>
                    <a:pt x="889" y="152"/>
                    <a:pt x="899" y="162"/>
                    <a:pt x="908" y="171"/>
                  </a:cubicBezTo>
                  <a:cubicBezTo>
                    <a:pt x="916" y="164"/>
                    <a:pt x="916" y="164"/>
                    <a:pt x="916" y="164"/>
                  </a:cubicBezTo>
                  <a:cubicBezTo>
                    <a:pt x="906" y="155"/>
                    <a:pt x="896" y="145"/>
                    <a:pt x="886" y="136"/>
                  </a:cubicBezTo>
                  <a:moveTo>
                    <a:pt x="179" y="133"/>
                  </a:moveTo>
                  <a:cubicBezTo>
                    <a:pt x="169" y="142"/>
                    <a:pt x="160" y="152"/>
                    <a:pt x="150" y="162"/>
                  </a:cubicBezTo>
                  <a:cubicBezTo>
                    <a:pt x="157" y="168"/>
                    <a:pt x="157" y="168"/>
                    <a:pt x="157" y="168"/>
                  </a:cubicBezTo>
                  <a:cubicBezTo>
                    <a:pt x="167" y="159"/>
                    <a:pt x="176" y="150"/>
                    <a:pt x="186" y="141"/>
                  </a:cubicBezTo>
                  <a:cubicBezTo>
                    <a:pt x="179" y="133"/>
                    <a:pt x="179" y="133"/>
                    <a:pt x="179" y="133"/>
                  </a:cubicBezTo>
                  <a:moveTo>
                    <a:pt x="822" y="87"/>
                  </a:moveTo>
                  <a:cubicBezTo>
                    <a:pt x="816" y="95"/>
                    <a:pt x="816" y="95"/>
                    <a:pt x="816" y="95"/>
                  </a:cubicBezTo>
                  <a:cubicBezTo>
                    <a:pt x="827" y="102"/>
                    <a:pt x="838" y="110"/>
                    <a:pt x="849" y="118"/>
                  </a:cubicBezTo>
                  <a:cubicBezTo>
                    <a:pt x="855" y="110"/>
                    <a:pt x="855" y="110"/>
                    <a:pt x="855" y="110"/>
                  </a:cubicBezTo>
                  <a:cubicBezTo>
                    <a:pt x="844" y="102"/>
                    <a:pt x="833" y="94"/>
                    <a:pt x="822" y="87"/>
                  </a:cubicBezTo>
                  <a:moveTo>
                    <a:pt x="244" y="85"/>
                  </a:moveTo>
                  <a:cubicBezTo>
                    <a:pt x="233" y="92"/>
                    <a:pt x="222" y="99"/>
                    <a:pt x="211" y="108"/>
                  </a:cubicBezTo>
                  <a:cubicBezTo>
                    <a:pt x="217" y="116"/>
                    <a:pt x="217" y="116"/>
                    <a:pt x="217" y="116"/>
                  </a:cubicBezTo>
                  <a:cubicBezTo>
                    <a:pt x="228" y="108"/>
                    <a:pt x="239" y="100"/>
                    <a:pt x="250" y="93"/>
                  </a:cubicBezTo>
                  <a:cubicBezTo>
                    <a:pt x="244" y="85"/>
                    <a:pt x="244" y="85"/>
                    <a:pt x="244" y="85"/>
                  </a:cubicBezTo>
                  <a:moveTo>
                    <a:pt x="750" y="48"/>
                  </a:moveTo>
                  <a:cubicBezTo>
                    <a:pt x="746" y="57"/>
                    <a:pt x="746" y="57"/>
                    <a:pt x="746" y="57"/>
                  </a:cubicBezTo>
                  <a:cubicBezTo>
                    <a:pt x="758" y="62"/>
                    <a:pt x="770" y="68"/>
                    <a:pt x="782" y="75"/>
                  </a:cubicBezTo>
                  <a:cubicBezTo>
                    <a:pt x="787" y="65"/>
                    <a:pt x="787" y="65"/>
                    <a:pt x="787" y="65"/>
                  </a:cubicBezTo>
                  <a:cubicBezTo>
                    <a:pt x="775" y="59"/>
                    <a:pt x="763" y="53"/>
                    <a:pt x="750" y="48"/>
                  </a:cubicBezTo>
                  <a:moveTo>
                    <a:pt x="316" y="46"/>
                  </a:moveTo>
                  <a:cubicBezTo>
                    <a:pt x="304" y="51"/>
                    <a:pt x="291" y="57"/>
                    <a:pt x="279" y="64"/>
                  </a:cubicBezTo>
                  <a:cubicBezTo>
                    <a:pt x="284" y="73"/>
                    <a:pt x="284" y="73"/>
                    <a:pt x="284" y="73"/>
                  </a:cubicBezTo>
                  <a:cubicBezTo>
                    <a:pt x="296" y="66"/>
                    <a:pt x="308" y="60"/>
                    <a:pt x="320" y="55"/>
                  </a:cubicBezTo>
                  <a:cubicBezTo>
                    <a:pt x="316" y="46"/>
                    <a:pt x="316" y="46"/>
                    <a:pt x="316" y="46"/>
                  </a:cubicBezTo>
                  <a:moveTo>
                    <a:pt x="674" y="20"/>
                  </a:moveTo>
                  <a:cubicBezTo>
                    <a:pt x="671" y="30"/>
                    <a:pt x="671" y="30"/>
                    <a:pt x="671" y="30"/>
                  </a:cubicBezTo>
                  <a:cubicBezTo>
                    <a:pt x="684" y="33"/>
                    <a:pt x="697" y="37"/>
                    <a:pt x="709" y="42"/>
                  </a:cubicBezTo>
                  <a:cubicBezTo>
                    <a:pt x="713" y="32"/>
                    <a:pt x="713" y="32"/>
                    <a:pt x="713" y="32"/>
                  </a:cubicBezTo>
                  <a:cubicBezTo>
                    <a:pt x="700" y="27"/>
                    <a:pt x="687" y="23"/>
                    <a:pt x="674" y="20"/>
                  </a:cubicBezTo>
                  <a:moveTo>
                    <a:pt x="393" y="19"/>
                  </a:moveTo>
                  <a:cubicBezTo>
                    <a:pt x="379" y="22"/>
                    <a:pt x="366" y="26"/>
                    <a:pt x="354" y="31"/>
                  </a:cubicBezTo>
                  <a:cubicBezTo>
                    <a:pt x="357" y="40"/>
                    <a:pt x="357" y="40"/>
                    <a:pt x="357" y="40"/>
                  </a:cubicBezTo>
                  <a:cubicBezTo>
                    <a:pt x="369" y="36"/>
                    <a:pt x="382" y="32"/>
                    <a:pt x="395" y="29"/>
                  </a:cubicBezTo>
                  <a:cubicBezTo>
                    <a:pt x="393" y="19"/>
                    <a:pt x="393" y="19"/>
                    <a:pt x="393" y="19"/>
                  </a:cubicBezTo>
                  <a:moveTo>
                    <a:pt x="594" y="4"/>
                  </a:moveTo>
                  <a:cubicBezTo>
                    <a:pt x="593" y="14"/>
                    <a:pt x="593" y="14"/>
                    <a:pt x="593" y="14"/>
                  </a:cubicBezTo>
                  <a:cubicBezTo>
                    <a:pt x="606" y="15"/>
                    <a:pt x="619" y="18"/>
                    <a:pt x="633" y="20"/>
                  </a:cubicBezTo>
                  <a:cubicBezTo>
                    <a:pt x="634" y="10"/>
                    <a:pt x="634" y="10"/>
                    <a:pt x="634" y="10"/>
                  </a:cubicBezTo>
                  <a:cubicBezTo>
                    <a:pt x="621" y="8"/>
                    <a:pt x="608" y="6"/>
                    <a:pt x="594" y="4"/>
                  </a:cubicBezTo>
                  <a:moveTo>
                    <a:pt x="472" y="3"/>
                  </a:moveTo>
                  <a:cubicBezTo>
                    <a:pt x="459" y="5"/>
                    <a:pt x="445" y="7"/>
                    <a:pt x="432" y="10"/>
                  </a:cubicBezTo>
                  <a:cubicBezTo>
                    <a:pt x="434" y="19"/>
                    <a:pt x="434" y="19"/>
                    <a:pt x="434" y="19"/>
                  </a:cubicBezTo>
                  <a:cubicBezTo>
                    <a:pt x="447" y="17"/>
                    <a:pt x="460" y="15"/>
                    <a:pt x="474" y="14"/>
                  </a:cubicBezTo>
                  <a:cubicBezTo>
                    <a:pt x="472" y="3"/>
                    <a:pt x="472" y="3"/>
                    <a:pt x="472" y="3"/>
                  </a:cubicBezTo>
                  <a:moveTo>
                    <a:pt x="530" y="0"/>
                  </a:moveTo>
                  <a:cubicBezTo>
                    <a:pt x="524" y="0"/>
                    <a:pt x="519" y="0"/>
                    <a:pt x="513" y="1"/>
                  </a:cubicBezTo>
                  <a:cubicBezTo>
                    <a:pt x="513" y="11"/>
                    <a:pt x="513" y="11"/>
                    <a:pt x="513" y="11"/>
                  </a:cubicBezTo>
                  <a:cubicBezTo>
                    <a:pt x="519" y="11"/>
                    <a:pt x="525" y="10"/>
                    <a:pt x="531" y="10"/>
                  </a:cubicBezTo>
                  <a:cubicBezTo>
                    <a:pt x="538" y="10"/>
                    <a:pt x="546" y="11"/>
                    <a:pt x="553" y="11"/>
                  </a:cubicBezTo>
                  <a:cubicBezTo>
                    <a:pt x="553" y="1"/>
                    <a:pt x="553" y="1"/>
                    <a:pt x="553" y="1"/>
                  </a:cubicBezTo>
                  <a:cubicBezTo>
                    <a:pt x="545" y="1"/>
                    <a:pt x="538" y="0"/>
                    <a:pt x="53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3"/>
            <p:cNvSpPr>
              <a:spLocks noEditPoints="1"/>
            </p:cNvSpPr>
            <p:nvPr/>
          </p:nvSpPr>
          <p:spPr bwMode="auto">
            <a:xfrm>
              <a:off x="679450" y="-1987550"/>
              <a:ext cx="10836275" cy="10829919"/>
            </a:xfrm>
            <a:custGeom>
              <a:avLst/>
              <a:gdLst>
                <a:gd name="T0" fmla="*/ 1505 w 2887"/>
                <a:gd name="T1" fmla="*/ 2884 h 2885"/>
                <a:gd name="T2" fmla="*/ 1584 w 2887"/>
                <a:gd name="T3" fmla="*/ 2868 h 2885"/>
                <a:gd name="T4" fmla="*/ 1226 w 2887"/>
                <a:gd name="T5" fmla="*/ 2858 h 2885"/>
                <a:gd name="T6" fmla="*/ 1187 w 2887"/>
                <a:gd name="T7" fmla="*/ 2852 h 2885"/>
                <a:gd name="T8" fmla="*/ 1107 w 2887"/>
                <a:gd name="T9" fmla="*/ 2845 h 2885"/>
                <a:gd name="T10" fmla="*/ 991 w 2887"/>
                <a:gd name="T11" fmla="*/ 2813 h 2885"/>
                <a:gd name="T12" fmla="*/ 919 w 2887"/>
                <a:gd name="T13" fmla="*/ 2776 h 2885"/>
                <a:gd name="T14" fmla="*/ 1970 w 2887"/>
                <a:gd name="T15" fmla="*/ 2775 h 2885"/>
                <a:gd name="T16" fmla="*/ 2047 w 2887"/>
                <a:gd name="T17" fmla="*/ 2753 h 2885"/>
                <a:gd name="T18" fmla="*/ 2083 w 2887"/>
                <a:gd name="T19" fmla="*/ 2736 h 2885"/>
                <a:gd name="T20" fmla="*/ 2149 w 2887"/>
                <a:gd name="T21" fmla="*/ 2690 h 2885"/>
                <a:gd name="T22" fmla="*/ 2250 w 2887"/>
                <a:gd name="T23" fmla="*/ 2627 h 2885"/>
                <a:gd name="T24" fmla="*/ 573 w 2887"/>
                <a:gd name="T25" fmla="*/ 2581 h 2885"/>
                <a:gd name="T26" fmla="*/ 541 w 2887"/>
                <a:gd name="T27" fmla="*/ 2556 h 2885"/>
                <a:gd name="T28" fmla="*/ 474 w 2887"/>
                <a:gd name="T29" fmla="*/ 2512 h 2885"/>
                <a:gd name="T30" fmla="*/ 388 w 2887"/>
                <a:gd name="T31" fmla="*/ 2427 h 2885"/>
                <a:gd name="T32" fmla="*/ 343 w 2887"/>
                <a:gd name="T33" fmla="*/ 2361 h 2885"/>
                <a:gd name="T34" fmla="*/ 2544 w 2887"/>
                <a:gd name="T35" fmla="*/ 2360 h 2885"/>
                <a:gd name="T36" fmla="*/ 2602 w 2887"/>
                <a:gd name="T37" fmla="*/ 2303 h 2885"/>
                <a:gd name="T38" fmla="*/ 2625 w 2887"/>
                <a:gd name="T39" fmla="*/ 2271 h 2885"/>
                <a:gd name="T40" fmla="*/ 2661 w 2887"/>
                <a:gd name="T41" fmla="*/ 2199 h 2885"/>
                <a:gd name="T42" fmla="*/ 2720 w 2887"/>
                <a:gd name="T43" fmla="*/ 2095 h 2885"/>
                <a:gd name="T44" fmla="*/ 133 w 2887"/>
                <a:gd name="T45" fmla="*/ 2024 h 2885"/>
                <a:gd name="T46" fmla="*/ 117 w 2887"/>
                <a:gd name="T47" fmla="*/ 1988 h 2885"/>
                <a:gd name="T48" fmla="*/ 80 w 2887"/>
                <a:gd name="T49" fmla="*/ 1917 h 2885"/>
                <a:gd name="T50" fmla="*/ 45 w 2887"/>
                <a:gd name="T51" fmla="*/ 1802 h 2885"/>
                <a:gd name="T52" fmla="*/ 37 w 2887"/>
                <a:gd name="T53" fmla="*/ 1722 h 2885"/>
                <a:gd name="T54" fmla="*/ 2850 w 2887"/>
                <a:gd name="T55" fmla="*/ 1719 h 2885"/>
                <a:gd name="T56" fmla="*/ 2873 w 2887"/>
                <a:gd name="T57" fmla="*/ 1642 h 2885"/>
                <a:gd name="T58" fmla="*/ 2868 w 2887"/>
                <a:gd name="T59" fmla="*/ 1601 h 2885"/>
                <a:gd name="T60" fmla="*/ 10 w 2887"/>
                <a:gd name="T61" fmla="*/ 1485 h 2885"/>
                <a:gd name="T62" fmla="*/ 10 w 2887"/>
                <a:gd name="T63" fmla="*/ 1444 h 2885"/>
                <a:gd name="T64" fmla="*/ 2 w 2887"/>
                <a:gd name="T65" fmla="*/ 1365 h 2885"/>
                <a:gd name="T66" fmla="*/ 13 w 2887"/>
                <a:gd name="T67" fmla="*/ 1245 h 2885"/>
                <a:gd name="T68" fmla="*/ 2873 w 2887"/>
                <a:gd name="T69" fmla="*/ 1237 h 2885"/>
                <a:gd name="T70" fmla="*/ 2866 w 2887"/>
                <a:gd name="T71" fmla="*/ 1198 h 2885"/>
                <a:gd name="T72" fmla="*/ 2841 w 2887"/>
                <a:gd name="T73" fmla="*/ 1122 h 2885"/>
                <a:gd name="T74" fmla="*/ 2809 w 2887"/>
                <a:gd name="T75" fmla="*/ 1006 h 2885"/>
                <a:gd name="T76" fmla="*/ 2792 w 2887"/>
                <a:gd name="T77" fmla="*/ 928 h 2885"/>
                <a:gd name="T78" fmla="*/ 122 w 2887"/>
                <a:gd name="T79" fmla="*/ 861 h 2885"/>
                <a:gd name="T80" fmla="*/ 165 w 2887"/>
                <a:gd name="T81" fmla="*/ 793 h 2885"/>
                <a:gd name="T82" fmla="*/ 184 w 2887"/>
                <a:gd name="T83" fmla="*/ 757 h 2885"/>
                <a:gd name="T84" fmla="*/ 216 w 2887"/>
                <a:gd name="T85" fmla="*/ 683 h 2885"/>
                <a:gd name="T86" fmla="*/ 283 w 2887"/>
                <a:gd name="T87" fmla="*/ 583 h 2885"/>
                <a:gd name="T88" fmla="*/ 2599 w 2887"/>
                <a:gd name="T89" fmla="*/ 578 h 2885"/>
                <a:gd name="T90" fmla="*/ 2575 w 2887"/>
                <a:gd name="T91" fmla="*/ 547 h 2885"/>
                <a:gd name="T92" fmla="*/ 2516 w 2887"/>
                <a:gd name="T93" fmla="*/ 492 h 2885"/>
                <a:gd name="T94" fmla="*/ 2433 w 2887"/>
                <a:gd name="T95" fmla="*/ 406 h 2885"/>
                <a:gd name="T96" fmla="*/ 2380 w 2887"/>
                <a:gd name="T97" fmla="*/ 345 h 2885"/>
                <a:gd name="T98" fmla="*/ 564 w 2887"/>
                <a:gd name="T99" fmla="*/ 298 h 2885"/>
                <a:gd name="T100" fmla="*/ 635 w 2887"/>
                <a:gd name="T101" fmla="*/ 259 h 2885"/>
                <a:gd name="T102" fmla="*/ 668 w 2887"/>
                <a:gd name="T103" fmla="*/ 238 h 2885"/>
                <a:gd name="T104" fmla="*/ 731 w 2887"/>
                <a:gd name="T105" fmla="*/ 188 h 2885"/>
                <a:gd name="T106" fmla="*/ 838 w 2887"/>
                <a:gd name="T107" fmla="*/ 133 h 2885"/>
                <a:gd name="T108" fmla="*/ 2043 w 2887"/>
                <a:gd name="T109" fmla="*/ 130 h 2885"/>
                <a:gd name="T110" fmla="*/ 2006 w 2887"/>
                <a:gd name="T111" fmla="*/ 114 h 2885"/>
                <a:gd name="T112" fmla="*/ 1928 w 2887"/>
                <a:gd name="T113" fmla="*/ 94 h 2885"/>
                <a:gd name="T114" fmla="*/ 1814 w 2887"/>
                <a:gd name="T115" fmla="*/ 58 h 2885"/>
                <a:gd name="T116" fmla="*/ 1738 w 2887"/>
                <a:gd name="T117" fmla="*/ 30 h 2885"/>
                <a:gd name="T118" fmla="*/ 1220 w 2887"/>
                <a:gd name="T119" fmla="*/ 17 h 2885"/>
                <a:gd name="T120" fmla="*/ 1300 w 2887"/>
                <a:gd name="T121" fmla="*/ 17 h 2885"/>
                <a:gd name="T122" fmla="*/ 1340 w 2887"/>
                <a:gd name="T123" fmla="*/ 13 h 2885"/>
                <a:gd name="T124" fmla="*/ 1419 w 2887"/>
                <a:gd name="T125" fmla="*/ 0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7" h="2885">
                  <a:moveTo>
                    <a:pt x="1385" y="2874"/>
                  </a:moveTo>
                  <a:cubicBezTo>
                    <a:pt x="1385" y="2884"/>
                    <a:pt x="1385" y="2884"/>
                    <a:pt x="1385" y="2884"/>
                  </a:cubicBezTo>
                  <a:cubicBezTo>
                    <a:pt x="1398" y="2884"/>
                    <a:pt x="1411" y="2885"/>
                    <a:pt x="1425" y="2885"/>
                  </a:cubicBezTo>
                  <a:cubicBezTo>
                    <a:pt x="1425" y="2875"/>
                    <a:pt x="1425" y="2875"/>
                    <a:pt x="1425" y="2875"/>
                  </a:cubicBezTo>
                  <a:cubicBezTo>
                    <a:pt x="1412" y="2875"/>
                    <a:pt x="1398" y="2874"/>
                    <a:pt x="1385" y="2874"/>
                  </a:cubicBezTo>
                  <a:moveTo>
                    <a:pt x="1504" y="2874"/>
                  </a:moveTo>
                  <a:cubicBezTo>
                    <a:pt x="1491" y="2874"/>
                    <a:pt x="1478" y="2875"/>
                    <a:pt x="1465" y="2875"/>
                  </a:cubicBezTo>
                  <a:cubicBezTo>
                    <a:pt x="1465" y="2885"/>
                    <a:pt x="1465" y="2885"/>
                    <a:pt x="1465" y="2885"/>
                  </a:cubicBezTo>
                  <a:cubicBezTo>
                    <a:pt x="1478" y="2885"/>
                    <a:pt x="1492" y="2884"/>
                    <a:pt x="1505" y="2884"/>
                  </a:cubicBezTo>
                  <a:cubicBezTo>
                    <a:pt x="1504" y="2874"/>
                    <a:pt x="1504" y="2874"/>
                    <a:pt x="1504" y="2874"/>
                  </a:cubicBezTo>
                  <a:moveTo>
                    <a:pt x="1305" y="2868"/>
                  </a:moveTo>
                  <a:cubicBezTo>
                    <a:pt x="1305" y="2878"/>
                    <a:pt x="1305" y="2878"/>
                    <a:pt x="1305" y="2878"/>
                  </a:cubicBezTo>
                  <a:cubicBezTo>
                    <a:pt x="1311" y="2879"/>
                    <a:pt x="1317" y="2880"/>
                    <a:pt x="1323" y="2880"/>
                  </a:cubicBezTo>
                  <a:cubicBezTo>
                    <a:pt x="1330" y="2881"/>
                    <a:pt x="1338" y="2881"/>
                    <a:pt x="1345" y="2882"/>
                  </a:cubicBezTo>
                  <a:cubicBezTo>
                    <a:pt x="1345" y="2871"/>
                    <a:pt x="1345" y="2871"/>
                    <a:pt x="1345" y="2871"/>
                  </a:cubicBezTo>
                  <a:cubicBezTo>
                    <a:pt x="1338" y="2871"/>
                    <a:pt x="1331" y="2870"/>
                    <a:pt x="1324" y="2870"/>
                  </a:cubicBezTo>
                  <a:cubicBezTo>
                    <a:pt x="1318" y="2869"/>
                    <a:pt x="1312" y="2869"/>
                    <a:pt x="1305" y="2868"/>
                  </a:cubicBezTo>
                  <a:moveTo>
                    <a:pt x="1584" y="2868"/>
                  </a:moveTo>
                  <a:cubicBezTo>
                    <a:pt x="1571" y="2869"/>
                    <a:pt x="1558" y="2871"/>
                    <a:pt x="1544" y="2871"/>
                  </a:cubicBezTo>
                  <a:cubicBezTo>
                    <a:pt x="1545" y="2882"/>
                    <a:pt x="1545" y="2882"/>
                    <a:pt x="1545" y="2882"/>
                  </a:cubicBezTo>
                  <a:cubicBezTo>
                    <a:pt x="1558" y="2881"/>
                    <a:pt x="1572" y="2880"/>
                    <a:pt x="1585" y="2878"/>
                  </a:cubicBezTo>
                  <a:cubicBezTo>
                    <a:pt x="1584" y="2868"/>
                    <a:pt x="1584" y="2868"/>
                    <a:pt x="1584" y="2868"/>
                  </a:cubicBezTo>
                  <a:moveTo>
                    <a:pt x="1226" y="2858"/>
                  </a:moveTo>
                  <a:cubicBezTo>
                    <a:pt x="1225" y="2868"/>
                    <a:pt x="1225" y="2868"/>
                    <a:pt x="1225" y="2868"/>
                  </a:cubicBezTo>
                  <a:cubicBezTo>
                    <a:pt x="1238" y="2870"/>
                    <a:pt x="1251" y="2872"/>
                    <a:pt x="1265" y="2874"/>
                  </a:cubicBezTo>
                  <a:cubicBezTo>
                    <a:pt x="1266" y="2864"/>
                    <a:pt x="1266" y="2864"/>
                    <a:pt x="1266" y="2864"/>
                  </a:cubicBezTo>
                  <a:cubicBezTo>
                    <a:pt x="1253" y="2862"/>
                    <a:pt x="1240" y="2861"/>
                    <a:pt x="1226" y="2858"/>
                  </a:cubicBezTo>
                  <a:moveTo>
                    <a:pt x="1663" y="2858"/>
                  </a:moveTo>
                  <a:cubicBezTo>
                    <a:pt x="1650" y="2860"/>
                    <a:pt x="1637" y="2862"/>
                    <a:pt x="1624" y="2864"/>
                  </a:cubicBezTo>
                  <a:cubicBezTo>
                    <a:pt x="1625" y="2874"/>
                    <a:pt x="1625" y="2874"/>
                    <a:pt x="1625" y="2874"/>
                  </a:cubicBezTo>
                  <a:cubicBezTo>
                    <a:pt x="1638" y="2872"/>
                    <a:pt x="1651" y="2870"/>
                    <a:pt x="1665" y="2868"/>
                  </a:cubicBezTo>
                  <a:cubicBezTo>
                    <a:pt x="1663" y="2858"/>
                    <a:pt x="1663" y="2858"/>
                    <a:pt x="1663" y="2858"/>
                  </a:cubicBezTo>
                  <a:moveTo>
                    <a:pt x="1148" y="2844"/>
                  </a:moveTo>
                  <a:cubicBezTo>
                    <a:pt x="1146" y="2854"/>
                    <a:pt x="1146" y="2854"/>
                    <a:pt x="1146" y="2854"/>
                  </a:cubicBezTo>
                  <a:cubicBezTo>
                    <a:pt x="1159" y="2857"/>
                    <a:pt x="1172" y="2859"/>
                    <a:pt x="1185" y="2862"/>
                  </a:cubicBezTo>
                  <a:cubicBezTo>
                    <a:pt x="1187" y="2852"/>
                    <a:pt x="1187" y="2852"/>
                    <a:pt x="1187" y="2852"/>
                  </a:cubicBezTo>
                  <a:cubicBezTo>
                    <a:pt x="1174" y="2850"/>
                    <a:pt x="1161" y="2847"/>
                    <a:pt x="1148" y="2844"/>
                  </a:cubicBezTo>
                  <a:moveTo>
                    <a:pt x="1741" y="2844"/>
                  </a:moveTo>
                  <a:cubicBezTo>
                    <a:pt x="1728" y="2847"/>
                    <a:pt x="1715" y="2849"/>
                    <a:pt x="1702" y="2852"/>
                  </a:cubicBezTo>
                  <a:cubicBezTo>
                    <a:pt x="1704" y="2862"/>
                    <a:pt x="1704" y="2862"/>
                    <a:pt x="1704" y="2862"/>
                  </a:cubicBezTo>
                  <a:cubicBezTo>
                    <a:pt x="1717" y="2859"/>
                    <a:pt x="1730" y="2857"/>
                    <a:pt x="1743" y="2854"/>
                  </a:cubicBezTo>
                  <a:cubicBezTo>
                    <a:pt x="1741" y="2844"/>
                    <a:pt x="1741" y="2844"/>
                    <a:pt x="1741" y="2844"/>
                  </a:cubicBezTo>
                  <a:moveTo>
                    <a:pt x="1071" y="2826"/>
                  </a:moveTo>
                  <a:cubicBezTo>
                    <a:pt x="1068" y="2836"/>
                    <a:pt x="1068" y="2836"/>
                    <a:pt x="1068" y="2836"/>
                  </a:cubicBezTo>
                  <a:cubicBezTo>
                    <a:pt x="1081" y="2839"/>
                    <a:pt x="1094" y="2842"/>
                    <a:pt x="1107" y="2845"/>
                  </a:cubicBezTo>
                  <a:cubicBezTo>
                    <a:pt x="1109" y="2836"/>
                    <a:pt x="1109" y="2836"/>
                    <a:pt x="1109" y="2836"/>
                  </a:cubicBezTo>
                  <a:cubicBezTo>
                    <a:pt x="1096" y="2833"/>
                    <a:pt x="1083" y="2829"/>
                    <a:pt x="1071" y="2826"/>
                  </a:cubicBezTo>
                  <a:moveTo>
                    <a:pt x="1819" y="2825"/>
                  </a:moveTo>
                  <a:cubicBezTo>
                    <a:pt x="1806" y="2829"/>
                    <a:pt x="1793" y="2832"/>
                    <a:pt x="1780" y="2835"/>
                  </a:cubicBezTo>
                  <a:cubicBezTo>
                    <a:pt x="1783" y="2845"/>
                    <a:pt x="1783" y="2845"/>
                    <a:pt x="1783" y="2845"/>
                  </a:cubicBezTo>
                  <a:cubicBezTo>
                    <a:pt x="1796" y="2842"/>
                    <a:pt x="1808" y="2839"/>
                    <a:pt x="1821" y="2835"/>
                  </a:cubicBezTo>
                  <a:cubicBezTo>
                    <a:pt x="1819" y="2825"/>
                    <a:pt x="1819" y="2825"/>
                    <a:pt x="1819" y="2825"/>
                  </a:cubicBezTo>
                  <a:moveTo>
                    <a:pt x="994" y="2803"/>
                  </a:moveTo>
                  <a:cubicBezTo>
                    <a:pt x="991" y="2813"/>
                    <a:pt x="991" y="2813"/>
                    <a:pt x="991" y="2813"/>
                  </a:cubicBezTo>
                  <a:cubicBezTo>
                    <a:pt x="1004" y="2817"/>
                    <a:pt x="1017" y="2821"/>
                    <a:pt x="1030" y="2825"/>
                  </a:cubicBezTo>
                  <a:cubicBezTo>
                    <a:pt x="1032" y="2815"/>
                    <a:pt x="1032" y="2815"/>
                    <a:pt x="1032" y="2815"/>
                  </a:cubicBezTo>
                  <a:cubicBezTo>
                    <a:pt x="1020" y="2811"/>
                    <a:pt x="1007" y="2807"/>
                    <a:pt x="994" y="2803"/>
                  </a:cubicBezTo>
                  <a:moveTo>
                    <a:pt x="1895" y="2802"/>
                  </a:moveTo>
                  <a:cubicBezTo>
                    <a:pt x="1882" y="2807"/>
                    <a:pt x="1870" y="2810"/>
                    <a:pt x="1857" y="2814"/>
                  </a:cubicBezTo>
                  <a:cubicBezTo>
                    <a:pt x="1860" y="2824"/>
                    <a:pt x="1860" y="2824"/>
                    <a:pt x="1860" y="2824"/>
                  </a:cubicBezTo>
                  <a:cubicBezTo>
                    <a:pt x="1873" y="2820"/>
                    <a:pt x="1885" y="2816"/>
                    <a:pt x="1898" y="2812"/>
                  </a:cubicBezTo>
                  <a:cubicBezTo>
                    <a:pt x="1895" y="2802"/>
                    <a:pt x="1895" y="2802"/>
                    <a:pt x="1895" y="2802"/>
                  </a:cubicBezTo>
                  <a:moveTo>
                    <a:pt x="919" y="2776"/>
                  </a:moveTo>
                  <a:cubicBezTo>
                    <a:pt x="916" y="2785"/>
                    <a:pt x="916" y="2785"/>
                    <a:pt x="916" y="2785"/>
                  </a:cubicBezTo>
                  <a:cubicBezTo>
                    <a:pt x="928" y="2790"/>
                    <a:pt x="941" y="2795"/>
                    <a:pt x="953" y="2800"/>
                  </a:cubicBezTo>
                  <a:cubicBezTo>
                    <a:pt x="957" y="2790"/>
                    <a:pt x="957" y="2790"/>
                    <a:pt x="957" y="2790"/>
                  </a:cubicBezTo>
                  <a:cubicBezTo>
                    <a:pt x="944" y="2786"/>
                    <a:pt x="932" y="2781"/>
                    <a:pt x="919" y="2776"/>
                  </a:cubicBezTo>
                  <a:moveTo>
                    <a:pt x="1970" y="2775"/>
                  </a:moveTo>
                  <a:cubicBezTo>
                    <a:pt x="1957" y="2780"/>
                    <a:pt x="1945" y="2785"/>
                    <a:pt x="1932" y="2789"/>
                  </a:cubicBezTo>
                  <a:cubicBezTo>
                    <a:pt x="1936" y="2799"/>
                    <a:pt x="1936" y="2799"/>
                    <a:pt x="1936" y="2799"/>
                  </a:cubicBezTo>
                  <a:cubicBezTo>
                    <a:pt x="1948" y="2794"/>
                    <a:pt x="1961" y="2790"/>
                    <a:pt x="1973" y="2785"/>
                  </a:cubicBezTo>
                  <a:cubicBezTo>
                    <a:pt x="1970" y="2775"/>
                    <a:pt x="1970" y="2775"/>
                    <a:pt x="1970" y="2775"/>
                  </a:cubicBezTo>
                  <a:moveTo>
                    <a:pt x="846" y="2745"/>
                  </a:moveTo>
                  <a:cubicBezTo>
                    <a:pt x="842" y="2754"/>
                    <a:pt x="842" y="2754"/>
                    <a:pt x="842" y="2754"/>
                  </a:cubicBezTo>
                  <a:cubicBezTo>
                    <a:pt x="854" y="2760"/>
                    <a:pt x="866" y="2765"/>
                    <a:pt x="878" y="2770"/>
                  </a:cubicBezTo>
                  <a:cubicBezTo>
                    <a:pt x="882" y="2761"/>
                    <a:pt x="882" y="2761"/>
                    <a:pt x="882" y="2761"/>
                  </a:cubicBezTo>
                  <a:cubicBezTo>
                    <a:pt x="870" y="2756"/>
                    <a:pt x="858" y="2751"/>
                    <a:pt x="846" y="2745"/>
                  </a:cubicBezTo>
                  <a:moveTo>
                    <a:pt x="2042" y="2744"/>
                  </a:moveTo>
                  <a:cubicBezTo>
                    <a:pt x="2031" y="2750"/>
                    <a:pt x="2018" y="2755"/>
                    <a:pt x="2006" y="2760"/>
                  </a:cubicBezTo>
                  <a:cubicBezTo>
                    <a:pt x="2010" y="2770"/>
                    <a:pt x="2010" y="2770"/>
                    <a:pt x="2010" y="2770"/>
                  </a:cubicBezTo>
                  <a:cubicBezTo>
                    <a:pt x="2022" y="2764"/>
                    <a:pt x="2035" y="2759"/>
                    <a:pt x="2047" y="2753"/>
                  </a:cubicBezTo>
                  <a:cubicBezTo>
                    <a:pt x="2042" y="2744"/>
                    <a:pt x="2042" y="2744"/>
                    <a:pt x="2042" y="2744"/>
                  </a:cubicBezTo>
                  <a:moveTo>
                    <a:pt x="774" y="2710"/>
                  </a:moveTo>
                  <a:cubicBezTo>
                    <a:pt x="769" y="2718"/>
                    <a:pt x="769" y="2718"/>
                    <a:pt x="769" y="2718"/>
                  </a:cubicBezTo>
                  <a:cubicBezTo>
                    <a:pt x="781" y="2725"/>
                    <a:pt x="793" y="2731"/>
                    <a:pt x="805" y="2737"/>
                  </a:cubicBezTo>
                  <a:cubicBezTo>
                    <a:pt x="810" y="2728"/>
                    <a:pt x="810" y="2728"/>
                    <a:pt x="810" y="2728"/>
                  </a:cubicBezTo>
                  <a:cubicBezTo>
                    <a:pt x="798" y="2722"/>
                    <a:pt x="786" y="2716"/>
                    <a:pt x="774" y="2710"/>
                  </a:cubicBezTo>
                  <a:moveTo>
                    <a:pt x="2114" y="2709"/>
                  </a:moveTo>
                  <a:cubicBezTo>
                    <a:pt x="2102" y="2715"/>
                    <a:pt x="2090" y="2721"/>
                    <a:pt x="2079" y="2727"/>
                  </a:cubicBezTo>
                  <a:cubicBezTo>
                    <a:pt x="2083" y="2736"/>
                    <a:pt x="2083" y="2736"/>
                    <a:pt x="2083" y="2736"/>
                  </a:cubicBezTo>
                  <a:cubicBezTo>
                    <a:pt x="2095" y="2730"/>
                    <a:pt x="2107" y="2724"/>
                    <a:pt x="2119" y="2718"/>
                  </a:cubicBezTo>
                  <a:cubicBezTo>
                    <a:pt x="2114" y="2709"/>
                    <a:pt x="2114" y="2709"/>
                    <a:pt x="2114" y="2709"/>
                  </a:cubicBezTo>
                  <a:moveTo>
                    <a:pt x="705" y="2670"/>
                  </a:moveTo>
                  <a:cubicBezTo>
                    <a:pt x="699" y="2679"/>
                    <a:pt x="699" y="2679"/>
                    <a:pt x="699" y="2679"/>
                  </a:cubicBezTo>
                  <a:cubicBezTo>
                    <a:pt x="711" y="2686"/>
                    <a:pt x="722" y="2693"/>
                    <a:pt x="734" y="2699"/>
                  </a:cubicBezTo>
                  <a:cubicBezTo>
                    <a:pt x="739" y="2691"/>
                    <a:pt x="739" y="2691"/>
                    <a:pt x="739" y="2691"/>
                  </a:cubicBezTo>
                  <a:cubicBezTo>
                    <a:pt x="728" y="2684"/>
                    <a:pt x="716" y="2677"/>
                    <a:pt x="705" y="2670"/>
                  </a:cubicBezTo>
                  <a:moveTo>
                    <a:pt x="2183" y="2670"/>
                  </a:moveTo>
                  <a:cubicBezTo>
                    <a:pt x="2172" y="2677"/>
                    <a:pt x="2160" y="2683"/>
                    <a:pt x="2149" y="2690"/>
                  </a:cubicBezTo>
                  <a:cubicBezTo>
                    <a:pt x="2154" y="2698"/>
                    <a:pt x="2154" y="2698"/>
                    <a:pt x="2154" y="2698"/>
                  </a:cubicBezTo>
                  <a:cubicBezTo>
                    <a:pt x="2165" y="2692"/>
                    <a:pt x="2177" y="2685"/>
                    <a:pt x="2188" y="2678"/>
                  </a:cubicBezTo>
                  <a:cubicBezTo>
                    <a:pt x="2183" y="2670"/>
                    <a:pt x="2183" y="2670"/>
                    <a:pt x="2183" y="2670"/>
                  </a:cubicBezTo>
                  <a:moveTo>
                    <a:pt x="637" y="2627"/>
                  </a:moveTo>
                  <a:cubicBezTo>
                    <a:pt x="632" y="2636"/>
                    <a:pt x="632" y="2636"/>
                    <a:pt x="632" y="2636"/>
                  </a:cubicBezTo>
                  <a:cubicBezTo>
                    <a:pt x="643" y="2643"/>
                    <a:pt x="654" y="2651"/>
                    <a:pt x="665" y="2658"/>
                  </a:cubicBezTo>
                  <a:cubicBezTo>
                    <a:pt x="671" y="2649"/>
                    <a:pt x="671" y="2649"/>
                    <a:pt x="671" y="2649"/>
                  </a:cubicBezTo>
                  <a:cubicBezTo>
                    <a:pt x="659" y="2642"/>
                    <a:pt x="648" y="2635"/>
                    <a:pt x="637" y="2627"/>
                  </a:cubicBezTo>
                  <a:moveTo>
                    <a:pt x="2250" y="2627"/>
                  </a:moveTo>
                  <a:cubicBezTo>
                    <a:pt x="2239" y="2634"/>
                    <a:pt x="2228" y="2642"/>
                    <a:pt x="2217" y="2649"/>
                  </a:cubicBezTo>
                  <a:cubicBezTo>
                    <a:pt x="2222" y="2657"/>
                    <a:pt x="2222" y="2657"/>
                    <a:pt x="2222" y="2657"/>
                  </a:cubicBezTo>
                  <a:cubicBezTo>
                    <a:pt x="2234" y="2650"/>
                    <a:pt x="2245" y="2642"/>
                    <a:pt x="2256" y="2635"/>
                  </a:cubicBezTo>
                  <a:cubicBezTo>
                    <a:pt x="2250" y="2627"/>
                    <a:pt x="2250" y="2627"/>
                    <a:pt x="2250" y="2627"/>
                  </a:cubicBezTo>
                  <a:moveTo>
                    <a:pt x="573" y="2581"/>
                  </a:moveTo>
                  <a:cubicBezTo>
                    <a:pt x="567" y="2589"/>
                    <a:pt x="567" y="2589"/>
                    <a:pt x="567" y="2589"/>
                  </a:cubicBezTo>
                  <a:cubicBezTo>
                    <a:pt x="577" y="2597"/>
                    <a:pt x="588" y="2605"/>
                    <a:pt x="599" y="2612"/>
                  </a:cubicBezTo>
                  <a:cubicBezTo>
                    <a:pt x="605" y="2605"/>
                    <a:pt x="605" y="2605"/>
                    <a:pt x="605" y="2605"/>
                  </a:cubicBezTo>
                  <a:cubicBezTo>
                    <a:pt x="594" y="2597"/>
                    <a:pt x="583" y="2589"/>
                    <a:pt x="573" y="2581"/>
                  </a:cubicBezTo>
                  <a:moveTo>
                    <a:pt x="2315" y="2580"/>
                  </a:moveTo>
                  <a:cubicBezTo>
                    <a:pt x="2304" y="2588"/>
                    <a:pt x="2293" y="2596"/>
                    <a:pt x="2283" y="2604"/>
                  </a:cubicBezTo>
                  <a:cubicBezTo>
                    <a:pt x="2288" y="2612"/>
                    <a:pt x="2288" y="2612"/>
                    <a:pt x="2288" y="2612"/>
                  </a:cubicBezTo>
                  <a:cubicBezTo>
                    <a:pt x="2299" y="2604"/>
                    <a:pt x="2310" y="2596"/>
                    <a:pt x="2321" y="2588"/>
                  </a:cubicBezTo>
                  <a:cubicBezTo>
                    <a:pt x="2315" y="2580"/>
                    <a:pt x="2315" y="2580"/>
                    <a:pt x="2315" y="2580"/>
                  </a:cubicBezTo>
                  <a:moveTo>
                    <a:pt x="511" y="2531"/>
                  </a:moveTo>
                  <a:cubicBezTo>
                    <a:pt x="504" y="2538"/>
                    <a:pt x="504" y="2538"/>
                    <a:pt x="504" y="2538"/>
                  </a:cubicBezTo>
                  <a:cubicBezTo>
                    <a:pt x="514" y="2547"/>
                    <a:pt x="525" y="2556"/>
                    <a:pt x="535" y="2564"/>
                  </a:cubicBezTo>
                  <a:cubicBezTo>
                    <a:pt x="541" y="2556"/>
                    <a:pt x="541" y="2556"/>
                    <a:pt x="541" y="2556"/>
                  </a:cubicBezTo>
                  <a:cubicBezTo>
                    <a:pt x="531" y="2548"/>
                    <a:pt x="521" y="2539"/>
                    <a:pt x="511" y="2531"/>
                  </a:cubicBezTo>
                  <a:moveTo>
                    <a:pt x="2376" y="2530"/>
                  </a:moveTo>
                  <a:cubicBezTo>
                    <a:pt x="2366" y="2539"/>
                    <a:pt x="2356" y="2547"/>
                    <a:pt x="2346" y="2556"/>
                  </a:cubicBezTo>
                  <a:cubicBezTo>
                    <a:pt x="2352" y="2563"/>
                    <a:pt x="2352" y="2563"/>
                    <a:pt x="2352" y="2563"/>
                  </a:cubicBezTo>
                  <a:cubicBezTo>
                    <a:pt x="2363" y="2555"/>
                    <a:pt x="2373" y="2546"/>
                    <a:pt x="2383" y="2537"/>
                  </a:cubicBezTo>
                  <a:cubicBezTo>
                    <a:pt x="2376" y="2530"/>
                    <a:pt x="2376" y="2530"/>
                    <a:pt x="2376" y="2530"/>
                  </a:cubicBezTo>
                  <a:moveTo>
                    <a:pt x="452" y="2477"/>
                  </a:moveTo>
                  <a:cubicBezTo>
                    <a:pt x="445" y="2484"/>
                    <a:pt x="445" y="2484"/>
                    <a:pt x="445" y="2484"/>
                  </a:cubicBezTo>
                  <a:cubicBezTo>
                    <a:pt x="455" y="2494"/>
                    <a:pt x="464" y="2502"/>
                    <a:pt x="474" y="2512"/>
                  </a:cubicBezTo>
                  <a:cubicBezTo>
                    <a:pt x="481" y="2504"/>
                    <a:pt x="481" y="2504"/>
                    <a:pt x="481" y="2504"/>
                  </a:cubicBezTo>
                  <a:cubicBezTo>
                    <a:pt x="471" y="2495"/>
                    <a:pt x="461" y="2486"/>
                    <a:pt x="452" y="2477"/>
                  </a:cubicBezTo>
                  <a:moveTo>
                    <a:pt x="2435" y="2476"/>
                  </a:moveTo>
                  <a:cubicBezTo>
                    <a:pt x="2426" y="2486"/>
                    <a:pt x="2416" y="2495"/>
                    <a:pt x="2406" y="2504"/>
                  </a:cubicBezTo>
                  <a:cubicBezTo>
                    <a:pt x="2413" y="2511"/>
                    <a:pt x="2413" y="2511"/>
                    <a:pt x="2413" y="2511"/>
                  </a:cubicBezTo>
                  <a:cubicBezTo>
                    <a:pt x="2423" y="2502"/>
                    <a:pt x="2433" y="2493"/>
                    <a:pt x="2442" y="2484"/>
                  </a:cubicBezTo>
                  <a:cubicBezTo>
                    <a:pt x="2435" y="2476"/>
                    <a:pt x="2435" y="2476"/>
                    <a:pt x="2435" y="2476"/>
                  </a:cubicBezTo>
                  <a:moveTo>
                    <a:pt x="396" y="2420"/>
                  </a:moveTo>
                  <a:cubicBezTo>
                    <a:pt x="388" y="2427"/>
                    <a:pt x="388" y="2427"/>
                    <a:pt x="388" y="2427"/>
                  </a:cubicBezTo>
                  <a:cubicBezTo>
                    <a:pt x="398" y="2437"/>
                    <a:pt x="407" y="2447"/>
                    <a:pt x="416" y="2456"/>
                  </a:cubicBezTo>
                  <a:cubicBezTo>
                    <a:pt x="423" y="2449"/>
                    <a:pt x="423" y="2449"/>
                    <a:pt x="423" y="2449"/>
                  </a:cubicBezTo>
                  <a:cubicBezTo>
                    <a:pt x="414" y="2440"/>
                    <a:pt x="405" y="2430"/>
                    <a:pt x="396" y="2420"/>
                  </a:cubicBezTo>
                  <a:moveTo>
                    <a:pt x="2491" y="2420"/>
                  </a:moveTo>
                  <a:cubicBezTo>
                    <a:pt x="2482" y="2429"/>
                    <a:pt x="2473" y="2439"/>
                    <a:pt x="2464" y="2449"/>
                  </a:cubicBezTo>
                  <a:cubicBezTo>
                    <a:pt x="2471" y="2455"/>
                    <a:pt x="2471" y="2455"/>
                    <a:pt x="2471" y="2455"/>
                  </a:cubicBezTo>
                  <a:cubicBezTo>
                    <a:pt x="2480" y="2446"/>
                    <a:pt x="2490" y="2437"/>
                    <a:pt x="2499" y="2426"/>
                  </a:cubicBezTo>
                  <a:cubicBezTo>
                    <a:pt x="2491" y="2420"/>
                    <a:pt x="2491" y="2420"/>
                    <a:pt x="2491" y="2420"/>
                  </a:cubicBezTo>
                  <a:moveTo>
                    <a:pt x="343" y="2361"/>
                  </a:moveTo>
                  <a:cubicBezTo>
                    <a:pt x="335" y="2367"/>
                    <a:pt x="335" y="2367"/>
                    <a:pt x="335" y="2367"/>
                  </a:cubicBezTo>
                  <a:cubicBezTo>
                    <a:pt x="344" y="2377"/>
                    <a:pt x="353" y="2387"/>
                    <a:pt x="361" y="2398"/>
                  </a:cubicBezTo>
                  <a:cubicBezTo>
                    <a:pt x="369" y="2391"/>
                    <a:pt x="369" y="2391"/>
                    <a:pt x="369" y="2391"/>
                  </a:cubicBezTo>
                  <a:cubicBezTo>
                    <a:pt x="360" y="2381"/>
                    <a:pt x="352" y="2371"/>
                    <a:pt x="343" y="2361"/>
                  </a:cubicBezTo>
                  <a:moveTo>
                    <a:pt x="2544" y="2360"/>
                  </a:moveTo>
                  <a:cubicBezTo>
                    <a:pt x="2536" y="2370"/>
                    <a:pt x="2527" y="2380"/>
                    <a:pt x="2518" y="2391"/>
                  </a:cubicBezTo>
                  <a:cubicBezTo>
                    <a:pt x="2526" y="2397"/>
                    <a:pt x="2526" y="2397"/>
                    <a:pt x="2526" y="2397"/>
                  </a:cubicBezTo>
                  <a:cubicBezTo>
                    <a:pt x="2535" y="2387"/>
                    <a:pt x="2543" y="2377"/>
                    <a:pt x="2552" y="2366"/>
                  </a:cubicBezTo>
                  <a:cubicBezTo>
                    <a:pt x="2544" y="2360"/>
                    <a:pt x="2544" y="2360"/>
                    <a:pt x="2544" y="2360"/>
                  </a:cubicBezTo>
                  <a:moveTo>
                    <a:pt x="294" y="2298"/>
                  </a:moveTo>
                  <a:cubicBezTo>
                    <a:pt x="286" y="2304"/>
                    <a:pt x="286" y="2304"/>
                    <a:pt x="286" y="2304"/>
                  </a:cubicBezTo>
                  <a:cubicBezTo>
                    <a:pt x="294" y="2315"/>
                    <a:pt x="302" y="2325"/>
                    <a:pt x="310" y="2336"/>
                  </a:cubicBezTo>
                  <a:cubicBezTo>
                    <a:pt x="318" y="2330"/>
                    <a:pt x="318" y="2330"/>
                    <a:pt x="318" y="2330"/>
                  </a:cubicBezTo>
                  <a:cubicBezTo>
                    <a:pt x="310" y="2319"/>
                    <a:pt x="302" y="2309"/>
                    <a:pt x="294" y="2298"/>
                  </a:cubicBezTo>
                  <a:moveTo>
                    <a:pt x="2594" y="2297"/>
                  </a:moveTo>
                  <a:cubicBezTo>
                    <a:pt x="2586" y="2308"/>
                    <a:pt x="2578" y="2319"/>
                    <a:pt x="2569" y="2329"/>
                  </a:cubicBezTo>
                  <a:cubicBezTo>
                    <a:pt x="2577" y="2335"/>
                    <a:pt x="2577" y="2335"/>
                    <a:pt x="2577" y="2335"/>
                  </a:cubicBezTo>
                  <a:cubicBezTo>
                    <a:pt x="2585" y="2325"/>
                    <a:pt x="2594" y="2314"/>
                    <a:pt x="2602" y="2303"/>
                  </a:cubicBezTo>
                  <a:cubicBezTo>
                    <a:pt x="2594" y="2297"/>
                    <a:pt x="2594" y="2297"/>
                    <a:pt x="2594" y="2297"/>
                  </a:cubicBezTo>
                  <a:moveTo>
                    <a:pt x="248" y="2233"/>
                  </a:moveTo>
                  <a:cubicBezTo>
                    <a:pt x="240" y="2239"/>
                    <a:pt x="240" y="2239"/>
                    <a:pt x="240" y="2239"/>
                  </a:cubicBezTo>
                  <a:cubicBezTo>
                    <a:pt x="247" y="2250"/>
                    <a:pt x="254" y="2261"/>
                    <a:pt x="262" y="2272"/>
                  </a:cubicBezTo>
                  <a:cubicBezTo>
                    <a:pt x="270" y="2266"/>
                    <a:pt x="270" y="2266"/>
                    <a:pt x="270" y="2266"/>
                  </a:cubicBezTo>
                  <a:cubicBezTo>
                    <a:pt x="263" y="2255"/>
                    <a:pt x="255" y="2244"/>
                    <a:pt x="248" y="2233"/>
                  </a:cubicBezTo>
                  <a:moveTo>
                    <a:pt x="2639" y="2232"/>
                  </a:moveTo>
                  <a:cubicBezTo>
                    <a:pt x="2632" y="2243"/>
                    <a:pt x="2625" y="2254"/>
                    <a:pt x="2617" y="2265"/>
                  </a:cubicBezTo>
                  <a:cubicBezTo>
                    <a:pt x="2625" y="2271"/>
                    <a:pt x="2625" y="2271"/>
                    <a:pt x="2625" y="2271"/>
                  </a:cubicBezTo>
                  <a:cubicBezTo>
                    <a:pt x="2633" y="2260"/>
                    <a:pt x="2640" y="2249"/>
                    <a:pt x="2648" y="2238"/>
                  </a:cubicBezTo>
                  <a:cubicBezTo>
                    <a:pt x="2639" y="2232"/>
                    <a:pt x="2639" y="2232"/>
                    <a:pt x="2639" y="2232"/>
                  </a:cubicBezTo>
                  <a:moveTo>
                    <a:pt x="206" y="2166"/>
                  </a:moveTo>
                  <a:cubicBezTo>
                    <a:pt x="197" y="2171"/>
                    <a:pt x="197" y="2171"/>
                    <a:pt x="197" y="2171"/>
                  </a:cubicBezTo>
                  <a:cubicBezTo>
                    <a:pt x="204" y="2182"/>
                    <a:pt x="211" y="2194"/>
                    <a:pt x="218" y="2205"/>
                  </a:cubicBezTo>
                  <a:cubicBezTo>
                    <a:pt x="226" y="2200"/>
                    <a:pt x="226" y="2200"/>
                    <a:pt x="226" y="2200"/>
                  </a:cubicBezTo>
                  <a:cubicBezTo>
                    <a:pt x="219" y="2189"/>
                    <a:pt x="212" y="2177"/>
                    <a:pt x="206" y="2166"/>
                  </a:cubicBezTo>
                  <a:moveTo>
                    <a:pt x="2682" y="2165"/>
                  </a:moveTo>
                  <a:cubicBezTo>
                    <a:pt x="2675" y="2176"/>
                    <a:pt x="2668" y="2188"/>
                    <a:pt x="2661" y="2199"/>
                  </a:cubicBezTo>
                  <a:cubicBezTo>
                    <a:pt x="2670" y="2204"/>
                    <a:pt x="2670" y="2204"/>
                    <a:pt x="2670" y="2204"/>
                  </a:cubicBezTo>
                  <a:cubicBezTo>
                    <a:pt x="2677" y="2193"/>
                    <a:pt x="2684" y="2181"/>
                    <a:pt x="2690" y="2170"/>
                  </a:cubicBezTo>
                  <a:cubicBezTo>
                    <a:pt x="2682" y="2165"/>
                    <a:pt x="2682" y="2165"/>
                    <a:pt x="2682" y="2165"/>
                  </a:cubicBezTo>
                  <a:moveTo>
                    <a:pt x="168" y="2096"/>
                  </a:moveTo>
                  <a:cubicBezTo>
                    <a:pt x="159" y="2100"/>
                    <a:pt x="159" y="2100"/>
                    <a:pt x="159" y="2100"/>
                  </a:cubicBezTo>
                  <a:cubicBezTo>
                    <a:pt x="165" y="2113"/>
                    <a:pt x="171" y="2124"/>
                    <a:pt x="177" y="2136"/>
                  </a:cubicBezTo>
                  <a:cubicBezTo>
                    <a:pt x="186" y="2131"/>
                    <a:pt x="186" y="2131"/>
                    <a:pt x="186" y="2131"/>
                  </a:cubicBezTo>
                  <a:cubicBezTo>
                    <a:pt x="180" y="2119"/>
                    <a:pt x="174" y="2108"/>
                    <a:pt x="168" y="2096"/>
                  </a:cubicBezTo>
                  <a:moveTo>
                    <a:pt x="2720" y="2095"/>
                  </a:moveTo>
                  <a:cubicBezTo>
                    <a:pt x="2714" y="2107"/>
                    <a:pt x="2708" y="2118"/>
                    <a:pt x="2701" y="2130"/>
                  </a:cubicBezTo>
                  <a:cubicBezTo>
                    <a:pt x="2710" y="2135"/>
                    <a:pt x="2710" y="2135"/>
                    <a:pt x="2710" y="2135"/>
                  </a:cubicBezTo>
                  <a:cubicBezTo>
                    <a:pt x="2717" y="2123"/>
                    <a:pt x="2723" y="2111"/>
                    <a:pt x="2729" y="2099"/>
                  </a:cubicBezTo>
                  <a:cubicBezTo>
                    <a:pt x="2720" y="2095"/>
                    <a:pt x="2720" y="2095"/>
                    <a:pt x="2720" y="2095"/>
                  </a:cubicBezTo>
                  <a:moveTo>
                    <a:pt x="133" y="2024"/>
                  </a:moveTo>
                  <a:cubicBezTo>
                    <a:pt x="124" y="2028"/>
                    <a:pt x="124" y="2028"/>
                    <a:pt x="124" y="2028"/>
                  </a:cubicBezTo>
                  <a:cubicBezTo>
                    <a:pt x="129" y="2040"/>
                    <a:pt x="135" y="2053"/>
                    <a:pt x="141" y="2065"/>
                  </a:cubicBezTo>
                  <a:cubicBezTo>
                    <a:pt x="150" y="2060"/>
                    <a:pt x="150" y="2060"/>
                    <a:pt x="150" y="2060"/>
                  </a:cubicBezTo>
                  <a:cubicBezTo>
                    <a:pt x="144" y="2049"/>
                    <a:pt x="139" y="2036"/>
                    <a:pt x="133" y="2024"/>
                  </a:cubicBezTo>
                  <a:moveTo>
                    <a:pt x="2755" y="2023"/>
                  </a:moveTo>
                  <a:cubicBezTo>
                    <a:pt x="2749" y="2035"/>
                    <a:pt x="2744" y="2047"/>
                    <a:pt x="2738" y="2059"/>
                  </a:cubicBezTo>
                  <a:cubicBezTo>
                    <a:pt x="2747" y="2063"/>
                    <a:pt x="2747" y="2063"/>
                    <a:pt x="2747" y="2063"/>
                  </a:cubicBezTo>
                  <a:cubicBezTo>
                    <a:pt x="2753" y="2051"/>
                    <a:pt x="2758" y="2039"/>
                    <a:pt x="2764" y="2027"/>
                  </a:cubicBezTo>
                  <a:cubicBezTo>
                    <a:pt x="2755" y="2023"/>
                    <a:pt x="2755" y="2023"/>
                    <a:pt x="2755" y="2023"/>
                  </a:cubicBezTo>
                  <a:moveTo>
                    <a:pt x="103" y="1951"/>
                  </a:moveTo>
                  <a:cubicBezTo>
                    <a:pt x="93" y="1955"/>
                    <a:pt x="93" y="1955"/>
                    <a:pt x="93" y="1955"/>
                  </a:cubicBezTo>
                  <a:cubicBezTo>
                    <a:pt x="98" y="1967"/>
                    <a:pt x="103" y="1979"/>
                    <a:pt x="108" y="1992"/>
                  </a:cubicBezTo>
                  <a:cubicBezTo>
                    <a:pt x="117" y="1988"/>
                    <a:pt x="117" y="1988"/>
                    <a:pt x="117" y="1988"/>
                  </a:cubicBezTo>
                  <a:cubicBezTo>
                    <a:pt x="112" y="1976"/>
                    <a:pt x="107" y="1963"/>
                    <a:pt x="103" y="1951"/>
                  </a:cubicBezTo>
                  <a:moveTo>
                    <a:pt x="2785" y="1948"/>
                  </a:moveTo>
                  <a:cubicBezTo>
                    <a:pt x="2780" y="1961"/>
                    <a:pt x="2775" y="1974"/>
                    <a:pt x="2770" y="1986"/>
                  </a:cubicBezTo>
                  <a:cubicBezTo>
                    <a:pt x="2779" y="1990"/>
                    <a:pt x="2779" y="1990"/>
                    <a:pt x="2779" y="1990"/>
                  </a:cubicBezTo>
                  <a:cubicBezTo>
                    <a:pt x="2784" y="1977"/>
                    <a:pt x="2789" y="1965"/>
                    <a:pt x="2794" y="1952"/>
                  </a:cubicBezTo>
                  <a:cubicBezTo>
                    <a:pt x="2785" y="1948"/>
                    <a:pt x="2785" y="1948"/>
                    <a:pt x="2785" y="1948"/>
                  </a:cubicBezTo>
                  <a:moveTo>
                    <a:pt x="77" y="1876"/>
                  </a:moveTo>
                  <a:cubicBezTo>
                    <a:pt x="67" y="1879"/>
                    <a:pt x="67" y="1879"/>
                    <a:pt x="67" y="1879"/>
                  </a:cubicBezTo>
                  <a:cubicBezTo>
                    <a:pt x="71" y="1892"/>
                    <a:pt x="75" y="1904"/>
                    <a:pt x="80" y="1917"/>
                  </a:cubicBezTo>
                  <a:cubicBezTo>
                    <a:pt x="89" y="1914"/>
                    <a:pt x="89" y="1914"/>
                    <a:pt x="89" y="1914"/>
                  </a:cubicBezTo>
                  <a:cubicBezTo>
                    <a:pt x="85" y="1901"/>
                    <a:pt x="81" y="1889"/>
                    <a:pt x="77" y="1876"/>
                  </a:cubicBezTo>
                  <a:moveTo>
                    <a:pt x="2811" y="1873"/>
                  </a:moveTo>
                  <a:cubicBezTo>
                    <a:pt x="2807" y="1886"/>
                    <a:pt x="2803" y="1899"/>
                    <a:pt x="2798" y="1911"/>
                  </a:cubicBezTo>
                  <a:cubicBezTo>
                    <a:pt x="2808" y="1914"/>
                    <a:pt x="2808" y="1914"/>
                    <a:pt x="2808" y="1914"/>
                  </a:cubicBezTo>
                  <a:cubicBezTo>
                    <a:pt x="2812" y="1902"/>
                    <a:pt x="2816" y="1889"/>
                    <a:pt x="2820" y="1876"/>
                  </a:cubicBezTo>
                  <a:cubicBezTo>
                    <a:pt x="2811" y="1873"/>
                    <a:pt x="2811" y="1873"/>
                    <a:pt x="2811" y="1873"/>
                  </a:cubicBezTo>
                  <a:moveTo>
                    <a:pt x="55" y="1799"/>
                  </a:moveTo>
                  <a:cubicBezTo>
                    <a:pt x="45" y="1802"/>
                    <a:pt x="45" y="1802"/>
                    <a:pt x="45" y="1802"/>
                  </a:cubicBezTo>
                  <a:cubicBezTo>
                    <a:pt x="48" y="1815"/>
                    <a:pt x="52" y="1828"/>
                    <a:pt x="56" y="1841"/>
                  </a:cubicBezTo>
                  <a:cubicBezTo>
                    <a:pt x="65" y="1838"/>
                    <a:pt x="65" y="1838"/>
                    <a:pt x="65" y="1838"/>
                  </a:cubicBezTo>
                  <a:cubicBezTo>
                    <a:pt x="61" y="1825"/>
                    <a:pt x="58" y="1812"/>
                    <a:pt x="55" y="1799"/>
                  </a:cubicBezTo>
                  <a:moveTo>
                    <a:pt x="2833" y="1797"/>
                  </a:moveTo>
                  <a:cubicBezTo>
                    <a:pt x="2829" y="1810"/>
                    <a:pt x="2826" y="1823"/>
                    <a:pt x="2822" y="1835"/>
                  </a:cubicBezTo>
                  <a:cubicBezTo>
                    <a:pt x="2832" y="1838"/>
                    <a:pt x="2832" y="1838"/>
                    <a:pt x="2832" y="1838"/>
                  </a:cubicBezTo>
                  <a:cubicBezTo>
                    <a:pt x="2836" y="1825"/>
                    <a:pt x="2839" y="1812"/>
                    <a:pt x="2842" y="1799"/>
                  </a:cubicBezTo>
                  <a:cubicBezTo>
                    <a:pt x="2833" y="1797"/>
                    <a:pt x="2833" y="1797"/>
                    <a:pt x="2833" y="1797"/>
                  </a:cubicBezTo>
                  <a:moveTo>
                    <a:pt x="37" y="1722"/>
                  </a:moveTo>
                  <a:cubicBezTo>
                    <a:pt x="27" y="1724"/>
                    <a:pt x="27" y="1724"/>
                    <a:pt x="27" y="1724"/>
                  </a:cubicBezTo>
                  <a:cubicBezTo>
                    <a:pt x="30" y="1737"/>
                    <a:pt x="33" y="1750"/>
                    <a:pt x="35" y="1763"/>
                  </a:cubicBezTo>
                  <a:cubicBezTo>
                    <a:pt x="45" y="1761"/>
                    <a:pt x="45" y="1761"/>
                    <a:pt x="45" y="1761"/>
                  </a:cubicBezTo>
                  <a:cubicBezTo>
                    <a:pt x="42" y="1748"/>
                    <a:pt x="40" y="1735"/>
                    <a:pt x="37" y="1722"/>
                  </a:cubicBezTo>
                  <a:moveTo>
                    <a:pt x="2850" y="1719"/>
                  </a:moveTo>
                  <a:cubicBezTo>
                    <a:pt x="2847" y="1732"/>
                    <a:pt x="2845" y="1745"/>
                    <a:pt x="2842" y="1758"/>
                  </a:cubicBezTo>
                  <a:cubicBezTo>
                    <a:pt x="2852" y="1760"/>
                    <a:pt x="2852" y="1760"/>
                    <a:pt x="2852" y="1760"/>
                  </a:cubicBezTo>
                  <a:cubicBezTo>
                    <a:pt x="2855" y="1747"/>
                    <a:pt x="2857" y="1734"/>
                    <a:pt x="2860" y="1721"/>
                  </a:cubicBezTo>
                  <a:cubicBezTo>
                    <a:pt x="2850" y="1719"/>
                    <a:pt x="2850" y="1719"/>
                    <a:pt x="2850" y="1719"/>
                  </a:cubicBezTo>
                  <a:moveTo>
                    <a:pt x="24" y="1643"/>
                  </a:moveTo>
                  <a:cubicBezTo>
                    <a:pt x="14" y="1645"/>
                    <a:pt x="14" y="1645"/>
                    <a:pt x="14" y="1645"/>
                  </a:cubicBezTo>
                  <a:cubicBezTo>
                    <a:pt x="16" y="1658"/>
                    <a:pt x="18" y="1671"/>
                    <a:pt x="20" y="1684"/>
                  </a:cubicBezTo>
                  <a:cubicBezTo>
                    <a:pt x="30" y="1683"/>
                    <a:pt x="30" y="1683"/>
                    <a:pt x="30" y="1683"/>
                  </a:cubicBezTo>
                  <a:cubicBezTo>
                    <a:pt x="28" y="1670"/>
                    <a:pt x="26" y="1657"/>
                    <a:pt x="24" y="1643"/>
                  </a:cubicBezTo>
                  <a:moveTo>
                    <a:pt x="2863" y="1641"/>
                  </a:moveTo>
                  <a:cubicBezTo>
                    <a:pt x="2861" y="1654"/>
                    <a:pt x="2859" y="1667"/>
                    <a:pt x="2857" y="1680"/>
                  </a:cubicBezTo>
                  <a:cubicBezTo>
                    <a:pt x="2867" y="1682"/>
                    <a:pt x="2867" y="1682"/>
                    <a:pt x="2867" y="1682"/>
                  </a:cubicBezTo>
                  <a:cubicBezTo>
                    <a:pt x="2869" y="1669"/>
                    <a:pt x="2871" y="1655"/>
                    <a:pt x="2873" y="1642"/>
                  </a:cubicBezTo>
                  <a:cubicBezTo>
                    <a:pt x="2863" y="1641"/>
                    <a:pt x="2863" y="1641"/>
                    <a:pt x="2863" y="1641"/>
                  </a:cubicBezTo>
                  <a:moveTo>
                    <a:pt x="15" y="1564"/>
                  </a:moveTo>
                  <a:cubicBezTo>
                    <a:pt x="5" y="1565"/>
                    <a:pt x="5" y="1565"/>
                    <a:pt x="5" y="1565"/>
                  </a:cubicBezTo>
                  <a:cubicBezTo>
                    <a:pt x="6" y="1578"/>
                    <a:pt x="7" y="1592"/>
                    <a:pt x="9" y="1605"/>
                  </a:cubicBezTo>
                  <a:cubicBezTo>
                    <a:pt x="19" y="1604"/>
                    <a:pt x="19" y="1604"/>
                    <a:pt x="19" y="1604"/>
                  </a:cubicBezTo>
                  <a:cubicBezTo>
                    <a:pt x="17" y="1591"/>
                    <a:pt x="16" y="1578"/>
                    <a:pt x="15" y="1564"/>
                  </a:cubicBezTo>
                  <a:moveTo>
                    <a:pt x="2872" y="1556"/>
                  </a:moveTo>
                  <a:cubicBezTo>
                    <a:pt x="2872" y="1561"/>
                    <a:pt x="2872" y="1561"/>
                    <a:pt x="2872" y="1561"/>
                  </a:cubicBezTo>
                  <a:cubicBezTo>
                    <a:pt x="2871" y="1575"/>
                    <a:pt x="2870" y="1588"/>
                    <a:pt x="2868" y="1601"/>
                  </a:cubicBezTo>
                  <a:cubicBezTo>
                    <a:pt x="2878" y="1602"/>
                    <a:pt x="2878" y="1602"/>
                    <a:pt x="2878" y="1602"/>
                  </a:cubicBezTo>
                  <a:cubicBezTo>
                    <a:pt x="2880" y="1589"/>
                    <a:pt x="2881" y="1576"/>
                    <a:pt x="2882" y="1563"/>
                  </a:cubicBezTo>
                  <a:cubicBezTo>
                    <a:pt x="2882" y="1557"/>
                    <a:pt x="2882" y="1557"/>
                    <a:pt x="2882" y="1557"/>
                  </a:cubicBezTo>
                  <a:cubicBezTo>
                    <a:pt x="2872" y="1556"/>
                    <a:pt x="2872" y="1556"/>
                    <a:pt x="2872" y="1556"/>
                  </a:cubicBezTo>
                  <a:moveTo>
                    <a:pt x="10" y="1485"/>
                  </a:moveTo>
                  <a:cubicBezTo>
                    <a:pt x="0" y="1485"/>
                    <a:pt x="0" y="1485"/>
                    <a:pt x="0" y="1485"/>
                  </a:cubicBezTo>
                  <a:cubicBezTo>
                    <a:pt x="1" y="1499"/>
                    <a:pt x="1" y="1512"/>
                    <a:pt x="2" y="1525"/>
                  </a:cubicBezTo>
                  <a:cubicBezTo>
                    <a:pt x="12" y="1525"/>
                    <a:pt x="12" y="1525"/>
                    <a:pt x="12" y="1525"/>
                  </a:cubicBezTo>
                  <a:cubicBezTo>
                    <a:pt x="11" y="1511"/>
                    <a:pt x="11" y="1498"/>
                    <a:pt x="10" y="1485"/>
                  </a:cubicBezTo>
                  <a:moveTo>
                    <a:pt x="2876" y="1477"/>
                  </a:moveTo>
                  <a:cubicBezTo>
                    <a:pt x="2876" y="1490"/>
                    <a:pt x="2876" y="1504"/>
                    <a:pt x="2875" y="1517"/>
                  </a:cubicBezTo>
                  <a:cubicBezTo>
                    <a:pt x="2885" y="1517"/>
                    <a:pt x="2885" y="1517"/>
                    <a:pt x="2885" y="1517"/>
                  </a:cubicBezTo>
                  <a:cubicBezTo>
                    <a:pt x="2886" y="1504"/>
                    <a:pt x="2886" y="1491"/>
                    <a:pt x="2886" y="1477"/>
                  </a:cubicBezTo>
                  <a:cubicBezTo>
                    <a:pt x="2876" y="1477"/>
                    <a:pt x="2876" y="1477"/>
                    <a:pt x="2876" y="1477"/>
                  </a:cubicBezTo>
                  <a:moveTo>
                    <a:pt x="0" y="1405"/>
                  </a:moveTo>
                  <a:cubicBezTo>
                    <a:pt x="0" y="1418"/>
                    <a:pt x="0" y="1431"/>
                    <a:pt x="0" y="1444"/>
                  </a:cubicBezTo>
                  <a:cubicBezTo>
                    <a:pt x="0" y="1445"/>
                    <a:pt x="0" y="1445"/>
                    <a:pt x="0" y="1445"/>
                  </a:cubicBezTo>
                  <a:cubicBezTo>
                    <a:pt x="10" y="1444"/>
                    <a:pt x="10" y="1444"/>
                    <a:pt x="10" y="1444"/>
                  </a:cubicBezTo>
                  <a:cubicBezTo>
                    <a:pt x="10" y="1431"/>
                    <a:pt x="10" y="1418"/>
                    <a:pt x="10" y="1405"/>
                  </a:cubicBezTo>
                  <a:cubicBezTo>
                    <a:pt x="0" y="1405"/>
                    <a:pt x="0" y="1405"/>
                    <a:pt x="0" y="1405"/>
                  </a:cubicBezTo>
                  <a:moveTo>
                    <a:pt x="2886" y="1397"/>
                  </a:moveTo>
                  <a:cubicBezTo>
                    <a:pt x="2876" y="1397"/>
                    <a:pt x="2876" y="1397"/>
                    <a:pt x="2876" y="1397"/>
                  </a:cubicBezTo>
                  <a:cubicBezTo>
                    <a:pt x="2877" y="1411"/>
                    <a:pt x="2877" y="1424"/>
                    <a:pt x="2877" y="1437"/>
                  </a:cubicBezTo>
                  <a:cubicBezTo>
                    <a:pt x="2887" y="1437"/>
                    <a:pt x="2887" y="1437"/>
                    <a:pt x="2887" y="1437"/>
                  </a:cubicBezTo>
                  <a:cubicBezTo>
                    <a:pt x="2887" y="1424"/>
                    <a:pt x="2887" y="1411"/>
                    <a:pt x="2886" y="1397"/>
                  </a:cubicBezTo>
                  <a:moveTo>
                    <a:pt x="5" y="1325"/>
                  </a:moveTo>
                  <a:cubicBezTo>
                    <a:pt x="4" y="1338"/>
                    <a:pt x="3" y="1352"/>
                    <a:pt x="2" y="1365"/>
                  </a:cubicBezTo>
                  <a:cubicBezTo>
                    <a:pt x="12" y="1365"/>
                    <a:pt x="12" y="1365"/>
                    <a:pt x="12" y="1365"/>
                  </a:cubicBezTo>
                  <a:cubicBezTo>
                    <a:pt x="13" y="1352"/>
                    <a:pt x="13" y="1339"/>
                    <a:pt x="15" y="1326"/>
                  </a:cubicBezTo>
                  <a:cubicBezTo>
                    <a:pt x="5" y="1325"/>
                    <a:pt x="5" y="1325"/>
                    <a:pt x="5" y="1325"/>
                  </a:cubicBezTo>
                  <a:moveTo>
                    <a:pt x="2882" y="1317"/>
                  </a:moveTo>
                  <a:cubicBezTo>
                    <a:pt x="2872" y="1318"/>
                    <a:pt x="2872" y="1318"/>
                    <a:pt x="2872" y="1318"/>
                  </a:cubicBezTo>
                  <a:cubicBezTo>
                    <a:pt x="2873" y="1331"/>
                    <a:pt x="2874" y="1344"/>
                    <a:pt x="2874" y="1358"/>
                  </a:cubicBezTo>
                  <a:cubicBezTo>
                    <a:pt x="2884" y="1357"/>
                    <a:pt x="2884" y="1357"/>
                    <a:pt x="2884" y="1357"/>
                  </a:cubicBezTo>
                  <a:cubicBezTo>
                    <a:pt x="2884" y="1344"/>
                    <a:pt x="2883" y="1330"/>
                    <a:pt x="2882" y="1317"/>
                  </a:cubicBezTo>
                  <a:moveTo>
                    <a:pt x="13" y="1245"/>
                  </a:moveTo>
                  <a:cubicBezTo>
                    <a:pt x="12" y="1259"/>
                    <a:pt x="10" y="1272"/>
                    <a:pt x="8" y="1285"/>
                  </a:cubicBezTo>
                  <a:cubicBezTo>
                    <a:pt x="18" y="1286"/>
                    <a:pt x="18" y="1286"/>
                    <a:pt x="18" y="1286"/>
                  </a:cubicBezTo>
                  <a:cubicBezTo>
                    <a:pt x="20" y="1273"/>
                    <a:pt x="21" y="1260"/>
                    <a:pt x="23" y="1247"/>
                  </a:cubicBezTo>
                  <a:cubicBezTo>
                    <a:pt x="13" y="1245"/>
                    <a:pt x="13" y="1245"/>
                    <a:pt x="13" y="1245"/>
                  </a:cubicBezTo>
                  <a:moveTo>
                    <a:pt x="2873" y="1237"/>
                  </a:moveTo>
                  <a:cubicBezTo>
                    <a:pt x="2863" y="1239"/>
                    <a:pt x="2863" y="1239"/>
                    <a:pt x="2863" y="1239"/>
                  </a:cubicBezTo>
                  <a:cubicBezTo>
                    <a:pt x="2865" y="1252"/>
                    <a:pt x="2866" y="1265"/>
                    <a:pt x="2868" y="1278"/>
                  </a:cubicBezTo>
                  <a:cubicBezTo>
                    <a:pt x="2878" y="1277"/>
                    <a:pt x="2878" y="1277"/>
                    <a:pt x="2878" y="1277"/>
                  </a:cubicBezTo>
                  <a:cubicBezTo>
                    <a:pt x="2876" y="1264"/>
                    <a:pt x="2874" y="1250"/>
                    <a:pt x="2873" y="1237"/>
                  </a:cubicBezTo>
                  <a:moveTo>
                    <a:pt x="26" y="1166"/>
                  </a:moveTo>
                  <a:cubicBezTo>
                    <a:pt x="24" y="1179"/>
                    <a:pt x="22" y="1192"/>
                    <a:pt x="19" y="1206"/>
                  </a:cubicBezTo>
                  <a:cubicBezTo>
                    <a:pt x="29" y="1207"/>
                    <a:pt x="29" y="1207"/>
                    <a:pt x="29" y="1207"/>
                  </a:cubicBezTo>
                  <a:cubicBezTo>
                    <a:pt x="31" y="1194"/>
                    <a:pt x="34" y="1181"/>
                    <a:pt x="36" y="1168"/>
                  </a:cubicBezTo>
                  <a:cubicBezTo>
                    <a:pt x="26" y="1166"/>
                    <a:pt x="26" y="1166"/>
                    <a:pt x="26" y="1166"/>
                  </a:cubicBezTo>
                  <a:moveTo>
                    <a:pt x="2859" y="1158"/>
                  </a:moveTo>
                  <a:cubicBezTo>
                    <a:pt x="2849" y="1160"/>
                    <a:pt x="2849" y="1160"/>
                    <a:pt x="2849" y="1160"/>
                  </a:cubicBezTo>
                  <a:cubicBezTo>
                    <a:pt x="2852" y="1173"/>
                    <a:pt x="2854" y="1186"/>
                    <a:pt x="2857" y="1199"/>
                  </a:cubicBezTo>
                  <a:cubicBezTo>
                    <a:pt x="2866" y="1198"/>
                    <a:pt x="2866" y="1198"/>
                    <a:pt x="2866" y="1198"/>
                  </a:cubicBezTo>
                  <a:cubicBezTo>
                    <a:pt x="2864" y="1185"/>
                    <a:pt x="2862" y="1172"/>
                    <a:pt x="2859" y="1158"/>
                  </a:cubicBezTo>
                  <a:moveTo>
                    <a:pt x="44" y="1088"/>
                  </a:moveTo>
                  <a:cubicBezTo>
                    <a:pt x="41" y="1101"/>
                    <a:pt x="38" y="1114"/>
                    <a:pt x="35" y="1127"/>
                  </a:cubicBezTo>
                  <a:cubicBezTo>
                    <a:pt x="44" y="1129"/>
                    <a:pt x="44" y="1129"/>
                    <a:pt x="44" y="1129"/>
                  </a:cubicBezTo>
                  <a:cubicBezTo>
                    <a:pt x="47" y="1116"/>
                    <a:pt x="50" y="1103"/>
                    <a:pt x="54" y="1090"/>
                  </a:cubicBezTo>
                  <a:cubicBezTo>
                    <a:pt x="44" y="1088"/>
                    <a:pt x="44" y="1088"/>
                    <a:pt x="44" y="1088"/>
                  </a:cubicBezTo>
                  <a:moveTo>
                    <a:pt x="2841" y="1080"/>
                  </a:moveTo>
                  <a:cubicBezTo>
                    <a:pt x="2831" y="1083"/>
                    <a:pt x="2831" y="1083"/>
                    <a:pt x="2831" y="1083"/>
                  </a:cubicBezTo>
                  <a:cubicBezTo>
                    <a:pt x="2835" y="1096"/>
                    <a:pt x="2838" y="1108"/>
                    <a:pt x="2841" y="1122"/>
                  </a:cubicBezTo>
                  <a:cubicBezTo>
                    <a:pt x="2851" y="1119"/>
                    <a:pt x="2851" y="1119"/>
                    <a:pt x="2851" y="1119"/>
                  </a:cubicBezTo>
                  <a:cubicBezTo>
                    <a:pt x="2848" y="1106"/>
                    <a:pt x="2844" y="1093"/>
                    <a:pt x="2841" y="1080"/>
                  </a:cubicBezTo>
                  <a:moveTo>
                    <a:pt x="66" y="1011"/>
                  </a:moveTo>
                  <a:cubicBezTo>
                    <a:pt x="62" y="1024"/>
                    <a:pt x="58" y="1036"/>
                    <a:pt x="54" y="1049"/>
                  </a:cubicBezTo>
                  <a:cubicBezTo>
                    <a:pt x="64" y="1052"/>
                    <a:pt x="64" y="1052"/>
                    <a:pt x="64" y="1052"/>
                  </a:cubicBezTo>
                  <a:cubicBezTo>
                    <a:pt x="67" y="1039"/>
                    <a:pt x="71" y="1026"/>
                    <a:pt x="75" y="1014"/>
                  </a:cubicBezTo>
                  <a:cubicBezTo>
                    <a:pt x="66" y="1011"/>
                    <a:pt x="66" y="1011"/>
                    <a:pt x="66" y="1011"/>
                  </a:cubicBezTo>
                  <a:moveTo>
                    <a:pt x="2819" y="1003"/>
                  </a:moveTo>
                  <a:cubicBezTo>
                    <a:pt x="2809" y="1006"/>
                    <a:pt x="2809" y="1006"/>
                    <a:pt x="2809" y="1006"/>
                  </a:cubicBezTo>
                  <a:cubicBezTo>
                    <a:pt x="2813" y="1019"/>
                    <a:pt x="2817" y="1032"/>
                    <a:pt x="2821" y="1044"/>
                  </a:cubicBezTo>
                  <a:cubicBezTo>
                    <a:pt x="2830" y="1042"/>
                    <a:pt x="2830" y="1042"/>
                    <a:pt x="2830" y="1042"/>
                  </a:cubicBezTo>
                  <a:cubicBezTo>
                    <a:pt x="2827" y="1029"/>
                    <a:pt x="2823" y="1016"/>
                    <a:pt x="2819" y="1003"/>
                  </a:cubicBezTo>
                  <a:moveTo>
                    <a:pt x="92" y="935"/>
                  </a:moveTo>
                  <a:cubicBezTo>
                    <a:pt x="87" y="948"/>
                    <a:pt x="82" y="960"/>
                    <a:pt x="78" y="972"/>
                  </a:cubicBezTo>
                  <a:cubicBezTo>
                    <a:pt x="87" y="976"/>
                    <a:pt x="87" y="976"/>
                    <a:pt x="87" y="976"/>
                  </a:cubicBezTo>
                  <a:cubicBezTo>
                    <a:pt x="92" y="963"/>
                    <a:pt x="96" y="951"/>
                    <a:pt x="101" y="938"/>
                  </a:cubicBezTo>
                  <a:cubicBezTo>
                    <a:pt x="92" y="935"/>
                    <a:pt x="92" y="935"/>
                    <a:pt x="92" y="935"/>
                  </a:cubicBezTo>
                  <a:moveTo>
                    <a:pt x="2792" y="928"/>
                  </a:moveTo>
                  <a:cubicBezTo>
                    <a:pt x="2783" y="931"/>
                    <a:pt x="2783" y="931"/>
                    <a:pt x="2783" y="931"/>
                  </a:cubicBezTo>
                  <a:cubicBezTo>
                    <a:pt x="2788" y="944"/>
                    <a:pt x="2792" y="956"/>
                    <a:pt x="2797" y="969"/>
                  </a:cubicBezTo>
                  <a:cubicBezTo>
                    <a:pt x="2806" y="965"/>
                    <a:pt x="2806" y="965"/>
                    <a:pt x="2806" y="965"/>
                  </a:cubicBezTo>
                  <a:cubicBezTo>
                    <a:pt x="2802" y="953"/>
                    <a:pt x="2797" y="940"/>
                    <a:pt x="2792" y="928"/>
                  </a:cubicBezTo>
                  <a:moveTo>
                    <a:pt x="122" y="861"/>
                  </a:moveTo>
                  <a:cubicBezTo>
                    <a:pt x="117" y="873"/>
                    <a:pt x="111" y="885"/>
                    <a:pt x="106" y="898"/>
                  </a:cubicBezTo>
                  <a:cubicBezTo>
                    <a:pt x="116" y="901"/>
                    <a:pt x="116" y="901"/>
                    <a:pt x="116" y="901"/>
                  </a:cubicBezTo>
                  <a:cubicBezTo>
                    <a:pt x="121" y="889"/>
                    <a:pt x="126" y="877"/>
                    <a:pt x="131" y="864"/>
                  </a:cubicBezTo>
                  <a:cubicBezTo>
                    <a:pt x="122" y="861"/>
                    <a:pt x="122" y="861"/>
                    <a:pt x="122" y="861"/>
                  </a:cubicBezTo>
                  <a:moveTo>
                    <a:pt x="2762" y="854"/>
                  </a:moveTo>
                  <a:cubicBezTo>
                    <a:pt x="2752" y="858"/>
                    <a:pt x="2752" y="858"/>
                    <a:pt x="2752" y="858"/>
                  </a:cubicBezTo>
                  <a:cubicBezTo>
                    <a:pt x="2758" y="870"/>
                    <a:pt x="2763" y="882"/>
                    <a:pt x="2768" y="895"/>
                  </a:cubicBezTo>
                  <a:cubicBezTo>
                    <a:pt x="2777" y="891"/>
                    <a:pt x="2777" y="891"/>
                    <a:pt x="2777" y="891"/>
                  </a:cubicBezTo>
                  <a:cubicBezTo>
                    <a:pt x="2772" y="878"/>
                    <a:pt x="2767" y="866"/>
                    <a:pt x="2762" y="854"/>
                  </a:cubicBezTo>
                  <a:moveTo>
                    <a:pt x="156" y="788"/>
                  </a:moveTo>
                  <a:cubicBezTo>
                    <a:pt x="150" y="800"/>
                    <a:pt x="145" y="812"/>
                    <a:pt x="139" y="824"/>
                  </a:cubicBezTo>
                  <a:cubicBezTo>
                    <a:pt x="148" y="828"/>
                    <a:pt x="148" y="828"/>
                    <a:pt x="148" y="828"/>
                  </a:cubicBezTo>
                  <a:cubicBezTo>
                    <a:pt x="154" y="816"/>
                    <a:pt x="159" y="804"/>
                    <a:pt x="165" y="793"/>
                  </a:cubicBezTo>
                  <a:cubicBezTo>
                    <a:pt x="156" y="788"/>
                    <a:pt x="156" y="788"/>
                    <a:pt x="156" y="788"/>
                  </a:cubicBezTo>
                  <a:moveTo>
                    <a:pt x="2727" y="782"/>
                  </a:moveTo>
                  <a:cubicBezTo>
                    <a:pt x="2718" y="787"/>
                    <a:pt x="2718" y="787"/>
                    <a:pt x="2718" y="787"/>
                  </a:cubicBezTo>
                  <a:cubicBezTo>
                    <a:pt x="2724" y="798"/>
                    <a:pt x="2730" y="810"/>
                    <a:pt x="2736" y="822"/>
                  </a:cubicBezTo>
                  <a:cubicBezTo>
                    <a:pt x="2745" y="818"/>
                    <a:pt x="2745" y="818"/>
                    <a:pt x="2745" y="818"/>
                  </a:cubicBezTo>
                  <a:cubicBezTo>
                    <a:pt x="2739" y="806"/>
                    <a:pt x="2733" y="794"/>
                    <a:pt x="2727" y="782"/>
                  </a:cubicBezTo>
                  <a:moveTo>
                    <a:pt x="195" y="717"/>
                  </a:moveTo>
                  <a:cubicBezTo>
                    <a:pt x="188" y="729"/>
                    <a:pt x="182" y="741"/>
                    <a:pt x="175" y="752"/>
                  </a:cubicBezTo>
                  <a:cubicBezTo>
                    <a:pt x="184" y="757"/>
                    <a:pt x="184" y="757"/>
                    <a:pt x="184" y="757"/>
                  </a:cubicBezTo>
                  <a:cubicBezTo>
                    <a:pt x="190" y="745"/>
                    <a:pt x="197" y="734"/>
                    <a:pt x="204" y="722"/>
                  </a:cubicBezTo>
                  <a:cubicBezTo>
                    <a:pt x="195" y="717"/>
                    <a:pt x="195" y="717"/>
                    <a:pt x="195" y="717"/>
                  </a:cubicBezTo>
                  <a:moveTo>
                    <a:pt x="2688" y="712"/>
                  </a:moveTo>
                  <a:cubicBezTo>
                    <a:pt x="2680" y="717"/>
                    <a:pt x="2680" y="717"/>
                    <a:pt x="2680" y="717"/>
                  </a:cubicBezTo>
                  <a:cubicBezTo>
                    <a:pt x="2686" y="728"/>
                    <a:pt x="2693" y="740"/>
                    <a:pt x="2699" y="752"/>
                  </a:cubicBezTo>
                  <a:cubicBezTo>
                    <a:pt x="2708" y="747"/>
                    <a:pt x="2708" y="747"/>
                    <a:pt x="2708" y="747"/>
                  </a:cubicBezTo>
                  <a:cubicBezTo>
                    <a:pt x="2702" y="735"/>
                    <a:pt x="2695" y="723"/>
                    <a:pt x="2688" y="712"/>
                  </a:cubicBezTo>
                  <a:moveTo>
                    <a:pt x="237" y="649"/>
                  </a:moveTo>
                  <a:cubicBezTo>
                    <a:pt x="230" y="660"/>
                    <a:pt x="223" y="672"/>
                    <a:pt x="216" y="683"/>
                  </a:cubicBezTo>
                  <a:cubicBezTo>
                    <a:pt x="224" y="688"/>
                    <a:pt x="224" y="688"/>
                    <a:pt x="224" y="688"/>
                  </a:cubicBezTo>
                  <a:cubicBezTo>
                    <a:pt x="231" y="677"/>
                    <a:pt x="238" y="666"/>
                    <a:pt x="246" y="654"/>
                  </a:cubicBezTo>
                  <a:cubicBezTo>
                    <a:pt x="237" y="649"/>
                    <a:pt x="237" y="649"/>
                    <a:pt x="237" y="649"/>
                  </a:cubicBezTo>
                  <a:moveTo>
                    <a:pt x="2646" y="644"/>
                  </a:moveTo>
                  <a:cubicBezTo>
                    <a:pt x="2637" y="650"/>
                    <a:pt x="2637" y="650"/>
                    <a:pt x="2637" y="650"/>
                  </a:cubicBezTo>
                  <a:cubicBezTo>
                    <a:pt x="2645" y="661"/>
                    <a:pt x="2652" y="672"/>
                    <a:pt x="2659" y="683"/>
                  </a:cubicBezTo>
                  <a:cubicBezTo>
                    <a:pt x="2667" y="678"/>
                    <a:pt x="2667" y="678"/>
                    <a:pt x="2667" y="678"/>
                  </a:cubicBezTo>
                  <a:cubicBezTo>
                    <a:pt x="2660" y="666"/>
                    <a:pt x="2653" y="655"/>
                    <a:pt x="2646" y="644"/>
                  </a:cubicBezTo>
                  <a:moveTo>
                    <a:pt x="283" y="583"/>
                  </a:moveTo>
                  <a:cubicBezTo>
                    <a:pt x="275" y="594"/>
                    <a:pt x="268" y="605"/>
                    <a:pt x="260" y="616"/>
                  </a:cubicBezTo>
                  <a:cubicBezTo>
                    <a:pt x="268" y="622"/>
                    <a:pt x="268" y="622"/>
                    <a:pt x="268" y="622"/>
                  </a:cubicBezTo>
                  <a:cubicBezTo>
                    <a:pt x="276" y="611"/>
                    <a:pt x="284" y="600"/>
                    <a:pt x="291" y="589"/>
                  </a:cubicBezTo>
                  <a:cubicBezTo>
                    <a:pt x="283" y="583"/>
                    <a:pt x="283" y="583"/>
                    <a:pt x="283" y="583"/>
                  </a:cubicBezTo>
                  <a:moveTo>
                    <a:pt x="2599" y="578"/>
                  </a:moveTo>
                  <a:cubicBezTo>
                    <a:pt x="2591" y="585"/>
                    <a:pt x="2591" y="585"/>
                    <a:pt x="2591" y="585"/>
                  </a:cubicBezTo>
                  <a:cubicBezTo>
                    <a:pt x="2599" y="595"/>
                    <a:pt x="2607" y="606"/>
                    <a:pt x="2615" y="617"/>
                  </a:cubicBezTo>
                  <a:cubicBezTo>
                    <a:pt x="2623" y="611"/>
                    <a:pt x="2623" y="611"/>
                    <a:pt x="2623" y="611"/>
                  </a:cubicBezTo>
                  <a:cubicBezTo>
                    <a:pt x="2615" y="600"/>
                    <a:pt x="2607" y="589"/>
                    <a:pt x="2599" y="578"/>
                  </a:cubicBezTo>
                  <a:moveTo>
                    <a:pt x="333" y="520"/>
                  </a:moveTo>
                  <a:cubicBezTo>
                    <a:pt x="324" y="530"/>
                    <a:pt x="316" y="541"/>
                    <a:pt x="308" y="551"/>
                  </a:cubicBezTo>
                  <a:cubicBezTo>
                    <a:pt x="316" y="558"/>
                    <a:pt x="316" y="558"/>
                    <a:pt x="316" y="558"/>
                  </a:cubicBezTo>
                  <a:cubicBezTo>
                    <a:pt x="324" y="547"/>
                    <a:pt x="332" y="537"/>
                    <a:pt x="341" y="527"/>
                  </a:cubicBezTo>
                  <a:cubicBezTo>
                    <a:pt x="333" y="520"/>
                    <a:pt x="333" y="520"/>
                    <a:pt x="333" y="520"/>
                  </a:cubicBezTo>
                  <a:moveTo>
                    <a:pt x="2550" y="516"/>
                  </a:moveTo>
                  <a:cubicBezTo>
                    <a:pt x="2542" y="522"/>
                    <a:pt x="2542" y="522"/>
                    <a:pt x="2542" y="522"/>
                  </a:cubicBezTo>
                  <a:cubicBezTo>
                    <a:pt x="2551" y="532"/>
                    <a:pt x="2559" y="543"/>
                    <a:pt x="2567" y="553"/>
                  </a:cubicBezTo>
                  <a:cubicBezTo>
                    <a:pt x="2575" y="547"/>
                    <a:pt x="2575" y="547"/>
                    <a:pt x="2575" y="547"/>
                  </a:cubicBezTo>
                  <a:cubicBezTo>
                    <a:pt x="2567" y="536"/>
                    <a:pt x="2558" y="526"/>
                    <a:pt x="2550" y="516"/>
                  </a:cubicBezTo>
                  <a:moveTo>
                    <a:pt x="386" y="460"/>
                  </a:moveTo>
                  <a:cubicBezTo>
                    <a:pt x="377" y="470"/>
                    <a:pt x="368" y="480"/>
                    <a:pt x="359" y="490"/>
                  </a:cubicBezTo>
                  <a:cubicBezTo>
                    <a:pt x="367" y="497"/>
                    <a:pt x="367" y="497"/>
                    <a:pt x="367" y="497"/>
                  </a:cubicBezTo>
                  <a:cubicBezTo>
                    <a:pt x="375" y="486"/>
                    <a:pt x="384" y="477"/>
                    <a:pt x="393" y="467"/>
                  </a:cubicBezTo>
                  <a:cubicBezTo>
                    <a:pt x="386" y="460"/>
                    <a:pt x="386" y="460"/>
                    <a:pt x="386" y="460"/>
                  </a:cubicBezTo>
                  <a:moveTo>
                    <a:pt x="2496" y="456"/>
                  </a:moveTo>
                  <a:cubicBezTo>
                    <a:pt x="2489" y="463"/>
                    <a:pt x="2489" y="463"/>
                    <a:pt x="2489" y="463"/>
                  </a:cubicBezTo>
                  <a:cubicBezTo>
                    <a:pt x="2498" y="472"/>
                    <a:pt x="2507" y="482"/>
                    <a:pt x="2516" y="492"/>
                  </a:cubicBezTo>
                  <a:cubicBezTo>
                    <a:pt x="2524" y="485"/>
                    <a:pt x="2524" y="485"/>
                    <a:pt x="2524" y="485"/>
                  </a:cubicBezTo>
                  <a:cubicBezTo>
                    <a:pt x="2515" y="475"/>
                    <a:pt x="2506" y="466"/>
                    <a:pt x="2496" y="456"/>
                  </a:cubicBezTo>
                  <a:moveTo>
                    <a:pt x="442" y="403"/>
                  </a:moveTo>
                  <a:cubicBezTo>
                    <a:pt x="433" y="412"/>
                    <a:pt x="423" y="421"/>
                    <a:pt x="414" y="431"/>
                  </a:cubicBezTo>
                  <a:cubicBezTo>
                    <a:pt x="421" y="438"/>
                    <a:pt x="421" y="438"/>
                    <a:pt x="421" y="438"/>
                  </a:cubicBezTo>
                  <a:cubicBezTo>
                    <a:pt x="430" y="429"/>
                    <a:pt x="440" y="419"/>
                    <a:pt x="449" y="410"/>
                  </a:cubicBezTo>
                  <a:cubicBezTo>
                    <a:pt x="442" y="403"/>
                    <a:pt x="442" y="403"/>
                    <a:pt x="442" y="403"/>
                  </a:cubicBezTo>
                  <a:moveTo>
                    <a:pt x="2440" y="399"/>
                  </a:moveTo>
                  <a:cubicBezTo>
                    <a:pt x="2433" y="406"/>
                    <a:pt x="2433" y="406"/>
                    <a:pt x="2433" y="406"/>
                  </a:cubicBezTo>
                  <a:cubicBezTo>
                    <a:pt x="2443" y="415"/>
                    <a:pt x="2452" y="424"/>
                    <a:pt x="2462" y="434"/>
                  </a:cubicBezTo>
                  <a:cubicBezTo>
                    <a:pt x="2469" y="427"/>
                    <a:pt x="2469" y="427"/>
                    <a:pt x="2469" y="427"/>
                  </a:cubicBezTo>
                  <a:cubicBezTo>
                    <a:pt x="2459" y="417"/>
                    <a:pt x="2450" y="408"/>
                    <a:pt x="2440" y="399"/>
                  </a:cubicBezTo>
                  <a:moveTo>
                    <a:pt x="502" y="349"/>
                  </a:moveTo>
                  <a:cubicBezTo>
                    <a:pt x="492" y="358"/>
                    <a:pt x="482" y="367"/>
                    <a:pt x="472" y="376"/>
                  </a:cubicBezTo>
                  <a:cubicBezTo>
                    <a:pt x="479" y="383"/>
                    <a:pt x="479" y="383"/>
                    <a:pt x="479" y="383"/>
                  </a:cubicBezTo>
                  <a:cubicBezTo>
                    <a:pt x="488" y="374"/>
                    <a:pt x="498" y="365"/>
                    <a:pt x="508" y="357"/>
                  </a:cubicBezTo>
                  <a:cubicBezTo>
                    <a:pt x="502" y="349"/>
                    <a:pt x="502" y="349"/>
                    <a:pt x="502" y="349"/>
                  </a:cubicBezTo>
                  <a:moveTo>
                    <a:pt x="2380" y="345"/>
                  </a:moveTo>
                  <a:cubicBezTo>
                    <a:pt x="2374" y="353"/>
                    <a:pt x="2374" y="353"/>
                    <a:pt x="2374" y="353"/>
                  </a:cubicBezTo>
                  <a:cubicBezTo>
                    <a:pt x="2384" y="361"/>
                    <a:pt x="2394" y="370"/>
                    <a:pt x="2404" y="379"/>
                  </a:cubicBezTo>
                  <a:cubicBezTo>
                    <a:pt x="2411" y="371"/>
                    <a:pt x="2411" y="371"/>
                    <a:pt x="2411" y="371"/>
                  </a:cubicBezTo>
                  <a:cubicBezTo>
                    <a:pt x="2401" y="363"/>
                    <a:pt x="2391" y="354"/>
                    <a:pt x="2380" y="345"/>
                  </a:cubicBezTo>
                  <a:moveTo>
                    <a:pt x="564" y="298"/>
                  </a:moveTo>
                  <a:cubicBezTo>
                    <a:pt x="553" y="307"/>
                    <a:pt x="543" y="315"/>
                    <a:pt x="532" y="323"/>
                  </a:cubicBezTo>
                  <a:cubicBezTo>
                    <a:pt x="539" y="331"/>
                    <a:pt x="539" y="331"/>
                    <a:pt x="539" y="331"/>
                  </a:cubicBezTo>
                  <a:cubicBezTo>
                    <a:pt x="549" y="323"/>
                    <a:pt x="560" y="314"/>
                    <a:pt x="570" y="306"/>
                  </a:cubicBezTo>
                  <a:cubicBezTo>
                    <a:pt x="564" y="298"/>
                    <a:pt x="564" y="298"/>
                    <a:pt x="564" y="298"/>
                  </a:cubicBezTo>
                  <a:moveTo>
                    <a:pt x="2318" y="295"/>
                  </a:moveTo>
                  <a:cubicBezTo>
                    <a:pt x="2312" y="302"/>
                    <a:pt x="2312" y="302"/>
                    <a:pt x="2312" y="302"/>
                  </a:cubicBezTo>
                  <a:cubicBezTo>
                    <a:pt x="2323" y="311"/>
                    <a:pt x="2333" y="319"/>
                    <a:pt x="2343" y="327"/>
                  </a:cubicBezTo>
                  <a:cubicBezTo>
                    <a:pt x="2350" y="319"/>
                    <a:pt x="2350" y="319"/>
                    <a:pt x="2350" y="319"/>
                  </a:cubicBezTo>
                  <a:cubicBezTo>
                    <a:pt x="2339" y="311"/>
                    <a:pt x="2329" y="303"/>
                    <a:pt x="2318" y="295"/>
                  </a:cubicBezTo>
                  <a:moveTo>
                    <a:pt x="629" y="251"/>
                  </a:moveTo>
                  <a:cubicBezTo>
                    <a:pt x="618" y="259"/>
                    <a:pt x="607" y="267"/>
                    <a:pt x="596" y="274"/>
                  </a:cubicBezTo>
                  <a:cubicBezTo>
                    <a:pt x="602" y="282"/>
                    <a:pt x="602" y="282"/>
                    <a:pt x="602" y="282"/>
                  </a:cubicBezTo>
                  <a:cubicBezTo>
                    <a:pt x="613" y="274"/>
                    <a:pt x="624" y="267"/>
                    <a:pt x="635" y="259"/>
                  </a:cubicBezTo>
                  <a:cubicBezTo>
                    <a:pt x="629" y="251"/>
                    <a:pt x="629" y="251"/>
                    <a:pt x="629" y="251"/>
                  </a:cubicBezTo>
                  <a:moveTo>
                    <a:pt x="2253" y="248"/>
                  </a:moveTo>
                  <a:cubicBezTo>
                    <a:pt x="2247" y="256"/>
                    <a:pt x="2247" y="256"/>
                    <a:pt x="2247" y="256"/>
                  </a:cubicBezTo>
                  <a:cubicBezTo>
                    <a:pt x="2258" y="263"/>
                    <a:pt x="2269" y="271"/>
                    <a:pt x="2280" y="279"/>
                  </a:cubicBezTo>
                  <a:cubicBezTo>
                    <a:pt x="2286" y="271"/>
                    <a:pt x="2286" y="271"/>
                    <a:pt x="2286" y="271"/>
                  </a:cubicBezTo>
                  <a:cubicBezTo>
                    <a:pt x="2275" y="263"/>
                    <a:pt x="2264" y="255"/>
                    <a:pt x="2253" y="248"/>
                  </a:cubicBezTo>
                  <a:moveTo>
                    <a:pt x="696" y="208"/>
                  </a:moveTo>
                  <a:cubicBezTo>
                    <a:pt x="685" y="215"/>
                    <a:pt x="674" y="222"/>
                    <a:pt x="662" y="229"/>
                  </a:cubicBezTo>
                  <a:cubicBezTo>
                    <a:pt x="668" y="238"/>
                    <a:pt x="668" y="238"/>
                    <a:pt x="668" y="238"/>
                  </a:cubicBezTo>
                  <a:cubicBezTo>
                    <a:pt x="679" y="230"/>
                    <a:pt x="690" y="223"/>
                    <a:pt x="701" y="216"/>
                  </a:cubicBezTo>
                  <a:cubicBezTo>
                    <a:pt x="696" y="208"/>
                    <a:pt x="696" y="208"/>
                    <a:pt x="696" y="208"/>
                  </a:cubicBezTo>
                  <a:moveTo>
                    <a:pt x="2185" y="204"/>
                  </a:moveTo>
                  <a:cubicBezTo>
                    <a:pt x="2180" y="213"/>
                    <a:pt x="2180" y="213"/>
                    <a:pt x="2180" y="213"/>
                  </a:cubicBezTo>
                  <a:cubicBezTo>
                    <a:pt x="2191" y="220"/>
                    <a:pt x="2203" y="227"/>
                    <a:pt x="2214" y="234"/>
                  </a:cubicBezTo>
                  <a:cubicBezTo>
                    <a:pt x="2219" y="226"/>
                    <a:pt x="2219" y="226"/>
                    <a:pt x="2219" y="226"/>
                  </a:cubicBezTo>
                  <a:cubicBezTo>
                    <a:pt x="2208" y="218"/>
                    <a:pt x="2196" y="211"/>
                    <a:pt x="2185" y="204"/>
                  </a:cubicBezTo>
                  <a:moveTo>
                    <a:pt x="766" y="168"/>
                  </a:moveTo>
                  <a:cubicBezTo>
                    <a:pt x="754" y="175"/>
                    <a:pt x="743" y="181"/>
                    <a:pt x="731" y="188"/>
                  </a:cubicBezTo>
                  <a:cubicBezTo>
                    <a:pt x="736" y="196"/>
                    <a:pt x="736" y="196"/>
                    <a:pt x="736" y="196"/>
                  </a:cubicBezTo>
                  <a:cubicBezTo>
                    <a:pt x="747" y="190"/>
                    <a:pt x="759" y="183"/>
                    <a:pt x="771" y="177"/>
                  </a:cubicBezTo>
                  <a:cubicBezTo>
                    <a:pt x="766" y="168"/>
                    <a:pt x="766" y="168"/>
                    <a:pt x="766" y="168"/>
                  </a:cubicBezTo>
                  <a:moveTo>
                    <a:pt x="2115" y="165"/>
                  </a:moveTo>
                  <a:cubicBezTo>
                    <a:pt x="2110" y="174"/>
                    <a:pt x="2110" y="174"/>
                    <a:pt x="2110" y="174"/>
                  </a:cubicBezTo>
                  <a:cubicBezTo>
                    <a:pt x="2122" y="180"/>
                    <a:pt x="2134" y="187"/>
                    <a:pt x="2145" y="193"/>
                  </a:cubicBezTo>
                  <a:cubicBezTo>
                    <a:pt x="2150" y="184"/>
                    <a:pt x="2150" y="184"/>
                    <a:pt x="2150" y="184"/>
                  </a:cubicBezTo>
                  <a:cubicBezTo>
                    <a:pt x="2139" y="178"/>
                    <a:pt x="2127" y="171"/>
                    <a:pt x="2115" y="165"/>
                  </a:cubicBezTo>
                  <a:moveTo>
                    <a:pt x="838" y="133"/>
                  </a:moveTo>
                  <a:cubicBezTo>
                    <a:pt x="825" y="138"/>
                    <a:pt x="813" y="144"/>
                    <a:pt x="802" y="150"/>
                  </a:cubicBezTo>
                  <a:cubicBezTo>
                    <a:pt x="806" y="159"/>
                    <a:pt x="806" y="159"/>
                    <a:pt x="806" y="159"/>
                  </a:cubicBezTo>
                  <a:cubicBezTo>
                    <a:pt x="818" y="153"/>
                    <a:pt x="830" y="147"/>
                    <a:pt x="842" y="142"/>
                  </a:cubicBezTo>
                  <a:cubicBezTo>
                    <a:pt x="838" y="133"/>
                    <a:pt x="838" y="133"/>
                    <a:pt x="838" y="133"/>
                  </a:cubicBezTo>
                  <a:moveTo>
                    <a:pt x="2043" y="130"/>
                  </a:moveTo>
                  <a:cubicBezTo>
                    <a:pt x="2039" y="139"/>
                    <a:pt x="2039" y="139"/>
                    <a:pt x="2039" y="139"/>
                  </a:cubicBezTo>
                  <a:cubicBezTo>
                    <a:pt x="2051" y="144"/>
                    <a:pt x="2063" y="150"/>
                    <a:pt x="2075" y="156"/>
                  </a:cubicBezTo>
                  <a:cubicBezTo>
                    <a:pt x="2079" y="147"/>
                    <a:pt x="2079" y="147"/>
                    <a:pt x="2079" y="147"/>
                  </a:cubicBezTo>
                  <a:cubicBezTo>
                    <a:pt x="2067" y="141"/>
                    <a:pt x="2055" y="135"/>
                    <a:pt x="2043" y="130"/>
                  </a:cubicBezTo>
                  <a:moveTo>
                    <a:pt x="911" y="101"/>
                  </a:moveTo>
                  <a:cubicBezTo>
                    <a:pt x="899" y="106"/>
                    <a:pt x="886" y="111"/>
                    <a:pt x="874" y="116"/>
                  </a:cubicBezTo>
                  <a:cubicBezTo>
                    <a:pt x="878" y="126"/>
                    <a:pt x="878" y="126"/>
                    <a:pt x="878" y="126"/>
                  </a:cubicBezTo>
                  <a:cubicBezTo>
                    <a:pt x="890" y="120"/>
                    <a:pt x="903" y="115"/>
                    <a:pt x="915" y="110"/>
                  </a:cubicBezTo>
                  <a:cubicBezTo>
                    <a:pt x="911" y="101"/>
                    <a:pt x="911" y="101"/>
                    <a:pt x="911" y="101"/>
                  </a:cubicBezTo>
                  <a:moveTo>
                    <a:pt x="1969" y="98"/>
                  </a:moveTo>
                  <a:cubicBezTo>
                    <a:pt x="1965" y="108"/>
                    <a:pt x="1965" y="108"/>
                    <a:pt x="1965" y="108"/>
                  </a:cubicBezTo>
                  <a:cubicBezTo>
                    <a:pt x="1977" y="113"/>
                    <a:pt x="1990" y="117"/>
                    <a:pt x="2002" y="123"/>
                  </a:cubicBezTo>
                  <a:cubicBezTo>
                    <a:pt x="2006" y="114"/>
                    <a:pt x="2006" y="114"/>
                    <a:pt x="2006" y="114"/>
                  </a:cubicBezTo>
                  <a:cubicBezTo>
                    <a:pt x="1994" y="108"/>
                    <a:pt x="1981" y="103"/>
                    <a:pt x="1969" y="98"/>
                  </a:cubicBezTo>
                  <a:moveTo>
                    <a:pt x="986" y="73"/>
                  </a:moveTo>
                  <a:cubicBezTo>
                    <a:pt x="974" y="78"/>
                    <a:pt x="961" y="82"/>
                    <a:pt x="948" y="87"/>
                  </a:cubicBezTo>
                  <a:cubicBezTo>
                    <a:pt x="952" y="96"/>
                    <a:pt x="952" y="96"/>
                    <a:pt x="952" y="96"/>
                  </a:cubicBezTo>
                  <a:cubicBezTo>
                    <a:pt x="965" y="92"/>
                    <a:pt x="977" y="87"/>
                    <a:pt x="989" y="83"/>
                  </a:cubicBezTo>
                  <a:cubicBezTo>
                    <a:pt x="986" y="73"/>
                    <a:pt x="986" y="73"/>
                    <a:pt x="986" y="73"/>
                  </a:cubicBezTo>
                  <a:moveTo>
                    <a:pt x="1893" y="71"/>
                  </a:moveTo>
                  <a:cubicBezTo>
                    <a:pt x="1890" y="81"/>
                    <a:pt x="1890" y="81"/>
                    <a:pt x="1890" y="81"/>
                  </a:cubicBezTo>
                  <a:cubicBezTo>
                    <a:pt x="1903" y="85"/>
                    <a:pt x="1915" y="89"/>
                    <a:pt x="1928" y="94"/>
                  </a:cubicBezTo>
                  <a:cubicBezTo>
                    <a:pt x="1931" y="84"/>
                    <a:pt x="1931" y="84"/>
                    <a:pt x="1931" y="84"/>
                  </a:cubicBezTo>
                  <a:cubicBezTo>
                    <a:pt x="1919" y="80"/>
                    <a:pt x="1906" y="75"/>
                    <a:pt x="1893" y="71"/>
                  </a:cubicBezTo>
                  <a:moveTo>
                    <a:pt x="1063" y="50"/>
                  </a:moveTo>
                  <a:cubicBezTo>
                    <a:pt x="1050" y="54"/>
                    <a:pt x="1037" y="57"/>
                    <a:pt x="1024" y="61"/>
                  </a:cubicBezTo>
                  <a:cubicBezTo>
                    <a:pt x="1027" y="71"/>
                    <a:pt x="1027" y="71"/>
                    <a:pt x="1027" y="71"/>
                  </a:cubicBezTo>
                  <a:cubicBezTo>
                    <a:pt x="1040" y="67"/>
                    <a:pt x="1053" y="64"/>
                    <a:pt x="1065" y="60"/>
                  </a:cubicBezTo>
                  <a:cubicBezTo>
                    <a:pt x="1063" y="50"/>
                    <a:pt x="1063" y="50"/>
                    <a:pt x="1063" y="50"/>
                  </a:cubicBezTo>
                  <a:moveTo>
                    <a:pt x="1816" y="49"/>
                  </a:moveTo>
                  <a:cubicBezTo>
                    <a:pt x="1814" y="58"/>
                    <a:pt x="1814" y="58"/>
                    <a:pt x="1814" y="58"/>
                  </a:cubicBezTo>
                  <a:cubicBezTo>
                    <a:pt x="1826" y="62"/>
                    <a:pt x="1839" y="65"/>
                    <a:pt x="1852" y="69"/>
                  </a:cubicBezTo>
                  <a:cubicBezTo>
                    <a:pt x="1855" y="59"/>
                    <a:pt x="1855" y="59"/>
                    <a:pt x="1855" y="59"/>
                  </a:cubicBezTo>
                  <a:cubicBezTo>
                    <a:pt x="1842" y="55"/>
                    <a:pt x="1829" y="52"/>
                    <a:pt x="1816" y="49"/>
                  </a:cubicBezTo>
                  <a:moveTo>
                    <a:pt x="1141" y="31"/>
                  </a:moveTo>
                  <a:cubicBezTo>
                    <a:pt x="1127" y="34"/>
                    <a:pt x="1115" y="37"/>
                    <a:pt x="1102" y="40"/>
                  </a:cubicBezTo>
                  <a:cubicBezTo>
                    <a:pt x="1104" y="50"/>
                    <a:pt x="1104" y="50"/>
                    <a:pt x="1104" y="50"/>
                  </a:cubicBezTo>
                  <a:cubicBezTo>
                    <a:pt x="1117" y="47"/>
                    <a:pt x="1130" y="44"/>
                    <a:pt x="1143" y="41"/>
                  </a:cubicBezTo>
                  <a:cubicBezTo>
                    <a:pt x="1141" y="31"/>
                    <a:pt x="1141" y="31"/>
                    <a:pt x="1141" y="31"/>
                  </a:cubicBezTo>
                  <a:moveTo>
                    <a:pt x="1738" y="30"/>
                  </a:moveTo>
                  <a:cubicBezTo>
                    <a:pt x="1736" y="40"/>
                    <a:pt x="1736" y="40"/>
                    <a:pt x="1736" y="40"/>
                  </a:cubicBezTo>
                  <a:cubicBezTo>
                    <a:pt x="1749" y="42"/>
                    <a:pt x="1762" y="45"/>
                    <a:pt x="1775" y="48"/>
                  </a:cubicBezTo>
                  <a:cubicBezTo>
                    <a:pt x="1777" y="39"/>
                    <a:pt x="1777" y="39"/>
                    <a:pt x="1777" y="39"/>
                  </a:cubicBezTo>
                  <a:cubicBezTo>
                    <a:pt x="1764" y="36"/>
                    <a:pt x="1751" y="33"/>
                    <a:pt x="1738" y="30"/>
                  </a:cubicBezTo>
                  <a:moveTo>
                    <a:pt x="1220" y="17"/>
                  </a:moveTo>
                  <a:cubicBezTo>
                    <a:pt x="1206" y="19"/>
                    <a:pt x="1193" y="21"/>
                    <a:pt x="1180" y="24"/>
                  </a:cubicBezTo>
                  <a:cubicBezTo>
                    <a:pt x="1182" y="34"/>
                    <a:pt x="1182" y="34"/>
                    <a:pt x="1182" y="34"/>
                  </a:cubicBezTo>
                  <a:cubicBezTo>
                    <a:pt x="1195" y="31"/>
                    <a:pt x="1208" y="29"/>
                    <a:pt x="1221" y="27"/>
                  </a:cubicBezTo>
                  <a:cubicBezTo>
                    <a:pt x="1220" y="17"/>
                    <a:pt x="1220" y="17"/>
                    <a:pt x="1220" y="17"/>
                  </a:cubicBezTo>
                  <a:moveTo>
                    <a:pt x="1659" y="16"/>
                  </a:moveTo>
                  <a:cubicBezTo>
                    <a:pt x="1658" y="26"/>
                    <a:pt x="1658" y="26"/>
                    <a:pt x="1658" y="26"/>
                  </a:cubicBezTo>
                  <a:cubicBezTo>
                    <a:pt x="1671" y="28"/>
                    <a:pt x="1684" y="30"/>
                    <a:pt x="1697" y="32"/>
                  </a:cubicBezTo>
                  <a:cubicBezTo>
                    <a:pt x="1699" y="23"/>
                    <a:pt x="1699" y="23"/>
                    <a:pt x="1699" y="23"/>
                  </a:cubicBezTo>
                  <a:cubicBezTo>
                    <a:pt x="1686" y="20"/>
                    <a:pt x="1672" y="18"/>
                    <a:pt x="1659" y="16"/>
                  </a:cubicBezTo>
                  <a:moveTo>
                    <a:pt x="1299" y="7"/>
                  </a:moveTo>
                  <a:cubicBezTo>
                    <a:pt x="1286" y="8"/>
                    <a:pt x="1273" y="10"/>
                    <a:pt x="1259" y="11"/>
                  </a:cubicBezTo>
                  <a:cubicBezTo>
                    <a:pt x="1261" y="21"/>
                    <a:pt x="1261" y="21"/>
                    <a:pt x="1261" y="21"/>
                  </a:cubicBezTo>
                  <a:cubicBezTo>
                    <a:pt x="1274" y="20"/>
                    <a:pt x="1287" y="18"/>
                    <a:pt x="1300" y="17"/>
                  </a:cubicBezTo>
                  <a:cubicBezTo>
                    <a:pt x="1299" y="7"/>
                    <a:pt x="1299" y="7"/>
                    <a:pt x="1299" y="7"/>
                  </a:cubicBezTo>
                  <a:moveTo>
                    <a:pt x="1579" y="6"/>
                  </a:moveTo>
                  <a:cubicBezTo>
                    <a:pt x="1579" y="16"/>
                    <a:pt x="1579" y="16"/>
                    <a:pt x="1579" y="16"/>
                  </a:cubicBezTo>
                  <a:cubicBezTo>
                    <a:pt x="1592" y="17"/>
                    <a:pt x="1605" y="19"/>
                    <a:pt x="1618" y="20"/>
                  </a:cubicBezTo>
                  <a:cubicBezTo>
                    <a:pt x="1619" y="10"/>
                    <a:pt x="1619" y="10"/>
                    <a:pt x="1619" y="10"/>
                  </a:cubicBezTo>
                  <a:cubicBezTo>
                    <a:pt x="1606" y="9"/>
                    <a:pt x="1593" y="8"/>
                    <a:pt x="1579" y="6"/>
                  </a:cubicBezTo>
                  <a:moveTo>
                    <a:pt x="1379" y="1"/>
                  </a:moveTo>
                  <a:cubicBezTo>
                    <a:pt x="1366" y="2"/>
                    <a:pt x="1353" y="2"/>
                    <a:pt x="1339" y="3"/>
                  </a:cubicBezTo>
                  <a:cubicBezTo>
                    <a:pt x="1340" y="13"/>
                    <a:pt x="1340" y="13"/>
                    <a:pt x="1340" y="13"/>
                  </a:cubicBezTo>
                  <a:cubicBezTo>
                    <a:pt x="1353" y="12"/>
                    <a:pt x="1366" y="12"/>
                    <a:pt x="1380" y="11"/>
                  </a:cubicBezTo>
                  <a:cubicBezTo>
                    <a:pt x="1379" y="1"/>
                    <a:pt x="1379" y="1"/>
                    <a:pt x="1379" y="1"/>
                  </a:cubicBezTo>
                  <a:moveTo>
                    <a:pt x="1499" y="1"/>
                  </a:moveTo>
                  <a:cubicBezTo>
                    <a:pt x="1499" y="11"/>
                    <a:pt x="1499" y="11"/>
                    <a:pt x="1499" y="11"/>
                  </a:cubicBezTo>
                  <a:cubicBezTo>
                    <a:pt x="1512" y="11"/>
                    <a:pt x="1526" y="12"/>
                    <a:pt x="1539" y="13"/>
                  </a:cubicBezTo>
                  <a:cubicBezTo>
                    <a:pt x="1539" y="3"/>
                    <a:pt x="1539" y="3"/>
                    <a:pt x="1539" y="3"/>
                  </a:cubicBezTo>
                  <a:cubicBezTo>
                    <a:pt x="1526" y="2"/>
                    <a:pt x="1513" y="1"/>
                    <a:pt x="1499" y="1"/>
                  </a:cubicBezTo>
                  <a:moveTo>
                    <a:pt x="1439" y="0"/>
                  </a:moveTo>
                  <a:cubicBezTo>
                    <a:pt x="1433" y="0"/>
                    <a:pt x="1426" y="0"/>
                    <a:pt x="1419" y="0"/>
                  </a:cubicBezTo>
                  <a:cubicBezTo>
                    <a:pt x="1419" y="10"/>
                    <a:pt x="1419" y="10"/>
                    <a:pt x="1419" y="10"/>
                  </a:cubicBezTo>
                  <a:cubicBezTo>
                    <a:pt x="1426" y="10"/>
                    <a:pt x="1433" y="10"/>
                    <a:pt x="1439" y="10"/>
                  </a:cubicBezTo>
                  <a:cubicBezTo>
                    <a:pt x="1446" y="10"/>
                    <a:pt x="1453" y="10"/>
                    <a:pt x="1459" y="10"/>
                  </a:cubicBezTo>
                  <a:cubicBezTo>
                    <a:pt x="1459" y="0"/>
                    <a:pt x="1459" y="0"/>
                    <a:pt x="1459" y="0"/>
                  </a:cubicBezTo>
                  <a:cubicBezTo>
                    <a:pt x="1453" y="0"/>
                    <a:pt x="1446" y="0"/>
                    <a:pt x="14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94"/>
            <p:cNvSpPr>
              <a:spLocks noEditPoints="1"/>
            </p:cNvSpPr>
            <p:nvPr/>
          </p:nvSpPr>
          <p:spPr bwMode="auto">
            <a:xfrm>
              <a:off x="2286000" y="73023"/>
              <a:ext cx="7620000" cy="6708771"/>
            </a:xfrm>
            <a:custGeom>
              <a:avLst/>
              <a:gdLst>
                <a:gd name="T0" fmla="*/ 242 w 2030"/>
                <a:gd name="T1" fmla="*/ 519 h 1787"/>
                <a:gd name="T2" fmla="*/ 1016 w 2030"/>
                <a:gd name="T3" fmla="*/ 35 h 1787"/>
                <a:gd name="T4" fmla="*/ 1348 w 2030"/>
                <a:gd name="T5" fmla="*/ 102 h 1787"/>
                <a:gd name="T6" fmla="*/ 1856 w 2030"/>
                <a:gd name="T7" fmla="*/ 719 h 1787"/>
                <a:gd name="T8" fmla="*/ 1857 w 2030"/>
                <a:gd name="T9" fmla="*/ 722 h 1787"/>
                <a:gd name="T10" fmla="*/ 1857 w 2030"/>
                <a:gd name="T11" fmla="*/ 722 h 1787"/>
                <a:gd name="T12" fmla="*/ 1807 w 2030"/>
                <a:gd name="T13" fmla="*/ 1226 h 1787"/>
                <a:gd name="T14" fmla="*/ 1014 w 2030"/>
                <a:gd name="T15" fmla="*/ 1752 h 1787"/>
                <a:gd name="T16" fmla="*/ 683 w 2030"/>
                <a:gd name="T17" fmla="*/ 1685 h 1787"/>
                <a:gd name="T18" fmla="*/ 220 w 2030"/>
                <a:gd name="T19" fmla="*/ 569 h 1787"/>
                <a:gd name="T20" fmla="*/ 223 w 2030"/>
                <a:gd name="T21" fmla="*/ 561 h 1787"/>
                <a:gd name="T22" fmla="*/ 242 w 2030"/>
                <a:gd name="T23" fmla="*/ 519 h 1787"/>
                <a:gd name="T24" fmla="*/ 242 w 2030"/>
                <a:gd name="T25" fmla="*/ 519 h 1787"/>
                <a:gd name="T26" fmla="*/ 1017 w 2030"/>
                <a:gd name="T27" fmla="*/ 0 h 1787"/>
                <a:gd name="T28" fmla="*/ 191 w 2030"/>
                <a:gd name="T29" fmla="*/ 547 h 1787"/>
                <a:gd name="T30" fmla="*/ 669 w 2030"/>
                <a:gd name="T31" fmla="*/ 1717 h 1787"/>
                <a:gd name="T32" fmla="*/ 1014 w 2030"/>
                <a:gd name="T33" fmla="*/ 1787 h 1787"/>
                <a:gd name="T34" fmla="*/ 1839 w 2030"/>
                <a:gd name="T35" fmla="*/ 1239 h 1787"/>
                <a:gd name="T36" fmla="*/ 1362 w 2030"/>
                <a:gd name="T37" fmla="*/ 70 h 1787"/>
                <a:gd name="T38" fmla="*/ 1017 w 2030"/>
                <a:gd name="T39" fmla="*/ 0 h 1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30" h="1787">
                  <a:moveTo>
                    <a:pt x="242" y="519"/>
                  </a:moveTo>
                  <a:cubicBezTo>
                    <a:pt x="389" y="216"/>
                    <a:pt x="695" y="35"/>
                    <a:pt x="1016" y="35"/>
                  </a:cubicBezTo>
                  <a:cubicBezTo>
                    <a:pt x="1127" y="35"/>
                    <a:pt x="1240" y="56"/>
                    <a:pt x="1348" y="102"/>
                  </a:cubicBezTo>
                  <a:cubicBezTo>
                    <a:pt x="1618" y="215"/>
                    <a:pt x="1800" y="452"/>
                    <a:pt x="1856" y="719"/>
                  </a:cubicBezTo>
                  <a:cubicBezTo>
                    <a:pt x="1856" y="720"/>
                    <a:pt x="1857" y="721"/>
                    <a:pt x="1857" y="722"/>
                  </a:cubicBezTo>
                  <a:cubicBezTo>
                    <a:pt x="1857" y="722"/>
                    <a:pt x="1857" y="722"/>
                    <a:pt x="1857" y="722"/>
                  </a:cubicBezTo>
                  <a:cubicBezTo>
                    <a:pt x="1890" y="886"/>
                    <a:pt x="1877" y="1061"/>
                    <a:pt x="1807" y="1226"/>
                  </a:cubicBezTo>
                  <a:cubicBezTo>
                    <a:pt x="1669" y="1554"/>
                    <a:pt x="1350" y="1752"/>
                    <a:pt x="1014" y="1752"/>
                  </a:cubicBezTo>
                  <a:cubicBezTo>
                    <a:pt x="903" y="1752"/>
                    <a:pt x="791" y="1730"/>
                    <a:pt x="683" y="1685"/>
                  </a:cubicBezTo>
                  <a:cubicBezTo>
                    <a:pt x="249" y="1503"/>
                    <a:pt x="42" y="1004"/>
                    <a:pt x="220" y="569"/>
                  </a:cubicBezTo>
                  <a:cubicBezTo>
                    <a:pt x="221" y="566"/>
                    <a:pt x="222" y="564"/>
                    <a:pt x="223" y="561"/>
                  </a:cubicBezTo>
                  <a:cubicBezTo>
                    <a:pt x="229" y="546"/>
                    <a:pt x="236" y="532"/>
                    <a:pt x="242" y="519"/>
                  </a:cubicBezTo>
                  <a:cubicBezTo>
                    <a:pt x="242" y="519"/>
                    <a:pt x="242" y="519"/>
                    <a:pt x="242" y="519"/>
                  </a:cubicBezTo>
                  <a:moveTo>
                    <a:pt x="1017" y="0"/>
                  </a:moveTo>
                  <a:cubicBezTo>
                    <a:pt x="667" y="0"/>
                    <a:pt x="335" y="206"/>
                    <a:pt x="191" y="547"/>
                  </a:cubicBezTo>
                  <a:cubicBezTo>
                    <a:pt x="0" y="1001"/>
                    <a:pt x="215" y="1526"/>
                    <a:pt x="669" y="1717"/>
                  </a:cubicBezTo>
                  <a:cubicBezTo>
                    <a:pt x="782" y="1764"/>
                    <a:pt x="899" y="1787"/>
                    <a:pt x="1014" y="1787"/>
                  </a:cubicBezTo>
                  <a:cubicBezTo>
                    <a:pt x="1363" y="1787"/>
                    <a:pt x="1696" y="1581"/>
                    <a:pt x="1839" y="1239"/>
                  </a:cubicBezTo>
                  <a:cubicBezTo>
                    <a:pt x="2030" y="786"/>
                    <a:pt x="1816" y="261"/>
                    <a:pt x="1362" y="70"/>
                  </a:cubicBezTo>
                  <a:cubicBezTo>
                    <a:pt x="1249" y="22"/>
                    <a:pt x="1132" y="0"/>
                    <a:pt x="10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95"/>
            <p:cNvSpPr/>
            <p:nvPr/>
          </p:nvSpPr>
          <p:spPr bwMode="auto">
            <a:xfrm>
              <a:off x="6340476" y="80962"/>
              <a:ext cx="47625" cy="7937"/>
            </a:xfrm>
            <a:custGeom>
              <a:avLst/>
              <a:gdLst>
                <a:gd name="T0" fmla="*/ 13 w 13"/>
                <a:gd name="T1" fmla="*/ 2 h 2"/>
                <a:gd name="T2" fmla="*/ 10 w 13"/>
                <a:gd name="T3" fmla="*/ 1 h 2"/>
                <a:gd name="T4" fmla="*/ 0 w 13"/>
                <a:gd name="T5" fmla="*/ 0 h 2"/>
                <a:gd name="T6" fmla="*/ 13 w 13"/>
                <a:gd name="T7" fmla="*/ 2 h 2"/>
              </a:gdLst>
              <a:ahLst/>
              <a:cxnLst>
                <a:cxn ang="0">
                  <a:pos x="T0" y="T1"/>
                </a:cxn>
                <a:cxn ang="0">
                  <a:pos x="T2" y="T3"/>
                </a:cxn>
                <a:cxn ang="0">
                  <a:pos x="T4" y="T5"/>
                </a:cxn>
                <a:cxn ang="0">
                  <a:pos x="T6" y="T7"/>
                </a:cxn>
              </a:cxnLst>
              <a:rect l="0" t="0" r="r" b="b"/>
              <a:pathLst>
                <a:path w="13" h="2">
                  <a:moveTo>
                    <a:pt x="13" y="2"/>
                  </a:moveTo>
                  <a:cubicBezTo>
                    <a:pt x="12" y="2"/>
                    <a:pt x="11" y="1"/>
                    <a:pt x="10" y="1"/>
                  </a:cubicBezTo>
                  <a:cubicBezTo>
                    <a:pt x="6" y="1"/>
                    <a:pt x="3" y="1"/>
                    <a:pt x="0" y="0"/>
                  </a:cubicBezTo>
                  <a:cubicBezTo>
                    <a:pt x="4" y="1"/>
                    <a:pt x="9"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6"/>
            <p:cNvSpPr>
              <a:spLocks noEditPoints="1"/>
            </p:cNvSpPr>
            <p:nvPr/>
          </p:nvSpPr>
          <p:spPr bwMode="auto">
            <a:xfrm>
              <a:off x="3089276" y="207962"/>
              <a:ext cx="6167439" cy="6029321"/>
            </a:xfrm>
            <a:custGeom>
              <a:avLst/>
              <a:gdLst>
                <a:gd name="T0" fmla="*/ 802 w 1643"/>
                <a:gd name="T1" fmla="*/ 1569 h 1606"/>
                <a:gd name="T2" fmla="*/ 742 w 1643"/>
                <a:gd name="T3" fmla="*/ 1567 h 1606"/>
                <a:gd name="T4" fmla="*/ 92 w 1643"/>
                <a:gd name="T5" fmla="*/ 798 h 1606"/>
                <a:gd name="T6" fmla="*/ 801 w 1643"/>
                <a:gd name="T7" fmla="*/ 146 h 1606"/>
                <a:gd name="T8" fmla="*/ 861 w 1643"/>
                <a:gd name="T9" fmla="*/ 148 h 1606"/>
                <a:gd name="T10" fmla="*/ 1511 w 1643"/>
                <a:gd name="T11" fmla="*/ 917 h 1606"/>
                <a:gd name="T12" fmla="*/ 802 w 1643"/>
                <a:gd name="T13" fmla="*/ 1569 h 1606"/>
                <a:gd name="T14" fmla="*/ 837 w 1643"/>
                <a:gd name="T15" fmla="*/ 0 h 1606"/>
                <a:gd name="T16" fmla="*/ 827 w 1643"/>
                <a:gd name="T17" fmla="*/ 117 h 1606"/>
                <a:gd name="T18" fmla="*/ 801 w 1643"/>
                <a:gd name="T19" fmla="*/ 117 h 1606"/>
                <a:gd name="T20" fmla="*/ 138 w 1643"/>
                <a:gd name="T21" fmla="*/ 528 h 1606"/>
                <a:gd name="T22" fmla="*/ 28 w 1643"/>
                <a:gd name="T23" fmla="*/ 483 h 1606"/>
                <a:gd name="T24" fmla="*/ 9 w 1643"/>
                <a:gd name="T25" fmla="*/ 525 h 1606"/>
                <a:gd name="T26" fmla="*/ 6 w 1643"/>
                <a:gd name="T27" fmla="*/ 533 h 1606"/>
                <a:gd name="T28" fmla="*/ 0 w 1643"/>
                <a:gd name="T29" fmla="*/ 549 h 1606"/>
                <a:gd name="T30" fmla="*/ 109 w 1643"/>
                <a:gd name="T31" fmla="*/ 594 h 1606"/>
                <a:gd name="T32" fmla="*/ 63 w 1643"/>
                <a:gd name="T33" fmla="*/ 796 h 1606"/>
                <a:gd name="T34" fmla="*/ 286 w 1643"/>
                <a:gd name="T35" fmla="*/ 1389 h 1606"/>
                <a:gd name="T36" fmla="*/ 209 w 1643"/>
                <a:gd name="T37" fmla="*/ 1479 h 1606"/>
                <a:gd name="T38" fmla="*/ 263 w 1643"/>
                <a:gd name="T39" fmla="*/ 1526 h 1606"/>
                <a:gd name="T40" fmla="*/ 340 w 1643"/>
                <a:gd name="T41" fmla="*/ 1437 h 1606"/>
                <a:gd name="T42" fmla="*/ 740 w 1643"/>
                <a:gd name="T43" fmla="*/ 1595 h 1606"/>
                <a:gd name="T44" fmla="*/ 802 w 1643"/>
                <a:gd name="T45" fmla="*/ 1598 h 1606"/>
                <a:gd name="T46" fmla="*/ 1160 w 1643"/>
                <a:gd name="T47" fmla="*/ 1505 h 1606"/>
                <a:gd name="T48" fmla="*/ 1221 w 1643"/>
                <a:gd name="T49" fmla="*/ 1606 h 1606"/>
                <a:gd name="T50" fmla="*/ 1282 w 1643"/>
                <a:gd name="T51" fmla="*/ 1568 h 1606"/>
                <a:gd name="T52" fmla="*/ 1221 w 1643"/>
                <a:gd name="T53" fmla="*/ 1467 h 1606"/>
                <a:gd name="T54" fmla="*/ 1540 w 1643"/>
                <a:gd name="T55" fmla="*/ 919 h 1606"/>
                <a:gd name="T56" fmla="*/ 1528 w 1643"/>
                <a:gd name="T57" fmla="*/ 713 h 1606"/>
                <a:gd name="T58" fmla="*/ 1643 w 1643"/>
                <a:gd name="T59" fmla="*/ 686 h 1606"/>
                <a:gd name="T60" fmla="*/ 1642 w 1643"/>
                <a:gd name="T61" fmla="*/ 683 h 1606"/>
                <a:gd name="T62" fmla="*/ 1625 w 1643"/>
                <a:gd name="T63" fmla="*/ 616 h 1606"/>
                <a:gd name="T64" fmla="*/ 1510 w 1643"/>
                <a:gd name="T65" fmla="*/ 643 h 1606"/>
                <a:gd name="T66" fmla="*/ 898 w 1643"/>
                <a:gd name="T67" fmla="*/ 124 h 1606"/>
                <a:gd name="T68" fmla="*/ 899 w 1643"/>
                <a:gd name="T69" fmla="*/ 124 h 1606"/>
                <a:gd name="T70" fmla="*/ 909 w 1643"/>
                <a:gd name="T71" fmla="*/ 6 h 1606"/>
                <a:gd name="T72" fmla="*/ 837 w 1643"/>
                <a:gd name="T73" fmla="*/ 0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43" h="1606">
                  <a:moveTo>
                    <a:pt x="802" y="1569"/>
                  </a:moveTo>
                  <a:cubicBezTo>
                    <a:pt x="782" y="1569"/>
                    <a:pt x="762" y="1568"/>
                    <a:pt x="742" y="1567"/>
                  </a:cubicBezTo>
                  <a:cubicBezTo>
                    <a:pt x="351" y="1534"/>
                    <a:pt x="59" y="1189"/>
                    <a:pt x="92" y="798"/>
                  </a:cubicBezTo>
                  <a:cubicBezTo>
                    <a:pt x="123" y="427"/>
                    <a:pt x="435" y="146"/>
                    <a:pt x="801" y="146"/>
                  </a:cubicBezTo>
                  <a:cubicBezTo>
                    <a:pt x="821" y="146"/>
                    <a:pt x="841" y="147"/>
                    <a:pt x="861" y="148"/>
                  </a:cubicBezTo>
                  <a:cubicBezTo>
                    <a:pt x="1252" y="181"/>
                    <a:pt x="1544" y="526"/>
                    <a:pt x="1511" y="917"/>
                  </a:cubicBezTo>
                  <a:cubicBezTo>
                    <a:pt x="1480" y="1288"/>
                    <a:pt x="1168" y="1569"/>
                    <a:pt x="802" y="1569"/>
                  </a:cubicBezTo>
                  <a:moveTo>
                    <a:pt x="837" y="0"/>
                  </a:moveTo>
                  <a:cubicBezTo>
                    <a:pt x="827" y="117"/>
                    <a:pt x="827" y="117"/>
                    <a:pt x="827" y="117"/>
                  </a:cubicBezTo>
                  <a:cubicBezTo>
                    <a:pt x="818" y="117"/>
                    <a:pt x="810" y="117"/>
                    <a:pt x="801" y="117"/>
                  </a:cubicBezTo>
                  <a:cubicBezTo>
                    <a:pt x="515" y="117"/>
                    <a:pt x="260" y="283"/>
                    <a:pt x="138" y="528"/>
                  </a:cubicBezTo>
                  <a:cubicBezTo>
                    <a:pt x="28" y="483"/>
                    <a:pt x="28" y="483"/>
                    <a:pt x="28" y="483"/>
                  </a:cubicBezTo>
                  <a:cubicBezTo>
                    <a:pt x="22" y="496"/>
                    <a:pt x="15" y="511"/>
                    <a:pt x="9" y="525"/>
                  </a:cubicBezTo>
                  <a:cubicBezTo>
                    <a:pt x="8" y="528"/>
                    <a:pt x="7" y="531"/>
                    <a:pt x="6" y="533"/>
                  </a:cubicBezTo>
                  <a:cubicBezTo>
                    <a:pt x="4" y="538"/>
                    <a:pt x="2" y="544"/>
                    <a:pt x="0" y="549"/>
                  </a:cubicBezTo>
                  <a:cubicBezTo>
                    <a:pt x="109" y="594"/>
                    <a:pt x="109" y="594"/>
                    <a:pt x="109" y="594"/>
                  </a:cubicBezTo>
                  <a:cubicBezTo>
                    <a:pt x="85" y="658"/>
                    <a:pt x="69" y="725"/>
                    <a:pt x="63" y="796"/>
                  </a:cubicBezTo>
                  <a:cubicBezTo>
                    <a:pt x="44" y="1025"/>
                    <a:pt x="132" y="1240"/>
                    <a:pt x="286" y="1389"/>
                  </a:cubicBezTo>
                  <a:cubicBezTo>
                    <a:pt x="209" y="1479"/>
                    <a:pt x="209" y="1479"/>
                    <a:pt x="209" y="1479"/>
                  </a:cubicBezTo>
                  <a:cubicBezTo>
                    <a:pt x="226" y="1495"/>
                    <a:pt x="244" y="1511"/>
                    <a:pt x="263" y="1526"/>
                  </a:cubicBezTo>
                  <a:cubicBezTo>
                    <a:pt x="340" y="1437"/>
                    <a:pt x="340" y="1437"/>
                    <a:pt x="340" y="1437"/>
                  </a:cubicBezTo>
                  <a:cubicBezTo>
                    <a:pt x="451" y="1525"/>
                    <a:pt x="588" y="1583"/>
                    <a:pt x="740" y="1595"/>
                  </a:cubicBezTo>
                  <a:cubicBezTo>
                    <a:pt x="761" y="1597"/>
                    <a:pt x="781" y="1598"/>
                    <a:pt x="802" y="1598"/>
                  </a:cubicBezTo>
                  <a:cubicBezTo>
                    <a:pt x="931" y="1598"/>
                    <a:pt x="1053" y="1564"/>
                    <a:pt x="1160" y="1505"/>
                  </a:cubicBezTo>
                  <a:cubicBezTo>
                    <a:pt x="1221" y="1606"/>
                    <a:pt x="1221" y="1606"/>
                    <a:pt x="1221" y="1606"/>
                  </a:cubicBezTo>
                  <a:cubicBezTo>
                    <a:pt x="1242" y="1594"/>
                    <a:pt x="1262" y="1582"/>
                    <a:pt x="1282" y="1568"/>
                  </a:cubicBezTo>
                  <a:cubicBezTo>
                    <a:pt x="1221" y="1467"/>
                    <a:pt x="1221" y="1467"/>
                    <a:pt x="1221" y="1467"/>
                  </a:cubicBezTo>
                  <a:cubicBezTo>
                    <a:pt x="1398" y="1346"/>
                    <a:pt x="1520" y="1149"/>
                    <a:pt x="1540" y="919"/>
                  </a:cubicBezTo>
                  <a:cubicBezTo>
                    <a:pt x="1546" y="848"/>
                    <a:pt x="1541" y="779"/>
                    <a:pt x="1528" y="713"/>
                  </a:cubicBezTo>
                  <a:cubicBezTo>
                    <a:pt x="1643" y="686"/>
                    <a:pt x="1643" y="686"/>
                    <a:pt x="1643" y="686"/>
                  </a:cubicBezTo>
                  <a:cubicBezTo>
                    <a:pt x="1643" y="685"/>
                    <a:pt x="1642" y="684"/>
                    <a:pt x="1642" y="683"/>
                  </a:cubicBezTo>
                  <a:cubicBezTo>
                    <a:pt x="1637" y="660"/>
                    <a:pt x="1632" y="638"/>
                    <a:pt x="1625" y="616"/>
                  </a:cubicBezTo>
                  <a:cubicBezTo>
                    <a:pt x="1510" y="643"/>
                    <a:pt x="1510" y="643"/>
                    <a:pt x="1510" y="643"/>
                  </a:cubicBezTo>
                  <a:cubicBezTo>
                    <a:pt x="1428" y="372"/>
                    <a:pt x="1193" y="162"/>
                    <a:pt x="898" y="124"/>
                  </a:cubicBezTo>
                  <a:cubicBezTo>
                    <a:pt x="899" y="124"/>
                    <a:pt x="899" y="124"/>
                    <a:pt x="899" y="124"/>
                  </a:cubicBezTo>
                  <a:cubicBezTo>
                    <a:pt x="909" y="6"/>
                    <a:pt x="909" y="6"/>
                    <a:pt x="909" y="6"/>
                  </a:cubicBezTo>
                  <a:cubicBezTo>
                    <a:pt x="885" y="3"/>
                    <a:pt x="861" y="1"/>
                    <a:pt x="83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97"/>
            <p:cNvSpPr>
              <a:spLocks noEditPoints="1"/>
            </p:cNvSpPr>
            <p:nvPr/>
          </p:nvSpPr>
          <p:spPr bwMode="auto">
            <a:xfrm>
              <a:off x="3111501" y="2020888"/>
              <a:ext cx="6145214" cy="761999"/>
            </a:xfrm>
            <a:custGeom>
              <a:avLst/>
              <a:gdLst>
                <a:gd name="T0" fmla="*/ 1636 w 1637"/>
                <a:gd name="T1" fmla="*/ 200 h 203"/>
                <a:gd name="T2" fmla="*/ 1637 w 1637"/>
                <a:gd name="T3" fmla="*/ 203 h 203"/>
                <a:gd name="T4" fmla="*/ 1637 w 1637"/>
                <a:gd name="T5" fmla="*/ 203 h 203"/>
                <a:gd name="T6" fmla="*/ 1636 w 1637"/>
                <a:gd name="T7" fmla="*/ 200 h 203"/>
                <a:gd name="T8" fmla="*/ 22 w 1637"/>
                <a:gd name="T9" fmla="*/ 0 h 203"/>
                <a:gd name="T10" fmla="*/ 3 w 1637"/>
                <a:gd name="T11" fmla="*/ 42 h 203"/>
                <a:gd name="T12" fmla="*/ 0 w 1637"/>
                <a:gd name="T13" fmla="*/ 50 h 203"/>
                <a:gd name="T14" fmla="*/ 3 w 1637"/>
                <a:gd name="T15" fmla="*/ 42 h 203"/>
                <a:gd name="T16" fmla="*/ 22 w 1637"/>
                <a:gd name="T17" fmla="*/ 0 h 203"/>
                <a:gd name="T18" fmla="*/ 22 w 1637"/>
                <a:gd name="T1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7" h="203">
                  <a:moveTo>
                    <a:pt x="1636" y="200"/>
                  </a:moveTo>
                  <a:cubicBezTo>
                    <a:pt x="1636" y="201"/>
                    <a:pt x="1637" y="202"/>
                    <a:pt x="1637" y="203"/>
                  </a:cubicBezTo>
                  <a:cubicBezTo>
                    <a:pt x="1637" y="203"/>
                    <a:pt x="1637" y="203"/>
                    <a:pt x="1637" y="203"/>
                  </a:cubicBezTo>
                  <a:cubicBezTo>
                    <a:pt x="1637" y="202"/>
                    <a:pt x="1636" y="201"/>
                    <a:pt x="1636" y="200"/>
                  </a:cubicBezTo>
                  <a:moveTo>
                    <a:pt x="22" y="0"/>
                  </a:moveTo>
                  <a:cubicBezTo>
                    <a:pt x="16" y="13"/>
                    <a:pt x="9" y="27"/>
                    <a:pt x="3" y="42"/>
                  </a:cubicBezTo>
                  <a:cubicBezTo>
                    <a:pt x="2" y="45"/>
                    <a:pt x="1" y="47"/>
                    <a:pt x="0" y="50"/>
                  </a:cubicBezTo>
                  <a:cubicBezTo>
                    <a:pt x="1" y="48"/>
                    <a:pt x="2" y="45"/>
                    <a:pt x="3" y="42"/>
                  </a:cubicBezTo>
                  <a:cubicBezTo>
                    <a:pt x="9" y="28"/>
                    <a:pt x="16" y="13"/>
                    <a:pt x="22" y="0"/>
                  </a:cubicBezTo>
                  <a:cubicBezTo>
                    <a:pt x="22" y="0"/>
                    <a:pt x="22" y="0"/>
                    <a:pt x="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86" name="图片 85"/>
          <p:cNvPicPr>
            <a:picLocks noChangeAspect="1"/>
          </p:cNvPicPr>
          <p:nvPr/>
        </p:nvPicPr>
        <p:blipFill>
          <a:blip r:embed="rId1"/>
          <a:srcRect/>
          <a:stretch>
            <a:fillRect/>
          </a:stretch>
        </p:blipFill>
        <p:spPr>
          <a:xfrm>
            <a:off x="-83404" y="-40567"/>
            <a:ext cx="1062308" cy="1064476"/>
          </a:xfrm>
          <a:custGeom>
            <a:avLst/>
            <a:gdLst>
              <a:gd name="connsiteX0" fmla="*/ 1459427 w 2987299"/>
              <a:gd name="connsiteY0" fmla="*/ 660111 h 2993395"/>
              <a:gd name="connsiteX1" fmla="*/ 647987 w 2987299"/>
              <a:gd name="connsiteY1" fmla="*/ 1471549 h 2993395"/>
              <a:gd name="connsiteX2" fmla="*/ 1459427 w 2987299"/>
              <a:gd name="connsiteY2" fmla="*/ 2282987 h 2993395"/>
              <a:gd name="connsiteX3" fmla="*/ 2270867 w 2987299"/>
              <a:gd name="connsiteY3" fmla="*/ 1471549 h 2993395"/>
              <a:gd name="connsiteX4" fmla="*/ 1459427 w 2987299"/>
              <a:gd name="connsiteY4" fmla="*/ 660111 h 2993395"/>
              <a:gd name="connsiteX5" fmla="*/ 0 w 2987299"/>
              <a:gd name="connsiteY5" fmla="*/ 0 h 2993395"/>
              <a:gd name="connsiteX6" fmla="*/ 2987299 w 2987299"/>
              <a:gd name="connsiteY6" fmla="*/ 0 h 2993395"/>
              <a:gd name="connsiteX7" fmla="*/ 2987299 w 2987299"/>
              <a:gd name="connsiteY7" fmla="*/ 2993395 h 2993395"/>
              <a:gd name="connsiteX8" fmla="*/ 0 w 2987299"/>
              <a:gd name="connsiteY8" fmla="*/ 2993395 h 299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7299" h="2993395">
                <a:moveTo>
                  <a:pt x="1459427" y="660111"/>
                </a:moveTo>
                <a:cubicBezTo>
                  <a:pt x="1011281" y="660111"/>
                  <a:pt x="647987" y="1023404"/>
                  <a:pt x="647987" y="1471549"/>
                </a:cubicBezTo>
                <a:cubicBezTo>
                  <a:pt x="647987" y="1919694"/>
                  <a:pt x="1011281" y="2282987"/>
                  <a:pt x="1459427" y="2282987"/>
                </a:cubicBezTo>
                <a:cubicBezTo>
                  <a:pt x="1907573" y="2282987"/>
                  <a:pt x="2270867" y="1919694"/>
                  <a:pt x="2270867" y="1471549"/>
                </a:cubicBezTo>
                <a:cubicBezTo>
                  <a:pt x="2270867" y="1023404"/>
                  <a:pt x="1907573" y="660111"/>
                  <a:pt x="1459427" y="660111"/>
                </a:cubicBezTo>
                <a:close/>
                <a:moveTo>
                  <a:pt x="0" y="0"/>
                </a:moveTo>
                <a:lnTo>
                  <a:pt x="2987299" y="0"/>
                </a:lnTo>
                <a:lnTo>
                  <a:pt x="2987299" y="2993395"/>
                </a:lnTo>
                <a:lnTo>
                  <a:pt x="0" y="2993395"/>
                </a:lnTo>
                <a:close/>
              </a:path>
            </a:pathLst>
          </a:custGeom>
        </p:spPr>
      </p:pic>
      <p:sp>
        <p:nvSpPr>
          <p:cNvPr id="87" name="矩形 86"/>
          <p:cNvSpPr/>
          <p:nvPr/>
        </p:nvSpPr>
        <p:spPr>
          <a:xfrm>
            <a:off x="968027" y="131973"/>
            <a:ext cx="4640580" cy="645160"/>
          </a:xfrm>
          <a:prstGeom prst="rect">
            <a:avLst/>
          </a:prstGeom>
        </p:spPr>
        <p:txBody>
          <a:bodyPr wrap="none">
            <a:spAutoFit/>
          </a:bodyPr>
          <a:lstStyle/>
          <a:p>
            <a:r>
              <a:rPr lang="zh-CN" altLang="en-US" sz="3600" spc="300" dirty="0">
                <a:solidFill>
                  <a:schemeClr val="bg2"/>
                </a:solidFill>
                <a:latin typeface="Agency FB" panose="020B0503020202020204" pitchFamily="34" charset="0"/>
                <a:ea typeface="微软雅黑" panose="020B0503020204020204" pitchFamily="34" charset="-122"/>
              </a:rPr>
              <a:t>室内智能调温流程图</a:t>
            </a:r>
            <a:endParaRPr lang="zh-CN" altLang="en-US" sz="3600" spc="300" dirty="0">
              <a:solidFill>
                <a:schemeClr val="bg2"/>
              </a:solidFill>
              <a:latin typeface="Agency FB" panose="020B0503020202020204" pitchFamily="34" charset="0"/>
              <a:ea typeface="微软雅黑" panose="020B0503020204020204" pitchFamily="34" charset="-122"/>
            </a:endParaRPr>
          </a:p>
        </p:txBody>
      </p:sp>
      <p:grpSp>
        <p:nvGrpSpPr>
          <p:cNvPr id="88" name="组合 87"/>
          <p:cNvGrpSpPr/>
          <p:nvPr/>
        </p:nvGrpSpPr>
        <p:grpSpPr>
          <a:xfrm>
            <a:off x="-552934" y="-209107"/>
            <a:ext cx="1281598" cy="1230792"/>
            <a:chOff x="3613150" y="1047750"/>
            <a:chExt cx="4965700" cy="4768850"/>
          </a:xfrm>
          <a:solidFill>
            <a:srgbClr val="FFFFFF">
              <a:alpha val="15000"/>
            </a:srgbClr>
          </a:solidFill>
        </p:grpSpPr>
        <p:sp>
          <p:nvSpPr>
            <p:cNvPr id="89" name="Freeform 414"/>
            <p:cNvSpPr>
              <a:spLocks noEditPoints="1"/>
            </p:cNvSpPr>
            <p:nvPr/>
          </p:nvSpPr>
          <p:spPr bwMode="auto">
            <a:xfrm>
              <a:off x="3613150" y="1250950"/>
              <a:ext cx="4965700" cy="4367213"/>
            </a:xfrm>
            <a:custGeom>
              <a:avLst/>
              <a:gdLst>
                <a:gd name="T0" fmla="*/ 660 w 1321"/>
                <a:gd name="T1" fmla="*/ 1147 h 1162"/>
                <a:gd name="T2" fmla="*/ 441 w 1321"/>
                <a:gd name="T3" fmla="*/ 1103 h 1162"/>
                <a:gd name="T4" fmla="*/ 138 w 1321"/>
                <a:gd name="T5" fmla="*/ 361 h 1162"/>
                <a:gd name="T6" fmla="*/ 661 w 1321"/>
                <a:gd name="T7" fmla="*/ 14 h 1162"/>
                <a:gd name="T8" fmla="*/ 880 w 1321"/>
                <a:gd name="T9" fmla="*/ 58 h 1162"/>
                <a:gd name="T10" fmla="*/ 1183 w 1321"/>
                <a:gd name="T11" fmla="*/ 800 h 1162"/>
                <a:gd name="T12" fmla="*/ 660 w 1321"/>
                <a:gd name="T13" fmla="*/ 1147 h 1162"/>
                <a:gd name="T14" fmla="*/ 661 w 1321"/>
                <a:gd name="T15" fmla="*/ 0 h 1162"/>
                <a:gd name="T16" fmla="*/ 124 w 1321"/>
                <a:gd name="T17" fmla="*/ 356 h 1162"/>
                <a:gd name="T18" fmla="*/ 435 w 1321"/>
                <a:gd name="T19" fmla="*/ 1116 h 1162"/>
                <a:gd name="T20" fmla="*/ 660 w 1321"/>
                <a:gd name="T21" fmla="*/ 1162 h 1162"/>
                <a:gd name="T22" fmla="*/ 1196 w 1321"/>
                <a:gd name="T23" fmla="*/ 806 h 1162"/>
                <a:gd name="T24" fmla="*/ 886 w 1321"/>
                <a:gd name="T25" fmla="*/ 45 h 1162"/>
                <a:gd name="T26" fmla="*/ 661 w 1321"/>
                <a:gd name="T27" fmla="*/ 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1" h="1162">
                  <a:moveTo>
                    <a:pt x="660" y="1147"/>
                  </a:moveTo>
                  <a:cubicBezTo>
                    <a:pt x="587" y="1147"/>
                    <a:pt x="513" y="1133"/>
                    <a:pt x="441" y="1103"/>
                  </a:cubicBezTo>
                  <a:cubicBezTo>
                    <a:pt x="153" y="982"/>
                    <a:pt x="17" y="649"/>
                    <a:pt x="138" y="361"/>
                  </a:cubicBezTo>
                  <a:cubicBezTo>
                    <a:pt x="229" y="145"/>
                    <a:pt x="440" y="14"/>
                    <a:pt x="661" y="14"/>
                  </a:cubicBezTo>
                  <a:cubicBezTo>
                    <a:pt x="734" y="14"/>
                    <a:pt x="809" y="28"/>
                    <a:pt x="880" y="58"/>
                  </a:cubicBezTo>
                  <a:cubicBezTo>
                    <a:pt x="1169" y="179"/>
                    <a:pt x="1304" y="512"/>
                    <a:pt x="1183" y="800"/>
                  </a:cubicBezTo>
                  <a:cubicBezTo>
                    <a:pt x="1092" y="1017"/>
                    <a:pt x="881" y="1147"/>
                    <a:pt x="660" y="1147"/>
                  </a:cubicBezTo>
                  <a:moveTo>
                    <a:pt x="661" y="0"/>
                  </a:moveTo>
                  <a:cubicBezTo>
                    <a:pt x="434" y="0"/>
                    <a:pt x="218" y="134"/>
                    <a:pt x="124" y="356"/>
                  </a:cubicBezTo>
                  <a:cubicBezTo>
                    <a:pt x="0" y="651"/>
                    <a:pt x="140" y="992"/>
                    <a:pt x="435" y="1116"/>
                  </a:cubicBezTo>
                  <a:cubicBezTo>
                    <a:pt x="509" y="1147"/>
                    <a:pt x="585" y="1162"/>
                    <a:pt x="660" y="1162"/>
                  </a:cubicBezTo>
                  <a:cubicBezTo>
                    <a:pt x="887" y="1162"/>
                    <a:pt x="1103" y="1028"/>
                    <a:pt x="1196" y="806"/>
                  </a:cubicBezTo>
                  <a:cubicBezTo>
                    <a:pt x="1321" y="511"/>
                    <a:pt x="1181" y="169"/>
                    <a:pt x="886" y="45"/>
                  </a:cubicBezTo>
                  <a:cubicBezTo>
                    <a:pt x="812" y="14"/>
                    <a:pt x="736" y="0"/>
                    <a:pt x="66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15"/>
            <p:cNvSpPr>
              <a:spLocks noEditPoints="1"/>
            </p:cNvSpPr>
            <p:nvPr/>
          </p:nvSpPr>
          <p:spPr bwMode="auto">
            <a:xfrm>
              <a:off x="4302125" y="1855788"/>
              <a:ext cx="3587750" cy="3157538"/>
            </a:xfrm>
            <a:custGeom>
              <a:avLst/>
              <a:gdLst>
                <a:gd name="T0" fmla="*/ 477 w 955"/>
                <a:gd name="T1" fmla="*/ 822 h 840"/>
                <a:gd name="T2" fmla="*/ 322 w 955"/>
                <a:gd name="T3" fmla="*/ 790 h 840"/>
                <a:gd name="T4" fmla="*/ 107 w 955"/>
                <a:gd name="T5" fmla="*/ 264 h 840"/>
                <a:gd name="T6" fmla="*/ 478 w 955"/>
                <a:gd name="T7" fmla="*/ 18 h 840"/>
                <a:gd name="T8" fmla="*/ 633 w 955"/>
                <a:gd name="T9" fmla="*/ 49 h 840"/>
                <a:gd name="T10" fmla="*/ 848 w 955"/>
                <a:gd name="T11" fmla="*/ 575 h 840"/>
                <a:gd name="T12" fmla="*/ 477 w 955"/>
                <a:gd name="T13" fmla="*/ 822 h 840"/>
                <a:gd name="T14" fmla="*/ 478 w 955"/>
                <a:gd name="T15" fmla="*/ 0 h 840"/>
                <a:gd name="T16" fmla="*/ 90 w 955"/>
                <a:gd name="T17" fmla="*/ 257 h 840"/>
                <a:gd name="T18" fmla="*/ 315 w 955"/>
                <a:gd name="T19" fmla="*/ 807 h 840"/>
                <a:gd name="T20" fmla="*/ 477 w 955"/>
                <a:gd name="T21" fmla="*/ 840 h 840"/>
                <a:gd name="T22" fmla="*/ 865 w 955"/>
                <a:gd name="T23" fmla="*/ 583 h 840"/>
                <a:gd name="T24" fmla="*/ 640 w 955"/>
                <a:gd name="T25" fmla="*/ 32 h 840"/>
                <a:gd name="T26" fmla="*/ 478 w 955"/>
                <a:gd name="T27" fmla="*/ 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5" h="840">
                  <a:moveTo>
                    <a:pt x="477" y="822"/>
                  </a:moveTo>
                  <a:cubicBezTo>
                    <a:pt x="425" y="822"/>
                    <a:pt x="372" y="812"/>
                    <a:pt x="322" y="790"/>
                  </a:cubicBezTo>
                  <a:cubicBezTo>
                    <a:pt x="117" y="705"/>
                    <a:pt x="21" y="469"/>
                    <a:pt x="107" y="264"/>
                  </a:cubicBezTo>
                  <a:cubicBezTo>
                    <a:pt x="171" y="110"/>
                    <a:pt x="321" y="18"/>
                    <a:pt x="478" y="18"/>
                  </a:cubicBezTo>
                  <a:cubicBezTo>
                    <a:pt x="530" y="18"/>
                    <a:pt x="583" y="28"/>
                    <a:pt x="633" y="49"/>
                  </a:cubicBezTo>
                  <a:cubicBezTo>
                    <a:pt x="838" y="135"/>
                    <a:pt x="934" y="371"/>
                    <a:pt x="848" y="575"/>
                  </a:cubicBezTo>
                  <a:cubicBezTo>
                    <a:pt x="784" y="729"/>
                    <a:pt x="634" y="822"/>
                    <a:pt x="477" y="822"/>
                  </a:cubicBezTo>
                  <a:moveTo>
                    <a:pt x="478" y="0"/>
                  </a:moveTo>
                  <a:cubicBezTo>
                    <a:pt x="314" y="0"/>
                    <a:pt x="157" y="96"/>
                    <a:pt x="90" y="257"/>
                  </a:cubicBezTo>
                  <a:cubicBezTo>
                    <a:pt x="0" y="471"/>
                    <a:pt x="101" y="718"/>
                    <a:pt x="315" y="807"/>
                  </a:cubicBezTo>
                  <a:cubicBezTo>
                    <a:pt x="368" y="830"/>
                    <a:pt x="423" y="840"/>
                    <a:pt x="477" y="840"/>
                  </a:cubicBezTo>
                  <a:cubicBezTo>
                    <a:pt x="641" y="840"/>
                    <a:pt x="798" y="743"/>
                    <a:pt x="865" y="583"/>
                  </a:cubicBezTo>
                  <a:cubicBezTo>
                    <a:pt x="955" y="369"/>
                    <a:pt x="854" y="122"/>
                    <a:pt x="640" y="32"/>
                  </a:cubicBezTo>
                  <a:cubicBezTo>
                    <a:pt x="587" y="10"/>
                    <a:pt x="532" y="0"/>
                    <a:pt x="47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16"/>
            <p:cNvSpPr>
              <a:spLocks noEditPoints="1"/>
            </p:cNvSpPr>
            <p:nvPr/>
          </p:nvSpPr>
          <p:spPr bwMode="auto">
            <a:xfrm>
              <a:off x="5091113" y="2430463"/>
              <a:ext cx="2009775" cy="2008188"/>
            </a:xfrm>
            <a:custGeom>
              <a:avLst/>
              <a:gdLst>
                <a:gd name="T0" fmla="*/ 272 w 535"/>
                <a:gd name="T1" fmla="*/ 534 h 534"/>
                <a:gd name="T2" fmla="*/ 255 w 535"/>
                <a:gd name="T3" fmla="*/ 529 h 534"/>
                <a:gd name="T4" fmla="*/ 308 w 535"/>
                <a:gd name="T5" fmla="*/ 531 h 534"/>
                <a:gd name="T6" fmla="*/ 237 w 535"/>
                <a:gd name="T7" fmla="*/ 532 h 534"/>
                <a:gd name="T8" fmla="*/ 324 w 535"/>
                <a:gd name="T9" fmla="*/ 524 h 534"/>
                <a:gd name="T10" fmla="*/ 186 w 535"/>
                <a:gd name="T11" fmla="*/ 517 h 534"/>
                <a:gd name="T12" fmla="*/ 186 w 535"/>
                <a:gd name="T13" fmla="*/ 517 h 534"/>
                <a:gd name="T14" fmla="*/ 376 w 535"/>
                <a:gd name="T15" fmla="*/ 511 h 534"/>
                <a:gd name="T16" fmla="*/ 168 w 535"/>
                <a:gd name="T17" fmla="*/ 515 h 534"/>
                <a:gd name="T18" fmla="*/ 390 w 535"/>
                <a:gd name="T19" fmla="*/ 499 h 534"/>
                <a:gd name="T20" fmla="*/ 123 w 535"/>
                <a:gd name="T21" fmla="*/ 486 h 534"/>
                <a:gd name="T22" fmla="*/ 123 w 535"/>
                <a:gd name="T23" fmla="*/ 486 h 534"/>
                <a:gd name="T24" fmla="*/ 437 w 535"/>
                <a:gd name="T25" fmla="*/ 474 h 534"/>
                <a:gd name="T26" fmla="*/ 105 w 535"/>
                <a:gd name="T27" fmla="*/ 479 h 534"/>
                <a:gd name="T28" fmla="*/ 447 w 535"/>
                <a:gd name="T29" fmla="*/ 459 h 534"/>
                <a:gd name="T30" fmla="*/ 70 w 535"/>
                <a:gd name="T31" fmla="*/ 440 h 534"/>
                <a:gd name="T32" fmla="*/ 70 w 535"/>
                <a:gd name="T33" fmla="*/ 440 h 534"/>
                <a:gd name="T34" fmla="*/ 486 w 535"/>
                <a:gd name="T35" fmla="*/ 422 h 534"/>
                <a:gd name="T36" fmla="*/ 55 w 535"/>
                <a:gd name="T37" fmla="*/ 429 h 534"/>
                <a:gd name="T38" fmla="*/ 492 w 535"/>
                <a:gd name="T39" fmla="*/ 404 h 534"/>
                <a:gd name="T40" fmla="*/ 31 w 535"/>
                <a:gd name="T41" fmla="*/ 382 h 534"/>
                <a:gd name="T42" fmla="*/ 31 w 535"/>
                <a:gd name="T43" fmla="*/ 382 h 534"/>
                <a:gd name="T44" fmla="*/ 519 w 535"/>
                <a:gd name="T45" fmla="*/ 359 h 534"/>
                <a:gd name="T46" fmla="*/ 20 w 535"/>
                <a:gd name="T47" fmla="*/ 368 h 534"/>
                <a:gd name="T48" fmla="*/ 520 w 535"/>
                <a:gd name="T49" fmla="*/ 340 h 534"/>
                <a:gd name="T50" fmla="*/ 9 w 535"/>
                <a:gd name="T51" fmla="*/ 315 h 534"/>
                <a:gd name="T52" fmla="*/ 9 w 535"/>
                <a:gd name="T53" fmla="*/ 315 h 534"/>
                <a:gd name="T54" fmla="*/ 532 w 535"/>
                <a:gd name="T55" fmla="*/ 307 h 534"/>
                <a:gd name="T56" fmla="*/ 5 w 535"/>
                <a:gd name="T57" fmla="*/ 280 h 534"/>
                <a:gd name="T58" fmla="*/ 5 w 535"/>
                <a:gd name="T59" fmla="*/ 280 h 534"/>
                <a:gd name="T60" fmla="*/ 531 w 535"/>
                <a:gd name="T61" fmla="*/ 270 h 534"/>
                <a:gd name="T62" fmla="*/ 1 w 535"/>
                <a:gd name="T63" fmla="*/ 245 h 534"/>
                <a:gd name="T64" fmla="*/ 1 w 535"/>
                <a:gd name="T65" fmla="*/ 245 h 534"/>
                <a:gd name="T66" fmla="*/ 533 w 535"/>
                <a:gd name="T67" fmla="*/ 235 h 534"/>
                <a:gd name="T68" fmla="*/ 7 w 535"/>
                <a:gd name="T69" fmla="*/ 228 h 534"/>
                <a:gd name="T70" fmla="*/ 517 w 535"/>
                <a:gd name="T71" fmla="*/ 184 h 534"/>
                <a:gd name="T72" fmla="*/ 16 w 535"/>
                <a:gd name="T73" fmla="*/ 175 h 534"/>
                <a:gd name="T74" fmla="*/ 16 w 535"/>
                <a:gd name="T75" fmla="*/ 175 h 534"/>
                <a:gd name="T76" fmla="*/ 515 w 535"/>
                <a:gd name="T77" fmla="*/ 166 h 534"/>
                <a:gd name="T78" fmla="*/ 27 w 535"/>
                <a:gd name="T79" fmla="*/ 161 h 534"/>
                <a:gd name="T80" fmla="*/ 486 w 535"/>
                <a:gd name="T81" fmla="*/ 121 h 534"/>
                <a:gd name="T82" fmla="*/ 49 w 535"/>
                <a:gd name="T83" fmla="*/ 112 h 534"/>
                <a:gd name="T84" fmla="*/ 49 w 535"/>
                <a:gd name="T85" fmla="*/ 112 h 534"/>
                <a:gd name="T86" fmla="*/ 480 w 535"/>
                <a:gd name="T87" fmla="*/ 104 h 534"/>
                <a:gd name="T88" fmla="*/ 63 w 535"/>
                <a:gd name="T89" fmla="*/ 101 h 534"/>
                <a:gd name="T90" fmla="*/ 440 w 535"/>
                <a:gd name="T91" fmla="*/ 68 h 534"/>
                <a:gd name="T92" fmla="*/ 98 w 535"/>
                <a:gd name="T93" fmla="*/ 60 h 534"/>
                <a:gd name="T94" fmla="*/ 98 w 535"/>
                <a:gd name="T95" fmla="*/ 60 h 534"/>
                <a:gd name="T96" fmla="*/ 429 w 535"/>
                <a:gd name="T97" fmla="*/ 54 h 534"/>
                <a:gd name="T98" fmla="*/ 115 w 535"/>
                <a:gd name="T99" fmla="*/ 53 h 534"/>
                <a:gd name="T100" fmla="*/ 382 w 535"/>
                <a:gd name="T101" fmla="*/ 30 h 534"/>
                <a:gd name="T102" fmla="*/ 158 w 535"/>
                <a:gd name="T103" fmla="*/ 23 h 534"/>
                <a:gd name="T104" fmla="*/ 158 w 535"/>
                <a:gd name="T105" fmla="*/ 23 h 534"/>
                <a:gd name="T106" fmla="*/ 367 w 535"/>
                <a:gd name="T107" fmla="*/ 19 h 534"/>
                <a:gd name="T108" fmla="*/ 176 w 535"/>
                <a:gd name="T109" fmla="*/ 20 h 534"/>
                <a:gd name="T110" fmla="*/ 315 w 535"/>
                <a:gd name="T111" fmla="*/ 8 h 534"/>
                <a:gd name="T112" fmla="*/ 227 w 535"/>
                <a:gd name="T113" fmla="*/ 3 h 534"/>
                <a:gd name="T114" fmla="*/ 227 w 535"/>
                <a:gd name="T115" fmla="*/ 3 h 534"/>
                <a:gd name="T116" fmla="*/ 262 w 535"/>
                <a:gd name="T117" fmla="*/ 4 h 534"/>
                <a:gd name="T118" fmla="*/ 289 w 535"/>
                <a:gd name="T119" fmla="*/ 5 h 534"/>
                <a:gd name="T120" fmla="*/ 280 w 535"/>
                <a:gd name="T121"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5" h="534">
                  <a:moveTo>
                    <a:pt x="255" y="529"/>
                  </a:moveTo>
                  <a:cubicBezTo>
                    <a:pt x="254" y="534"/>
                    <a:pt x="254" y="534"/>
                    <a:pt x="254" y="534"/>
                  </a:cubicBezTo>
                  <a:cubicBezTo>
                    <a:pt x="259" y="534"/>
                    <a:pt x="264" y="534"/>
                    <a:pt x="268" y="534"/>
                  </a:cubicBezTo>
                  <a:cubicBezTo>
                    <a:pt x="270" y="534"/>
                    <a:pt x="271" y="534"/>
                    <a:pt x="272" y="534"/>
                  </a:cubicBezTo>
                  <a:cubicBezTo>
                    <a:pt x="272" y="530"/>
                    <a:pt x="272" y="530"/>
                    <a:pt x="272" y="530"/>
                  </a:cubicBezTo>
                  <a:cubicBezTo>
                    <a:pt x="271" y="530"/>
                    <a:pt x="270" y="530"/>
                    <a:pt x="268" y="530"/>
                  </a:cubicBezTo>
                  <a:cubicBezTo>
                    <a:pt x="268" y="530"/>
                    <a:pt x="268" y="530"/>
                    <a:pt x="268" y="530"/>
                  </a:cubicBezTo>
                  <a:cubicBezTo>
                    <a:pt x="264" y="530"/>
                    <a:pt x="259" y="530"/>
                    <a:pt x="255" y="529"/>
                  </a:cubicBezTo>
                  <a:moveTo>
                    <a:pt x="307" y="527"/>
                  </a:moveTo>
                  <a:cubicBezTo>
                    <a:pt x="301" y="528"/>
                    <a:pt x="295" y="528"/>
                    <a:pt x="290" y="529"/>
                  </a:cubicBezTo>
                  <a:cubicBezTo>
                    <a:pt x="290" y="533"/>
                    <a:pt x="290" y="533"/>
                    <a:pt x="290" y="533"/>
                  </a:cubicBezTo>
                  <a:cubicBezTo>
                    <a:pt x="296" y="533"/>
                    <a:pt x="302" y="532"/>
                    <a:pt x="308" y="531"/>
                  </a:cubicBezTo>
                  <a:cubicBezTo>
                    <a:pt x="307" y="527"/>
                    <a:pt x="307" y="527"/>
                    <a:pt x="307" y="527"/>
                  </a:cubicBezTo>
                  <a:moveTo>
                    <a:pt x="220" y="525"/>
                  </a:moveTo>
                  <a:cubicBezTo>
                    <a:pt x="219" y="530"/>
                    <a:pt x="219" y="530"/>
                    <a:pt x="219" y="530"/>
                  </a:cubicBezTo>
                  <a:cubicBezTo>
                    <a:pt x="225" y="531"/>
                    <a:pt x="231" y="532"/>
                    <a:pt x="237" y="532"/>
                  </a:cubicBezTo>
                  <a:cubicBezTo>
                    <a:pt x="237" y="528"/>
                    <a:pt x="237" y="528"/>
                    <a:pt x="237" y="528"/>
                  </a:cubicBezTo>
                  <a:cubicBezTo>
                    <a:pt x="232" y="527"/>
                    <a:pt x="226" y="527"/>
                    <a:pt x="220" y="525"/>
                  </a:cubicBezTo>
                  <a:moveTo>
                    <a:pt x="342" y="519"/>
                  </a:moveTo>
                  <a:cubicBezTo>
                    <a:pt x="336" y="521"/>
                    <a:pt x="330" y="522"/>
                    <a:pt x="324" y="524"/>
                  </a:cubicBezTo>
                  <a:cubicBezTo>
                    <a:pt x="325" y="528"/>
                    <a:pt x="325" y="528"/>
                    <a:pt x="325" y="528"/>
                  </a:cubicBezTo>
                  <a:cubicBezTo>
                    <a:pt x="331" y="527"/>
                    <a:pt x="337" y="525"/>
                    <a:pt x="343" y="523"/>
                  </a:cubicBezTo>
                  <a:cubicBezTo>
                    <a:pt x="342" y="519"/>
                    <a:pt x="342" y="519"/>
                    <a:pt x="342" y="519"/>
                  </a:cubicBezTo>
                  <a:moveTo>
                    <a:pt x="186" y="517"/>
                  </a:moveTo>
                  <a:cubicBezTo>
                    <a:pt x="184" y="521"/>
                    <a:pt x="184" y="521"/>
                    <a:pt x="184" y="521"/>
                  </a:cubicBezTo>
                  <a:cubicBezTo>
                    <a:pt x="190" y="523"/>
                    <a:pt x="196" y="524"/>
                    <a:pt x="202" y="526"/>
                  </a:cubicBezTo>
                  <a:cubicBezTo>
                    <a:pt x="203" y="522"/>
                    <a:pt x="203" y="522"/>
                    <a:pt x="203" y="522"/>
                  </a:cubicBezTo>
                  <a:cubicBezTo>
                    <a:pt x="197" y="520"/>
                    <a:pt x="192" y="518"/>
                    <a:pt x="186" y="517"/>
                  </a:cubicBezTo>
                  <a:moveTo>
                    <a:pt x="375" y="507"/>
                  </a:moveTo>
                  <a:cubicBezTo>
                    <a:pt x="369" y="509"/>
                    <a:pt x="364" y="512"/>
                    <a:pt x="358" y="514"/>
                  </a:cubicBezTo>
                  <a:cubicBezTo>
                    <a:pt x="360" y="518"/>
                    <a:pt x="360" y="518"/>
                    <a:pt x="360" y="518"/>
                  </a:cubicBezTo>
                  <a:cubicBezTo>
                    <a:pt x="365" y="516"/>
                    <a:pt x="371" y="514"/>
                    <a:pt x="376" y="511"/>
                  </a:cubicBezTo>
                  <a:cubicBezTo>
                    <a:pt x="375" y="507"/>
                    <a:pt x="375" y="507"/>
                    <a:pt x="375" y="507"/>
                  </a:cubicBezTo>
                  <a:moveTo>
                    <a:pt x="153" y="504"/>
                  </a:moveTo>
                  <a:cubicBezTo>
                    <a:pt x="151" y="508"/>
                    <a:pt x="151" y="508"/>
                    <a:pt x="151" y="508"/>
                  </a:cubicBezTo>
                  <a:cubicBezTo>
                    <a:pt x="157" y="510"/>
                    <a:pt x="162" y="513"/>
                    <a:pt x="168" y="515"/>
                  </a:cubicBezTo>
                  <a:cubicBezTo>
                    <a:pt x="169" y="511"/>
                    <a:pt x="169" y="511"/>
                    <a:pt x="169" y="511"/>
                  </a:cubicBezTo>
                  <a:cubicBezTo>
                    <a:pt x="164" y="509"/>
                    <a:pt x="158" y="506"/>
                    <a:pt x="153" y="504"/>
                  </a:cubicBezTo>
                  <a:moveTo>
                    <a:pt x="406" y="491"/>
                  </a:moveTo>
                  <a:cubicBezTo>
                    <a:pt x="401" y="494"/>
                    <a:pt x="396" y="497"/>
                    <a:pt x="390" y="499"/>
                  </a:cubicBezTo>
                  <a:cubicBezTo>
                    <a:pt x="392" y="503"/>
                    <a:pt x="392" y="503"/>
                    <a:pt x="392" y="503"/>
                  </a:cubicBezTo>
                  <a:cubicBezTo>
                    <a:pt x="398" y="501"/>
                    <a:pt x="403" y="498"/>
                    <a:pt x="408" y="494"/>
                  </a:cubicBezTo>
                  <a:cubicBezTo>
                    <a:pt x="406" y="491"/>
                    <a:pt x="406" y="491"/>
                    <a:pt x="406" y="491"/>
                  </a:cubicBezTo>
                  <a:moveTo>
                    <a:pt x="123" y="486"/>
                  </a:moveTo>
                  <a:cubicBezTo>
                    <a:pt x="120" y="490"/>
                    <a:pt x="120" y="490"/>
                    <a:pt x="120" y="490"/>
                  </a:cubicBezTo>
                  <a:cubicBezTo>
                    <a:pt x="125" y="493"/>
                    <a:pt x="130" y="496"/>
                    <a:pt x="135" y="499"/>
                  </a:cubicBezTo>
                  <a:cubicBezTo>
                    <a:pt x="138" y="495"/>
                    <a:pt x="138" y="495"/>
                    <a:pt x="138" y="495"/>
                  </a:cubicBezTo>
                  <a:cubicBezTo>
                    <a:pt x="133" y="493"/>
                    <a:pt x="127" y="490"/>
                    <a:pt x="123" y="486"/>
                  </a:cubicBezTo>
                  <a:moveTo>
                    <a:pt x="434" y="470"/>
                  </a:moveTo>
                  <a:cubicBezTo>
                    <a:pt x="430" y="474"/>
                    <a:pt x="425" y="478"/>
                    <a:pt x="420" y="481"/>
                  </a:cubicBezTo>
                  <a:cubicBezTo>
                    <a:pt x="423" y="485"/>
                    <a:pt x="423" y="485"/>
                    <a:pt x="423" y="485"/>
                  </a:cubicBezTo>
                  <a:cubicBezTo>
                    <a:pt x="428" y="481"/>
                    <a:pt x="432" y="478"/>
                    <a:pt x="437" y="474"/>
                  </a:cubicBezTo>
                  <a:cubicBezTo>
                    <a:pt x="434" y="470"/>
                    <a:pt x="434" y="470"/>
                    <a:pt x="434" y="470"/>
                  </a:cubicBezTo>
                  <a:moveTo>
                    <a:pt x="95" y="465"/>
                  </a:moveTo>
                  <a:cubicBezTo>
                    <a:pt x="92" y="468"/>
                    <a:pt x="92" y="468"/>
                    <a:pt x="92" y="468"/>
                  </a:cubicBezTo>
                  <a:cubicBezTo>
                    <a:pt x="96" y="472"/>
                    <a:pt x="101" y="476"/>
                    <a:pt x="105" y="479"/>
                  </a:cubicBezTo>
                  <a:cubicBezTo>
                    <a:pt x="108" y="476"/>
                    <a:pt x="108" y="476"/>
                    <a:pt x="108" y="476"/>
                  </a:cubicBezTo>
                  <a:cubicBezTo>
                    <a:pt x="104" y="473"/>
                    <a:pt x="99" y="469"/>
                    <a:pt x="95" y="465"/>
                  </a:cubicBezTo>
                  <a:moveTo>
                    <a:pt x="460" y="446"/>
                  </a:moveTo>
                  <a:cubicBezTo>
                    <a:pt x="456" y="451"/>
                    <a:pt x="452" y="455"/>
                    <a:pt x="447" y="459"/>
                  </a:cubicBezTo>
                  <a:cubicBezTo>
                    <a:pt x="450" y="462"/>
                    <a:pt x="450" y="462"/>
                    <a:pt x="450" y="462"/>
                  </a:cubicBezTo>
                  <a:cubicBezTo>
                    <a:pt x="455" y="458"/>
                    <a:pt x="459" y="454"/>
                    <a:pt x="463" y="449"/>
                  </a:cubicBezTo>
                  <a:cubicBezTo>
                    <a:pt x="460" y="446"/>
                    <a:pt x="460" y="446"/>
                    <a:pt x="460" y="446"/>
                  </a:cubicBezTo>
                  <a:moveTo>
                    <a:pt x="70" y="440"/>
                  </a:moveTo>
                  <a:cubicBezTo>
                    <a:pt x="66" y="443"/>
                    <a:pt x="66" y="443"/>
                    <a:pt x="66" y="443"/>
                  </a:cubicBezTo>
                  <a:cubicBezTo>
                    <a:pt x="70" y="447"/>
                    <a:pt x="74" y="452"/>
                    <a:pt x="79" y="456"/>
                  </a:cubicBezTo>
                  <a:cubicBezTo>
                    <a:pt x="82" y="453"/>
                    <a:pt x="82" y="453"/>
                    <a:pt x="82" y="453"/>
                  </a:cubicBezTo>
                  <a:cubicBezTo>
                    <a:pt x="78" y="449"/>
                    <a:pt x="74" y="444"/>
                    <a:pt x="70" y="440"/>
                  </a:cubicBezTo>
                  <a:moveTo>
                    <a:pt x="482" y="419"/>
                  </a:moveTo>
                  <a:cubicBezTo>
                    <a:pt x="479" y="424"/>
                    <a:pt x="475" y="428"/>
                    <a:pt x="471" y="433"/>
                  </a:cubicBezTo>
                  <a:cubicBezTo>
                    <a:pt x="475" y="436"/>
                    <a:pt x="475" y="436"/>
                    <a:pt x="475" y="436"/>
                  </a:cubicBezTo>
                  <a:cubicBezTo>
                    <a:pt x="479" y="431"/>
                    <a:pt x="482" y="426"/>
                    <a:pt x="486" y="422"/>
                  </a:cubicBezTo>
                  <a:cubicBezTo>
                    <a:pt x="482" y="419"/>
                    <a:pt x="482" y="419"/>
                    <a:pt x="482" y="419"/>
                  </a:cubicBezTo>
                  <a:moveTo>
                    <a:pt x="48" y="412"/>
                  </a:moveTo>
                  <a:cubicBezTo>
                    <a:pt x="45" y="415"/>
                    <a:pt x="45" y="415"/>
                    <a:pt x="45" y="415"/>
                  </a:cubicBezTo>
                  <a:cubicBezTo>
                    <a:pt x="48" y="419"/>
                    <a:pt x="52" y="425"/>
                    <a:pt x="55" y="429"/>
                  </a:cubicBezTo>
                  <a:cubicBezTo>
                    <a:pt x="59" y="427"/>
                    <a:pt x="59" y="427"/>
                    <a:pt x="59" y="427"/>
                  </a:cubicBezTo>
                  <a:cubicBezTo>
                    <a:pt x="55" y="422"/>
                    <a:pt x="52" y="417"/>
                    <a:pt x="48" y="412"/>
                  </a:cubicBezTo>
                  <a:moveTo>
                    <a:pt x="500" y="389"/>
                  </a:moveTo>
                  <a:cubicBezTo>
                    <a:pt x="498" y="394"/>
                    <a:pt x="495" y="399"/>
                    <a:pt x="492" y="404"/>
                  </a:cubicBezTo>
                  <a:cubicBezTo>
                    <a:pt x="496" y="407"/>
                    <a:pt x="496" y="407"/>
                    <a:pt x="496" y="407"/>
                  </a:cubicBezTo>
                  <a:cubicBezTo>
                    <a:pt x="499" y="402"/>
                    <a:pt x="502" y="396"/>
                    <a:pt x="504" y="391"/>
                  </a:cubicBezTo>
                  <a:cubicBezTo>
                    <a:pt x="500" y="389"/>
                    <a:pt x="500" y="389"/>
                    <a:pt x="500" y="389"/>
                  </a:cubicBezTo>
                  <a:moveTo>
                    <a:pt x="31" y="382"/>
                  </a:moveTo>
                  <a:cubicBezTo>
                    <a:pt x="27" y="384"/>
                    <a:pt x="27" y="384"/>
                    <a:pt x="27" y="384"/>
                  </a:cubicBezTo>
                  <a:cubicBezTo>
                    <a:pt x="30" y="389"/>
                    <a:pt x="32" y="395"/>
                    <a:pt x="35" y="399"/>
                  </a:cubicBezTo>
                  <a:cubicBezTo>
                    <a:pt x="39" y="398"/>
                    <a:pt x="39" y="398"/>
                    <a:pt x="39" y="398"/>
                  </a:cubicBezTo>
                  <a:cubicBezTo>
                    <a:pt x="36" y="392"/>
                    <a:pt x="33" y="387"/>
                    <a:pt x="31" y="382"/>
                  </a:cubicBezTo>
                  <a:moveTo>
                    <a:pt x="515" y="357"/>
                  </a:moveTo>
                  <a:cubicBezTo>
                    <a:pt x="513" y="363"/>
                    <a:pt x="511" y="368"/>
                    <a:pt x="508" y="373"/>
                  </a:cubicBezTo>
                  <a:cubicBezTo>
                    <a:pt x="512" y="375"/>
                    <a:pt x="512" y="375"/>
                    <a:pt x="512" y="375"/>
                  </a:cubicBezTo>
                  <a:cubicBezTo>
                    <a:pt x="515" y="370"/>
                    <a:pt x="517" y="364"/>
                    <a:pt x="519" y="359"/>
                  </a:cubicBezTo>
                  <a:cubicBezTo>
                    <a:pt x="515" y="357"/>
                    <a:pt x="515" y="357"/>
                    <a:pt x="515" y="357"/>
                  </a:cubicBezTo>
                  <a:moveTo>
                    <a:pt x="18" y="349"/>
                  </a:moveTo>
                  <a:cubicBezTo>
                    <a:pt x="14" y="351"/>
                    <a:pt x="14" y="351"/>
                    <a:pt x="14" y="351"/>
                  </a:cubicBezTo>
                  <a:cubicBezTo>
                    <a:pt x="15" y="356"/>
                    <a:pt x="17" y="362"/>
                    <a:pt x="20" y="368"/>
                  </a:cubicBezTo>
                  <a:cubicBezTo>
                    <a:pt x="24" y="366"/>
                    <a:pt x="24" y="366"/>
                    <a:pt x="24" y="366"/>
                  </a:cubicBezTo>
                  <a:cubicBezTo>
                    <a:pt x="21" y="360"/>
                    <a:pt x="19" y="355"/>
                    <a:pt x="18" y="349"/>
                  </a:cubicBezTo>
                  <a:moveTo>
                    <a:pt x="525" y="323"/>
                  </a:moveTo>
                  <a:cubicBezTo>
                    <a:pt x="523" y="329"/>
                    <a:pt x="522" y="335"/>
                    <a:pt x="520" y="340"/>
                  </a:cubicBezTo>
                  <a:cubicBezTo>
                    <a:pt x="525" y="342"/>
                    <a:pt x="525" y="342"/>
                    <a:pt x="525" y="342"/>
                  </a:cubicBezTo>
                  <a:cubicBezTo>
                    <a:pt x="526" y="336"/>
                    <a:pt x="528" y="330"/>
                    <a:pt x="529" y="324"/>
                  </a:cubicBezTo>
                  <a:cubicBezTo>
                    <a:pt x="525" y="323"/>
                    <a:pt x="525" y="323"/>
                    <a:pt x="525" y="323"/>
                  </a:cubicBezTo>
                  <a:moveTo>
                    <a:pt x="9" y="315"/>
                  </a:moveTo>
                  <a:cubicBezTo>
                    <a:pt x="5" y="316"/>
                    <a:pt x="5" y="316"/>
                    <a:pt x="5" y="316"/>
                  </a:cubicBezTo>
                  <a:cubicBezTo>
                    <a:pt x="6" y="322"/>
                    <a:pt x="7" y="328"/>
                    <a:pt x="9" y="334"/>
                  </a:cubicBezTo>
                  <a:cubicBezTo>
                    <a:pt x="13" y="332"/>
                    <a:pt x="13" y="332"/>
                    <a:pt x="13" y="332"/>
                  </a:cubicBezTo>
                  <a:cubicBezTo>
                    <a:pt x="11" y="327"/>
                    <a:pt x="10" y="321"/>
                    <a:pt x="9" y="315"/>
                  </a:cubicBezTo>
                  <a:moveTo>
                    <a:pt x="530" y="288"/>
                  </a:moveTo>
                  <a:cubicBezTo>
                    <a:pt x="530" y="289"/>
                    <a:pt x="530" y="289"/>
                    <a:pt x="530" y="289"/>
                  </a:cubicBezTo>
                  <a:cubicBezTo>
                    <a:pt x="529" y="295"/>
                    <a:pt x="529" y="301"/>
                    <a:pt x="528" y="306"/>
                  </a:cubicBezTo>
                  <a:cubicBezTo>
                    <a:pt x="532" y="307"/>
                    <a:pt x="532" y="307"/>
                    <a:pt x="532" y="307"/>
                  </a:cubicBezTo>
                  <a:cubicBezTo>
                    <a:pt x="533" y="301"/>
                    <a:pt x="534" y="295"/>
                    <a:pt x="534" y="289"/>
                  </a:cubicBezTo>
                  <a:cubicBezTo>
                    <a:pt x="534" y="288"/>
                    <a:pt x="534" y="288"/>
                    <a:pt x="534" y="288"/>
                  </a:cubicBezTo>
                  <a:cubicBezTo>
                    <a:pt x="530" y="288"/>
                    <a:pt x="530" y="288"/>
                    <a:pt x="530" y="288"/>
                  </a:cubicBezTo>
                  <a:moveTo>
                    <a:pt x="5" y="280"/>
                  </a:moveTo>
                  <a:cubicBezTo>
                    <a:pt x="0" y="281"/>
                    <a:pt x="0" y="281"/>
                    <a:pt x="0" y="281"/>
                  </a:cubicBezTo>
                  <a:cubicBezTo>
                    <a:pt x="1" y="287"/>
                    <a:pt x="1" y="293"/>
                    <a:pt x="2" y="299"/>
                  </a:cubicBezTo>
                  <a:cubicBezTo>
                    <a:pt x="6" y="298"/>
                    <a:pt x="6" y="298"/>
                    <a:pt x="6" y="298"/>
                  </a:cubicBezTo>
                  <a:cubicBezTo>
                    <a:pt x="6" y="292"/>
                    <a:pt x="5" y="286"/>
                    <a:pt x="5" y="280"/>
                  </a:cubicBezTo>
                  <a:moveTo>
                    <a:pt x="535" y="252"/>
                  </a:moveTo>
                  <a:cubicBezTo>
                    <a:pt x="530" y="252"/>
                    <a:pt x="530" y="252"/>
                    <a:pt x="530" y="252"/>
                  </a:cubicBezTo>
                  <a:cubicBezTo>
                    <a:pt x="530" y="257"/>
                    <a:pt x="531" y="262"/>
                    <a:pt x="531" y="267"/>
                  </a:cubicBezTo>
                  <a:cubicBezTo>
                    <a:pt x="531" y="268"/>
                    <a:pt x="531" y="269"/>
                    <a:pt x="531" y="270"/>
                  </a:cubicBezTo>
                  <a:cubicBezTo>
                    <a:pt x="535" y="270"/>
                    <a:pt x="535" y="270"/>
                    <a:pt x="535" y="270"/>
                  </a:cubicBezTo>
                  <a:cubicBezTo>
                    <a:pt x="535" y="269"/>
                    <a:pt x="535" y="268"/>
                    <a:pt x="535" y="267"/>
                  </a:cubicBezTo>
                  <a:cubicBezTo>
                    <a:pt x="535" y="262"/>
                    <a:pt x="535" y="257"/>
                    <a:pt x="535" y="252"/>
                  </a:cubicBezTo>
                  <a:moveTo>
                    <a:pt x="1" y="245"/>
                  </a:moveTo>
                  <a:cubicBezTo>
                    <a:pt x="0" y="251"/>
                    <a:pt x="0" y="257"/>
                    <a:pt x="0" y="263"/>
                  </a:cubicBezTo>
                  <a:cubicBezTo>
                    <a:pt x="4" y="263"/>
                    <a:pt x="4" y="263"/>
                    <a:pt x="4" y="263"/>
                  </a:cubicBezTo>
                  <a:cubicBezTo>
                    <a:pt x="5" y="257"/>
                    <a:pt x="5" y="251"/>
                    <a:pt x="5" y="246"/>
                  </a:cubicBezTo>
                  <a:cubicBezTo>
                    <a:pt x="1" y="245"/>
                    <a:pt x="1" y="245"/>
                    <a:pt x="1" y="245"/>
                  </a:cubicBezTo>
                  <a:moveTo>
                    <a:pt x="530" y="217"/>
                  </a:moveTo>
                  <a:cubicBezTo>
                    <a:pt x="526" y="218"/>
                    <a:pt x="526" y="218"/>
                    <a:pt x="526" y="218"/>
                  </a:cubicBezTo>
                  <a:cubicBezTo>
                    <a:pt x="527" y="224"/>
                    <a:pt x="528" y="229"/>
                    <a:pt x="529" y="235"/>
                  </a:cubicBezTo>
                  <a:cubicBezTo>
                    <a:pt x="533" y="235"/>
                    <a:pt x="533" y="235"/>
                    <a:pt x="533" y="235"/>
                  </a:cubicBezTo>
                  <a:cubicBezTo>
                    <a:pt x="532" y="229"/>
                    <a:pt x="532" y="223"/>
                    <a:pt x="530" y="217"/>
                  </a:cubicBezTo>
                  <a:moveTo>
                    <a:pt x="6" y="210"/>
                  </a:moveTo>
                  <a:cubicBezTo>
                    <a:pt x="5" y="216"/>
                    <a:pt x="4" y="221"/>
                    <a:pt x="3" y="228"/>
                  </a:cubicBezTo>
                  <a:cubicBezTo>
                    <a:pt x="7" y="228"/>
                    <a:pt x="7" y="228"/>
                    <a:pt x="7" y="228"/>
                  </a:cubicBezTo>
                  <a:cubicBezTo>
                    <a:pt x="8" y="222"/>
                    <a:pt x="9" y="216"/>
                    <a:pt x="10" y="211"/>
                  </a:cubicBezTo>
                  <a:cubicBezTo>
                    <a:pt x="6" y="210"/>
                    <a:pt x="6" y="210"/>
                    <a:pt x="6" y="210"/>
                  </a:cubicBezTo>
                  <a:moveTo>
                    <a:pt x="521" y="183"/>
                  </a:moveTo>
                  <a:cubicBezTo>
                    <a:pt x="517" y="184"/>
                    <a:pt x="517" y="184"/>
                    <a:pt x="517" y="184"/>
                  </a:cubicBezTo>
                  <a:cubicBezTo>
                    <a:pt x="519" y="189"/>
                    <a:pt x="521" y="195"/>
                    <a:pt x="522" y="201"/>
                  </a:cubicBezTo>
                  <a:cubicBezTo>
                    <a:pt x="527" y="199"/>
                    <a:pt x="527" y="199"/>
                    <a:pt x="527" y="199"/>
                  </a:cubicBezTo>
                  <a:cubicBezTo>
                    <a:pt x="525" y="194"/>
                    <a:pt x="523" y="188"/>
                    <a:pt x="521" y="183"/>
                  </a:cubicBezTo>
                  <a:moveTo>
                    <a:pt x="16" y="175"/>
                  </a:moveTo>
                  <a:cubicBezTo>
                    <a:pt x="14" y="181"/>
                    <a:pt x="12" y="187"/>
                    <a:pt x="11" y="193"/>
                  </a:cubicBezTo>
                  <a:cubicBezTo>
                    <a:pt x="15" y="194"/>
                    <a:pt x="15" y="194"/>
                    <a:pt x="15" y="194"/>
                  </a:cubicBezTo>
                  <a:cubicBezTo>
                    <a:pt x="17" y="188"/>
                    <a:pt x="18" y="183"/>
                    <a:pt x="20" y="177"/>
                  </a:cubicBezTo>
                  <a:cubicBezTo>
                    <a:pt x="16" y="175"/>
                    <a:pt x="16" y="175"/>
                    <a:pt x="16" y="175"/>
                  </a:cubicBezTo>
                  <a:moveTo>
                    <a:pt x="508" y="150"/>
                  </a:moveTo>
                  <a:cubicBezTo>
                    <a:pt x="504" y="151"/>
                    <a:pt x="504" y="151"/>
                    <a:pt x="504" y="151"/>
                  </a:cubicBezTo>
                  <a:cubicBezTo>
                    <a:pt x="507" y="157"/>
                    <a:pt x="509" y="162"/>
                    <a:pt x="511" y="167"/>
                  </a:cubicBezTo>
                  <a:cubicBezTo>
                    <a:pt x="515" y="166"/>
                    <a:pt x="515" y="166"/>
                    <a:pt x="515" y="166"/>
                  </a:cubicBezTo>
                  <a:cubicBezTo>
                    <a:pt x="513" y="160"/>
                    <a:pt x="511" y="155"/>
                    <a:pt x="508" y="150"/>
                  </a:cubicBezTo>
                  <a:moveTo>
                    <a:pt x="31" y="143"/>
                  </a:moveTo>
                  <a:cubicBezTo>
                    <a:pt x="28" y="148"/>
                    <a:pt x="25" y="154"/>
                    <a:pt x="23" y="159"/>
                  </a:cubicBezTo>
                  <a:cubicBezTo>
                    <a:pt x="27" y="161"/>
                    <a:pt x="27" y="161"/>
                    <a:pt x="27" y="161"/>
                  </a:cubicBezTo>
                  <a:cubicBezTo>
                    <a:pt x="29" y="155"/>
                    <a:pt x="32" y="150"/>
                    <a:pt x="34" y="145"/>
                  </a:cubicBezTo>
                  <a:cubicBezTo>
                    <a:pt x="31" y="143"/>
                    <a:pt x="31" y="143"/>
                    <a:pt x="31" y="143"/>
                  </a:cubicBezTo>
                  <a:moveTo>
                    <a:pt x="490" y="119"/>
                  </a:moveTo>
                  <a:cubicBezTo>
                    <a:pt x="486" y="121"/>
                    <a:pt x="486" y="121"/>
                    <a:pt x="486" y="121"/>
                  </a:cubicBezTo>
                  <a:cubicBezTo>
                    <a:pt x="490" y="126"/>
                    <a:pt x="493" y="131"/>
                    <a:pt x="496" y="136"/>
                  </a:cubicBezTo>
                  <a:cubicBezTo>
                    <a:pt x="500" y="134"/>
                    <a:pt x="500" y="134"/>
                    <a:pt x="500" y="134"/>
                  </a:cubicBezTo>
                  <a:cubicBezTo>
                    <a:pt x="497" y="129"/>
                    <a:pt x="493" y="123"/>
                    <a:pt x="490" y="119"/>
                  </a:cubicBezTo>
                  <a:moveTo>
                    <a:pt x="49" y="112"/>
                  </a:moveTo>
                  <a:cubicBezTo>
                    <a:pt x="46" y="118"/>
                    <a:pt x="42" y="122"/>
                    <a:pt x="39" y="127"/>
                  </a:cubicBezTo>
                  <a:cubicBezTo>
                    <a:pt x="43" y="130"/>
                    <a:pt x="43" y="130"/>
                    <a:pt x="43" y="130"/>
                  </a:cubicBezTo>
                  <a:cubicBezTo>
                    <a:pt x="46" y="125"/>
                    <a:pt x="49" y="120"/>
                    <a:pt x="53" y="115"/>
                  </a:cubicBezTo>
                  <a:cubicBezTo>
                    <a:pt x="49" y="112"/>
                    <a:pt x="49" y="112"/>
                    <a:pt x="49" y="112"/>
                  </a:cubicBezTo>
                  <a:moveTo>
                    <a:pt x="468" y="90"/>
                  </a:moveTo>
                  <a:cubicBezTo>
                    <a:pt x="465" y="93"/>
                    <a:pt x="465" y="93"/>
                    <a:pt x="465" y="93"/>
                  </a:cubicBezTo>
                  <a:cubicBezTo>
                    <a:pt x="469" y="97"/>
                    <a:pt x="473" y="102"/>
                    <a:pt x="476" y="107"/>
                  </a:cubicBezTo>
                  <a:cubicBezTo>
                    <a:pt x="480" y="104"/>
                    <a:pt x="480" y="104"/>
                    <a:pt x="480" y="104"/>
                  </a:cubicBezTo>
                  <a:cubicBezTo>
                    <a:pt x="476" y="99"/>
                    <a:pt x="472" y="94"/>
                    <a:pt x="468" y="90"/>
                  </a:cubicBezTo>
                  <a:moveTo>
                    <a:pt x="72" y="85"/>
                  </a:moveTo>
                  <a:cubicBezTo>
                    <a:pt x="68" y="89"/>
                    <a:pt x="64" y="94"/>
                    <a:pt x="60" y="98"/>
                  </a:cubicBezTo>
                  <a:cubicBezTo>
                    <a:pt x="63" y="101"/>
                    <a:pt x="63" y="101"/>
                    <a:pt x="63" y="101"/>
                  </a:cubicBezTo>
                  <a:cubicBezTo>
                    <a:pt x="67" y="96"/>
                    <a:pt x="71" y="92"/>
                    <a:pt x="75" y="88"/>
                  </a:cubicBezTo>
                  <a:cubicBezTo>
                    <a:pt x="72" y="85"/>
                    <a:pt x="72" y="85"/>
                    <a:pt x="72" y="85"/>
                  </a:cubicBezTo>
                  <a:moveTo>
                    <a:pt x="443" y="65"/>
                  </a:moveTo>
                  <a:cubicBezTo>
                    <a:pt x="440" y="68"/>
                    <a:pt x="440" y="68"/>
                    <a:pt x="440" y="68"/>
                  </a:cubicBezTo>
                  <a:cubicBezTo>
                    <a:pt x="444" y="72"/>
                    <a:pt x="449" y="76"/>
                    <a:pt x="453" y="80"/>
                  </a:cubicBezTo>
                  <a:cubicBezTo>
                    <a:pt x="456" y="77"/>
                    <a:pt x="456" y="77"/>
                    <a:pt x="456" y="77"/>
                  </a:cubicBezTo>
                  <a:cubicBezTo>
                    <a:pt x="452" y="73"/>
                    <a:pt x="447" y="69"/>
                    <a:pt x="443" y="65"/>
                  </a:cubicBezTo>
                  <a:moveTo>
                    <a:pt x="98" y="60"/>
                  </a:moveTo>
                  <a:cubicBezTo>
                    <a:pt x="93" y="64"/>
                    <a:pt x="89" y="68"/>
                    <a:pt x="84" y="72"/>
                  </a:cubicBezTo>
                  <a:cubicBezTo>
                    <a:pt x="87" y="75"/>
                    <a:pt x="87" y="75"/>
                    <a:pt x="87" y="75"/>
                  </a:cubicBezTo>
                  <a:cubicBezTo>
                    <a:pt x="92" y="71"/>
                    <a:pt x="96" y="67"/>
                    <a:pt x="101" y="64"/>
                  </a:cubicBezTo>
                  <a:cubicBezTo>
                    <a:pt x="98" y="60"/>
                    <a:pt x="98" y="60"/>
                    <a:pt x="98" y="60"/>
                  </a:cubicBezTo>
                  <a:moveTo>
                    <a:pt x="414" y="43"/>
                  </a:moveTo>
                  <a:cubicBezTo>
                    <a:pt x="412" y="47"/>
                    <a:pt x="412" y="47"/>
                    <a:pt x="412" y="47"/>
                  </a:cubicBezTo>
                  <a:cubicBezTo>
                    <a:pt x="417" y="50"/>
                    <a:pt x="422" y="54"/>
                    <a:pt x="426" y="57"/>
                  </a:cubicBezTo>
                  <a:cubicBezTo>
                    <a:pt x="429" y="54"/>
                    <a:pt x="429" y="54"/>
                    <a:pt x="429" y="54"/>
                  </a:cubicBezTo>
                  <a:cubicBezTo>
                    <a:pt x="424" y="50"/>
                    <a:pt x="419" y="47"/>
                    <a:pt x="414" y="43"/>
                  </a:cubicBezTo>
                  <a:moveTo>
                    <a:pt x="127" y="39"/>
                  </a:moveTo>
                  <a:cubicBezTo>
                    <a:pt x="122" y="43"/>
                    <a:pt x="117" y="46"/>
                    <a:pt x="112" y="49"/>
                  </a:cubicBezTo>
                  <a:cubicBezTo>
                    <a:pt x="115" y="53"/>
                    <a:pt x="115" y="53"/>
                    <a:pt x="115" y="53"/>
                  </a:cubicBezTo>
                  <a:cubicBezTo>
                    <a:pt x="119" y="49"/>
                    <a:pt x="124" y="46"/>
                    <a:pt x="129" y="43"/>
                  </a:cubicBezTo>
                  <a:cubicBezTo>
                    <a:pt x="127" y="39"/>
                    <a:pt x="127" y="39"/>
                    <a:pt x="127" y="39"/>
                  </a:cubicBezTo>
                  <a:moveTo>
                    <a:pt x="383" y="26"/>
                  </a:moveTo>
                  <a:cubicBezTo>
                    <a:pt x="382" y="30"/>
                    <a:pt x="382" y="30"/>
                    <a:pt x="382" y="30"/>
                  </a:cubicBezTo>
                  <a:cubicBezTo>
                    <a:pt x="387" y="32"/>
                    <a:pt x="392" y="35"/>
                    <a:pt x="397" y="38"/>
                  </a:cubicBezTo>
                  <a:cubicBezTo>
                    <a:pt x="399" y="34"/>
                    <a:pt x="399" y="34"/>
                    <a:pt x="399" y="34"/>
                  </a:cubicBezTo>
                  <a:cubicBezTo>
                    <a:pt x="394" y="31"/>
                    <a:pt x="389" y="28"/>
                    <a:pt x="383" y="26"/>
                  </a:cubicBezTo>
                  <a:moveTo>
                    <a:pt x="158" y="23"/>
                  </a:moveTo>
                  <a:cubicBezTo>
                    <a:pt x="153" y="25"/>
                    <a:pt x="148" y="28"/>
                    <a:pt x="142" y="31"/>
                  </a:cubicBezTo>
                  <a:cubicBezTo>
                    <a:pt x="144" y="34"/>
                    <a:pt x="144" y="34"/>
                    <a:pt x="144" y="34"/>
                  </a:cubicBezTo>
                  <a:cubicBezTo>
                    <a:pt x="150" y="32"/>
                    <a:pt x="155" y="29"/>
                    <a:pt x="160" y="27"/>
                  </a:cubicBezTo>
                  <a:cubicBezTo>
                    <a:pt x="158" y="23"/>
                    <a:pt x="158" y="23"/>
                    <a:pt x="158" y="23"/>
                  </a:cubicBezTo>
                  <a:moveTo>
                    <a:pt x="350" y="13"/>
                  </a:moveTo>
                  <a:cubicBezTo>
                    <a:pt x="349" y="17"/>
                    <a:pt x="349" y="17"/>
                    <a:pt x="349" y="17"/>
                  </a:cubicBezTo>
                  <a:cubicBezTo>
                    <a:pt x="355" y="19"/>
                    <a:pt x="360" y="20"/>
                    <a:pt x="365" y="23"/>
                  </a:cubicBezTo>
                  <a:cubicBezTo>
                    <a:pt x="367" y="19"/>
                    <a:pt x="367" y="19"/>
                    <a:pt x="367" y="19"/>
                  </a:cubicBezTo>
                  <a:cubicBezTo>
                    <a:pt x="362" y="16"/>
                    <a:pt x="356" y="15"/>
                    <a:pt x="350" y="13"/>
                  </a:cubicBezTo>
                  <a:moveTo>
                    <a:pt x="192" y="10"/>
                  </a:moveTo>
                  <a:cubicBezTo>
                    <a:pt x="186" y="12"/>
                    <a:pt x="180" y="14"/>
                    <a:pt x="175" y="16"/>
                  </a:cubicBezTo>
                  <a:cubicBezTo>
                    <a:pt x="176" y="20"/>
                    <a:pt x="176" y="20"/>
                    <a:pt x="176" y="20"/>
                  </a:cubicBezTo>
                  <a:cubicBezTo>
                    <a:pt x="182" y="18"/>
                    <a:pt x="187" y="16"/>
                    <a:pt x="193" y="15"/>
                  </a:cubicBezTo>
                  <a:cubicBezTo>
                    <a:pt x="192" y="10"/>
                    <a:pt x="192" y="10"/>
                    <a:pt x="192" y="10"/>
                  </a:cubicBezTo>
                  <a:moveTo>
                    <a:pt x="316" y="4"/>
                  </a:moveTo>
                  <a:cubicBezTo>
                    <a:pt x="315" y="8"/>
                    <a:pt x="315" y="8"/>
                    <a:pt x="315" y="8"/>
                  </a:cubicBezTo>
                  <a:cubicBezTo>
                    <a:pt x="321" y="9"/>
                    <a:pt x="326" y="10"/>
                    <a:pt x="332" y="12"/>
                  </a:cubicBezTo>
                  <a:cubicBezTo>
                    <a:pt x="333" y="8"/>
                    <a:pt x="333" y="8"/>
                    <a:pt x="333" y="8"/>
                  </a:cubicBezTo>
                  <a:cubicBezTo>
                    <a:pt x="327" y="6"/>
                    <a:pt x="321" y="5"/>
                    <a:pt x="316" y="4"/>
                  </a:cubicBezTo>
                  <a:moveTo>
                    <a:pt x="227" y="3"/>
                  </a:moveTo>
                  <a:cubicBezTo>
                    <a:pt x="221" y="3"/>
                    <a:pt x="215" y="4"/>
                    <a:pt x="209" y="6"/>
                  </a:cubicBezTo>
                  <a:cubicBezTo>
                    <a:pt x="210" y="10"/>
                    <a:pt x="210" y="10"/>
                    <a:pt x="210" y="10"/>
                  </a:cubicBezTo>
                  <a:cubicBezTo>
                    <a:pt x="216" y="9"/>
                    <a:pt x="222" y="8"/>
                    <a:pt x="227" y="7"/>
                  </a:cubicBezTo>
                  <a:cubicBezTo>
                    <a:pt x="227" y="3"/>
                    <a:pt x="227" y="3"/>
                    <a:pt x="227" y="3"/>
                  </a:cubicBezTo>
                  <a:moveTo>
                    <a:pt x="262" y="0"/>
                  </a:moveTo>
                  <a:cubicBezTo>
                    <a:pt x="256" y="0"/>
                    <a:pt x="250" y="0"/>
                    <a:pt x="245" y="1"/>
                  </a:cubicBezTo>
                  <a:cubicBezTo>
                    <a:pt x="245" y="5"/>
                    <a:pt x="245" y="5"/>
                    <a:pt x="245" y="5"/>
                  </a:cubicBezTo>
                  <a:cubicBezTo>
                    <a:pt x="251" y="4"/>
                    <a:pt x="256" y="4"/>
                    <a:pt x="262" y="4"/>
                  </a:cubicBezTo>
                  <a:cubicBezTo>
                    <a:pt x="262" y="0"/>
                    <a:pt x="262" y="0"/>
                    <a:pt x="262" y="0"/>
                  </a:cubicBezTo>
                  <a:moveTo>
                    <a:pt x="280" y="0"/>
                  </a:moveTo>
                  <a:cubicBezTo>
                    <a:pt x="280" y="4"/>
                    <a:pt x="280" y="4"/>
                    <a:pt x="280" y="4"/>
                  </a:cubicBezTo>
                  <a:cubicBezTo>
                    <a:pt x="283" y="4"/>
                    <a:pt x="286" y="4"/>
                    <a:pt x="289" y="5"/>
                  </a:cubicBezTo>
                  <a:cubicBezTo>
                    <a:pt x="292" y="5"/>
                    <a:pt x="295" y="5"/>
                    <a:pt x="297" y="6"/>
                  </a:cubicBezTo>
                  <a:cubicBezTo>
                    <a:pt x="298" y="1"/>
                    <a:pt x="298" y="1"/>
                    <a:pt x="298" y="1"/>
                  </a:cubicBezTo>
                  <a:cubicBezTo>
                    <a:pt x="295" y="1"/>
                    <a:pt x="292" y="1"/>
                    <a:pt x="290" y="1"/>
                  </a:cubicBezTo>
                  <a:cubicBezTo>
                    <a:pt x="287" y="0"/>
                    <a:pt x="283" y="0"/>
                    <a:pt x="28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17"/>
            <p:cNvSpPr>
              <a:spLocks noEditPoints="1"/>
            </p:cNvSpPr>
            <p:nvPr/>
          </p:nvSpPr>
          <p:spPr bwMode="auto">
            <a:xfrm>
              <a:off x="4387850" y="1724025"/>
              <a:ext cx="3416300" cy="3416300"/>
            </a:xfrm>
            <a:custGeom>
              <a:avLst/>
              <a:gdLst>
                <a:gd name="T0" fmla="*/ 448 w 909"/>
                <a:gd name="T1" fmla="*/ 896 h 909"/>
                <a:gd name="T2" fmla="*/ 479 w 909"/>
                <a:gd name="T3" fmla="*/ 909 h 909"/>
                <a:gd name="T4" fmla="*/ 356 w 909"/>
                <a:gd name="T5" fmla="*/ 898 h 909"/>
                <a:gd name="T6" fmla="*/ 568 w 909"/>
                <a:gd name="T7" fmla="*/ 882 h 909"/>
                <a:gd name="T8" fmla="*/ 568 w 909"/>
                <a:gd name="T9" fmla="*/ 882 h 909"/>
                <a:gd name="T10" fmla="*/ 330 w 909"/>
                <a:gd name="T11" fmla="*/ 878 h 909"/>
                <a:gd name="T12" fmla="*/ 601 w 909"/>
                <a:gd name="T13" fmla="*/ 885 h 909"/>
                <a:gd name="T14" fmla="*/ 240 w 909"/>
                <a:gd name="T15" fmla="*/ 856 h 909"/>
                <a:gd name="T16" fmla="*/ 679 w 909"/>
                <a:gd name="T17" fmla="*/ 835 h 909"/>
                <a:gd name="T18" fmla="*/ 679 w 909"/>
                <a:gd name="T19" fmla="*/ 835 h 909"/>
                <a:gd name="T20" fmla="*/ 220 w 909"/>
                <a:gd name="T21" fmla="*/ 829 h 909"/>
                <a:gd name="T22" fmla="*/ 711 w 909"/>
                <a:gd name="T23" fmla="*/ 830 h 909"/>
                <a:gd name="T24" fmla="*/ 140 w 909"/>
                <a:gd name="T25" fmla="*/ 783 h 909"/>
                <a:gd name="T26" fmla="*/ 773 w 909"/>
                <a:gd name="T27" fmla="*/ 761 h 909"/>
                <a:gd name="T28" fmla="*/ 773 w 909"/>
                <a:gd name="T29" fmla="*/ 761 h 909"/>
                <a:gd name="T30" fmla="*/ 128 w 909"/>
                <a:gd name="T31" fmla="*/ 752 h 909"/>
                <a:gd name="T32" fmla="*/ 803 w 909"/>
                <a:gd name="T33" fmla="*/ 747 h 909"/>
                <a:gd name="T34" fmla="*/ 63 w 909"/>
                <a:gd name="T35" fmla="*/ 686 h 909"/>
                <a:gd name="T36" fmla="*/ 844 w 909"/>
                <a:gd name="T37" fmla="*/ 664 h 909"/>
                <a:gd name="T38" fmla="*/ 844 w 909"/>
                <a:gd name="T39" fmla="*/ 664 h 909"/>
                <a:gd name="T40" fmla="*/ 60 w 909"/>
                <a:gd name="T41" fmla="*/ 652 h 909"/>
                <a:gd name="T42" fmla="*/ 869 w 909"/>
                <a:gd name="T43" fmla="*/ 642 h 909"/>
                <a:gd name="T44" fmla="*/ 15 w 909"/>
                <a:gd name="T45" fmla="*/ 572 h 909"/>
                <a:gd name="T46" fmla="*/ 886 w 909"/>
                <a:gd name="T47" fmla="*/ 551 h 909"/>
                <a:gd name="T48" fmla="*/ 886 w 909"/>
                <a:gd name="T49" fmla="*/ 551 h 909"/>
                <a:gd name="T50" fmla="*/ 21 w 909"/>
                <a:gd name="T51" fmla="*/ 539 h 909"/>
                <a:gd name="T52" fmla="*/ 891 w 909"/>
                <a:gd name="T53" fmla="*/ 522 h 909"/>
                <a:gd name="T54" fmla="*/ 895 w 909"/>
                <a:gd name="T55" fmla="*/ 490 h 909"/>
                <a:gd name="T56" fmla="*/ 14 w 909"/>
                <a:gd name="T57" fmla="*/ 479 h 909"/>
                <a:gd name="T58" fmla="*/ 908 w 909"/>
                <a:gd name="T59" fmla="*/ 429 h 909"/>
                <a:gd name="T60" fmla="*/ 909 w 909"/>
                <a:gd name="T61" fmla="*/ 460 h 909"/>
                <a:gd name="T62" fmla="*/ 1 w 909"/>
                <a:gd name="T63" fmla="*/ 417 h 909"/>
                <a:gd name="T64" fmla="*/ 5 w 909"/>
                <a:gd name="T65" fmla="*/ 387 h 909"/>
                <a:gd name="T66" fmla="*/ 906 w 909"/>
                <a:gd name="T67" fmla="*/ 398 h 909"/>
                <a:gd name="T68" fmla="*/ 23 w 909"/>
                <a:gd name="T69" fmla="*/ 359 h 909"/>
                <a:gd name="T70" fmla="*/ 872 w 909"/>
                <a:gd name="T71" fmla="*/ 312 h 909"/>
                <a:gd name="T72" fmla="*/ 40 w 909"/>
                <a:gd name="T73" fmla="*/ 268 h 909"/>
                <a:gd name="T74" fmla="*/ 40 w 909"/>
                <a:gd name="T75" fmla="*/ 268 h 909"/>
                <a:gd name="T76" fmla="*/ 874 w 909"/>
                <a:gd name="T77" fmla="*/ 279 h 909"/>
                <a:gd name="T78" fmla="*/ 65 w 909"/>
                <a:gd name="T79" fmla="*/ 247 h 909"/>
                <a:gd name="T80" fmla="*/ 818 w 909"/>
                <a:gd name="T81" fmla="*/ 205 h 909"/>
                <a:gd name="T82" fmla="*/ 105 w 909"/>
                <a:gd name="T83" fmla="*/ 163 h 909"/>
                <a:gd name="T84" fmla="*/ 105 w 909"/>
                <a:gd name="T85" fmla="*/ 163 h 909"/>
                <a:gd name="T86" fmla="*/ 811 w 909"/>
                <a:gd name="T87" fmla="*/ 172 h 909"/>
                <a:gd name="T88" fmla="*/ 136 w 909"/>
                <a:gd name="T89" fmla="*/ 150 h 909"/>
                <a:gd name="T90" fmla="*/ 737 w 909"/>
                <a:gd name="T91" fmla="*/ 116 h 909"/>
                <a:gd name="T92" fmla="*/ 197 w 909"/>
                <a:gd name="T93" fmla="*/ 80 h 909"/>
                <a:gd name="T94" fmla="*/ 197 w 909"/>
                <a:gd name="T95" fmla="*/ 80 h 909"/>
                <a:gd name="T96" fmla="*/ 721 w 909"/>
                <a:gd name="T97" fmla="*/ 87 h 909"/>
                <a:gd name="T98" fmla="*/ 230 w 909"/>
                <a:gd name="T99" fmla="*/ 75 h 909"/>
                <a:gd name="T100" fmla="*/ 635 w 909"/>
                <a:gd name="T101" fmla="*/ 52 h 909"/>
                <a:gd name="T102" fmla="*/ 308 w 909"/>
                <a:gd name="T103" fmla="*/ 25 h 909"/>
                <a:gd name="T104" fmla="*/ 308 w 909"/>
                <a:gd name="T105" fmla="*/ 25 h 909"/>
                <a:gd name="T106" fmla="*/ 612 w 909"/>
                <a:gd name="T107" fmla="*/ 28 h 909"/>
                <a:gd name="T108" fmla="*/ 341 w 909"/>
                <a:gd name="T109" fmla="*/ 28 h 909"/>
                <a:gd name="T110" fmla="*/ 520 w 909"/>
                <a:gd name="T111" fmla="*/ 18 h 909"/>
                <a:gd name="T112" fmla="*/ 429 w 909"/>
                <a:gd name="T113" fmla="*/ 1 h 909"/>
                <a:gd name="T114" fmla="*/ 429 w 909"/>
                <a:gd name="T115" fmla="*/ 1 h 909"/>
                <a:gd name="T116" fmla="*/ 491 w 909"/>
                <a:gd name="T117"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9" h="909">
                  <a:moveTo>
                    <a:pt x="418" y="895"/>
                  </a:moveTo>
                  <a:cubicBezTo>
                    <a:pt x="417" y="908"/>
                    <a:pt x="417" y="908"/>
                    <a:pt x="417" y="908"/>
                  </a:cubicBezTo>
                  <a:cubicBezTo>
                    <a:pt x="428" y="909"/>
                    <a:pt x="438" y="909"/>
                    <a:pt x="448" y="909"/>
                  </a:cubicBezTo>
                  <a:cubicBezTo>
                    <a:pt x="448" y="896"/>
                    <a:pt x="448" y="896"/>
                    <a:pt x="448" y="896"/>
                  </a:cubicBezTo>
                  <a:cubicBezTo>
                    <a:pt x="438" y="896"/>
                    <a:pt x="428" y="895"/>
                    <a:pt x="418" y="895"/>
                  </a:cubicBezTo>
                  <a:moveTo>
                    <a:pt x="509" y="893"/>
                  </a:moveTo>
                  <a:cubicBezTo>
                    <a:pt x="498" y="894"/>
                    <a:pt x="489" y="895"/>
                    <a:pt x="479" y="895"/>
                  </a:cubicBezTo>
                  <a:cubicBezTo>
                    <a:pt x="479" y="909"/>
                    <a:pt x="479" y="909"/>
                    <a:pt x="479" y="909"/>
                  </a:cubicBezTo>
                  <a:cubicBezTo>
                    <a:pt x="490" y="908"/>
                    <a:pt x="500" y="907"/>
                    <a:pt x="510" y="906"/>
                  </a:cubicBezTo>
                  <a:cubicBezTo>
                    <a:pt x="509" y="893"/>
                    <a:pt x="509" y="893"/>
                    <a:pt x="509" y="893"/>
                  </a:cubicBezTo>
                  <a:moveTo>
                    <a:pt x="359" y="886"/>
                  </a:moveTo>
                  <a:cubicBezTo>
                    <a:pt x="356" y="898"/>
                    <a:pt x="356" y="898"/>
                    <a:pt x="356" y="898"/>
                  </a:cubicBezTo>
                  <a:cubicBezTo>
                    <a:pt x="366" y="901"/>
                    <a:pt x="376" y="903"/>
                    <a:pt x="386" y="904"/>
                  </a:cubicBezTo>
                  <a:cubicBezTo>
                    <a:pt x="388" y="891"/>
                    <a:pt x="388" y="891"/>
                    <a:pt x="388" y="891"/>
                  </a:cubicBezTo>
                  <a:cubicBezTo>
                    <a:pt x="378" y="890"/>
                    <a:pt x="368" y="888"/>
                    <a:pt x="359" y="886"/>
                  </a:cubicBezTo>
                  <a:moveTo>
                    <a:pt x="568" y="882"/>
                  </a:moveTo>
                  <a:cubicBezTo>
                    <a:pt x="558" y="884"/>
                    <a:pt x="548" y="886"/>
                    <a:pt x="538" y="888"/>
                  </a:cubicBezTo>
                  <a:cubicBezTo>
                    <a:pt x="541" y="901"/>
                    <a:pt x="541" y="901"/>
                    <a:pt x="541" y="901"/>
                  </a:cubicBezTo>
                  <a:cubicBezTo>
                    <a:pt x="551" y="899"/>
                    <a:pt x="561" y="897"/>
                    <a:pt x="571" y="894"/>
                  </a:cubicBezTo>
                  <a:cubicBezTo>
                    <a:pt x="568" y="882"/>
                    <a:pt x="568" y="882"/>
                    <a:pt x="568" y="882"/>
                  </a:cubicBezTo>
                  <a:moveTo>
                    <a:pt x="301" y="869"/>
                  </a:moveTo>
                  <a:cubicBezTo>
                    <a:pt x="296" y="881"/>
                    <a:pt x="296" y="881"/>
                    <a:pt x="296" y="881"/>
                  </a:cubicBezTo>
                  <a:cubicBezTo>
                    <a:pt x="306" y="885"/>
                    <a:pt x="316" y="888"/>
                    <a:pt x="326" y="891"/>
                  </a:cubicBezTo>
                  <a:cubicBezTo>
                    <a:pt x="330" y="878"/>
                    <a:pt x="330" y="878"/>
                    <a:pt x="330" y="878"/>
                  </a:cubicBezTo>
                  <a:cubicBezTo>
                    <a:pt x="320" y="875"/>
                    <a:pt x="310" y="872"/>
                    <a:pt x="301" y="869"/>
                  </a:cubicBezTo>
                  <a:moveTo>
                    <a:pt x="625" y="862"/>
                  </a:moveTo>
                  <a:cubicBezTo>
                    <a:pt x="615" y="866"/>
                    <a:pt x="606" y="870"/>
                    <a:pt x="596" y="873"/>
                  </a:cubicBezTo>
                  <a:cubicBezTo>
                    <a:pt x="601" y="885"/>
                    <a:pt x="601" y="885"/>
                    <a:pt x="601" y="885"/>
                  </a:cubicBezTo>
                  <a:cubicBezTo>
                    <a:pt x="611" y="882"/>
                    <a:pt x="620" y="878"/>
                    <a:pt x="630" y="874"/>
                  </a:cubicBezTo>
                  <a:cubicBezTo>
                    <a:pt x="625" y="862"/>
                    <a:pt x="625" y="862"/>
                    <a:pt x="625" y="862"/>
                  </a:cubicBezTo>
                  <a:moveTo>
                    <a:pt x="246" y="844"/>
                  </a:moveTo>
                  <a:cubicBezTo>
                    <a:pt x="240" y="856"/>
                    <a:pt x="240" y="856"/>
                    <a:pt x="240" y="856"/>
                  </a:cubicBezTo>
                  <a:cubicBezTo>
                    <a:pt x="249" y="860"/>
                    <a:pt x="258" y="865"/>
                    <a:pt x="268" y="869"/>
                  </a:cubicBezTo>
                  <a:cubicBezTo>
                    <a:pt x="273" y="857"/>
                    <a:pt x="273" y="857"/>
                    <a:pt x="273" y="857"/>
                  </a:cubicBezTo>
                  <a:cubicBezTo>
                    <a:pt x="264" y="853"/>
                    <a:pt x="255" y="849"/>
                    <a:pt x="246" y="844"/>
                  </a:cubicBezTo>
                  <a:moveTo>
                    <a:pt x="679" y="835"/>
                  </a:moveTo>
                  <a:cubicBezTo>
                    <a:pt x="670" y="840"/>
                    <a:pt x="661" y="845"/>
                    <a:pt x="652" y="850"/>
                  </a:cubicBezTo>
                  <a:cubicBezTo>
                    <a:pt x="658" y="861"/>
                    <a:pt x="658" y="861"/>
                    <a:pt x="658" y="861"/>
                  </a:cubicBezTo>
                  <a:cubicBezTo>
                    <a:pt x="667" y="857"/>
                    <a:pt x="676" y="852"/>
                    <a:pt x="685" y="847"/>
                  </a:cubicBezTo>
                  <a:cubicBezTo>
                    <a:pt x="679" y="835"/>
                    <a:pt x="679" y="835"/>
                    <a:pt x="679" y="835"/>
                  </a:cubicBezTo>
                  <a:moveTo>
                    <a:pt x="195" y="812"/>
                  </a:moveTo>
                  <a:cubicBezTo>
                    <a:pt x="187" y="823"/>
                    <a:pt x="187" y="823"/>
                    <a:pt x="187" y="823"/>
                  </a:cubicBezTo>
                  <a:cubicBezTo>
                    <a:pt x="196" y="829"/>
                    <a:pt x="204" y="834"/>
                    <a:pt x="213" y="840"/>
                  </a:cubicBezTo>
                  <a:cubicBezTo>
                    <a:pt x="220" y="829"/>
                    <a:pt x="220" y="829"/>
                    <a:pt x="220" y="829"/>
                  </a:cubicBezTo>
                  <a:cubicBezTo>
                    <a:pt x="211" y="823"/>
                    <a:pt x="203" y="818"/>
                    <a:pt x="195" y="812"/>
                  </a:cubicBezTo>
                  <a:moveTo>
                    <a:pt x="728" y="801"/>
                  </a:moveTo>
                  <a:cubicBezTo>
                    <a:pt x="720" y="807"/>
                    <a:pt x="712" y="814"/>
                    <a:pt x="704" y="819"/>
                  </a:cubicBezTo>
                  <a:cubicBezTo>
                    <a:pt x="711" y="830"/>
                    <a:pt x="711" y="830"/>
                    <a:pt x="711" y="830"/>
                  </a:cubicBezTo>
                  <a:cubicBezTo>
                    <a:pt x="720" y="824"/>
                    <a:pt x="728" y="818"/>
                    <a:pt x="736" y="811"/>
                  </a:cubicBezTo>
                  <a:cubicBezTo>
                    <a:pt x="728" y="801"/>
                    <a:pt x="728" y="801"/>
                    <a:pt x="728" y="801"/>
                  </a:cubicBezTo>
                  <a:moveTo>
                    <a:pt x="149" y="773"/>
                  </a:moveTo>
                  <a:cubicBezTo>
                    <a:pt x="140" y="783"/>
                    <a:pt x="140" y="783"/>
                    <a:pt x="140" y="783"/>
                  </a:cubicBezTo>
                  <a:cubicBezTo>
                    <a:pt x="147" y="790"/>
                    <a:pt x="155" y="797"/>
                    <a:pt x="163" y="803"/>
                  </a:cubicBezTo>
                  <a:cubicBezTo>
                    <a:pt x="171" y="793"/>
                    <a:pt x="171" y="793"/>
                    <a:pt x="171" y="793"/>
                  </a:cubicBezTo>
                  <a:cubicBezTo>
                    <a:pt x="163" y="787"/>
                    <a:pt x="156" y="780"/>
                    <a:pt x="149" y="773"/>
                  </a:cubicBezTo>
                  <a:moveTo>
                    <a:pt x="773" y="761"/>
                  </a:moveTo>
                  <a:cubicBezTo>
                    <a:pt x="766" y="768"/>
                    <a:pt x="759" y="775"/>
                    <a:pt x="751" y="782"/>
                  </a:cubicBezTo>
                  <a:cubicBezTo>
                    <a:pt x="760" y="792"/>
                    <a:pt x="760" y="792"/>
                    <a:pt x="760" y="792"/>
                  </a:cubicBezTo>
                  <a:cubicBezTo>
                    <a:pt x="768" y="785"/>
                    <a:pt x="775" y="777"/>
                    <a:pt x="782" y="770"/>
                  </a:cubicBezTo>
                  <a:cubicBezTo>
                    <a:pt x="773" y="761"/>
                    <a:pt x="773" y="761"/>
                    <a:pt x="773" y="761"/>
                  </a:cubicBezTo>
                  <a:moveTo>
                    <a:pt x="108" y="729"/>
                  </a:moveTo>
                  <a:cubicBezTo>
                    <a:pt x="98" y="737"/>
                    <a:pt x="98" y="737"/>
                    <a:pt x="98" y="737"/>
                  </a:cubicBezTo>
                  <a:cubicBezTo>
                    <a:pt x="104" y="745"/>
                    <a:pt x="111" y="753"/>
                    <a:pt x="118" y="761"/>
                  </a:cubicBezTo>
                  <a:cubicBezTo>
                    <a:pt x="128" y="752"/>
                    <a:pt x="128" y="752"/>
                    <a:pt x="128" y="752"/>
                  </a:cubicBezTo>
                  <a:cubicBezTo>
                    <a:pt x="121" y="744"/>
                    <a:pt x="115" y="736"/>
                    <a:pt x="108" y="729"/>
                  </a:cubicBezTo>
                  <a:moveTo>
                    <a:pt x="812" y="715"/>
                  </a:moveTo>
                  <a:cubicBezTo>
                    <a:pt x="806" y="723"/>
                    <a:pt x="800" y="731"/>
                    <a:pt x="793" y="739"/>
                  </a:cubicBezTo>
                  <a:cubicBezTo>
                    <a:pt x="803" y="747"/>
                    <a:pt x="803" y="747"/>
                    <a:pt x="803" y="747"/>
                  </a:cubicBezTo>
                  <a:cubicBezTo>
                    <a:pt x="810" y="739"/>
                    <a:pt x="816" y="731"/>
                    <a:pt x="822" y="723"/>
                  </a:cubicBezTo>
                  <a:cubicBezTo>
                    <a:pt x="812" y="715"/>
                    <a:pt x="812" y="715"/>
                    <a:pt x="812" y="715"/>
                  </a:cubicBezTo>
                  <a:moveTo>
                    <a:pt x="74" y="679"/>
                  </a:moveTo>
                  <a:cubicBezTo>
                    <a:pt x="63" y="686"/>
                    <a:pt x="63" y="686"/>
                    <a:pt x="63" y="686"/>
                  </a:cubicBezTo>
                  <a:cubicBezTo>
                    <a:pt x="68" y="694"/>
                    <a:pt x="74" y="703"/>
                    <a:pt x="80" y="712"/>
                  </a:cubicBezTo>
                  <a:cubicBezTo>
                    <a:pt x="90" y="705"/>
                    <a:pt x="90" y="705"/>
                    <a:pt x="90" y="705"/>
                  </a:cubicBezTo>
                  <a:cubicBezTo>
                    <a:pt x="85" y="696"/>
                    <a:pt x="79" y="688"/>
                    <a:pt x="74" y="679"/>
                  </a:cubicBezTo>
                  <a:moveTo>
                    <a:pt x="844" y="664"/>
                  </a:moveTo>
                  <a:cubicBezTo>
                    <a:pt x="839" y="673"/>
                    <a:pt x="834" y="681"/>
                    <a:pt x="829" y="690"/>
                  </a:cubicBezTo>
                  <a:cubicBezTo>
                    <a:pt x="840" y="697"/>
                    <a:pt x="840" y="697"/>
                    <a:pt x="840" y="697"/>
                  </a:cubicBezTo>
                  <a:cubicBezTo>
                    <a:pt x="845" y="688"/>
                    <a:pt x="850" y="679"/>
                    <a:pt x="855" y="670"/>
                  </a:cubicBezTo>
                  <a:cubicBezTo>
                    <a:pt x="844" y="664"/>
                    <a:pt x="844" y="664"/>
                    <a:pt x="844" y="664"/>
                  </a:cubicBezTo>
                  <a:moveTo>
                    <a:pt x="47" y="625"/>
                  </a:moveTo>
                  <a:cubicBezTo>
                    <a:pt x="35" y="630"/>
                    <a:pt x="35" y="630"/>
                    <a:pt x="35" y="630"/>
                  </a:cubicBezTo>
                  <a:cubicBezTo>
                    <a:pt x="39" y="640"/>
                    <a:pt x="43" y="649"/>
                    <a:pt x="48" y="658"/>
                  </a:cubicBezTo>
                  <a:cubicBezTo>
                    <a:pt x="60" y="652"/>
                    <a:pt x="60" y="652"/>
                    <a:pt x="60" y="652"/>
                  </a:cubicBezTo>
                  <a:cubicBezTo>
                    <a:pt x="55" y="644"/>
                    <a:pt x="51" y="635"/>
                    <a:pt x="47" y="625"/>
                  </a:cubicBezTo>
                  <a:moveTo>
                    <a:pt x="868" y="609"/>
                  </a:moveTo>
                  <a:cubicBezTo>
                    <a:pt x="865" y="618"/>
                    <a:pt x="861" y="628"/>
                    <a:pt x="857" y="636"/>
                  </a:cubicBezTo>
                  <a:cubicBezTo>
                    <a:pt x="869" y="642"/>
                    <a:pt x="869" y="642"/>
                    <a:pt x="869" y="642"/>
                  </a:cubicBezTo>
                  <a:cubicBezTo>
                    <a:pt x="873" y="633"/>
                    <a:pt x="877" y="623"/>
                    <a:pt x="881" y="613"/>
                  </a:cubicBezTo>
                  <a:cubicBezTo>
                    <a:pt x="868" y="609"/>
                    <a:pt x="868" y="609"/>
                    <a:pt x="868" y="609"/>
                  </a:cubicBezTo>
                  <a:moveTo>
                    <a:pt x="28" y="568"/>
                  </a:moveTo>
                  <a:cubicBezTo>
                    <a:pt x="15" y="572"/>
                    <a:pt x="15" y="572"/>
                    <a:pt x="15" y="572"/>
                  </a:cubicBezTo>
                  <a:cubicBezTo>
                    <a:pt x="18" y="582"/>
                    <a:pt x="21" y="592"/>
                    <a:pt x="24" y="601"/>
                  </a:cubicBezTo>
                  <a:cubicBezTo>
                    <a:pt x="36" y="597"/>
                    <a:pt x="36" y="597"/>
                    <a:pt x="36" y="597"/>
                  </a:cubicBezTo>
                  <a:cubicBezTo>
                    <a:pt x="33" y="588"/>
                    <a:pt x="30" y="578"/>
                    <a:pt x="28" y="568"/>
                  </a:cubicBezTo>
                  <a:moveTo>
                    <a:pt x="886" y="551"/>
                  </a:moveTo>
                  <a:cubicBezTo>
                    <a:pt x="883" y="561"/>
                    <a:pt x="881" y="571"/>
                    <a:pt x="878" y="580"/>
                  </a:cubicBezTo>
                  <a:cubicBezTo>
                    <a:pt x="891" y="584"/>
                    <a:pt x="891" y="584"/>
                    <a:pt x="891" y="584"/>
                  </a:cubicBezTo>
                  <a:cubicBezTo>
                    <a:pt x="893" y="574"/>
                    <a:pt x="896" y="564"/>
                    <a:pt x="898" y="554"/>
                  </a:cubicBezTo>
                  <a:cubicBezTo>
                    <a:pt x="886" y="551"/>
                    <a:pt x="886" y="551"/>
                    <a:pt x="886" y="551"/>
                  </a:cubicBezTo>
                  <a:moveTo>
                    <a:pt x="16" y="509"/>
                  </a:moveTo>
                  <a:cubicBezTo>
                    <a:pt x="3" y="511"/>
                    <a:pt x="3" y="511"/>
                    <a:pt x="3" y="511"/>
                  </a:cubicBezTo>
                  <a:cubicBezTo>
                    <a:pt x="5" y="521"/>
                    <a:pt x="6" y="531"/>
                    <a:pt x="8" y="541"/>
                  </a:cubicBezTo>
                  <a:cubicBezTo>
                    <a:pt x="21" y="539"/>
                    <a:pt x="21" y="539"/>
                    <a:pt x="21" y="539"/>
                  </a:cubicBezTo>
                  <a:cubicBezTo>
                    <a:pt x="19" y="529"/>
                    <a:pt x="18" y="519"/>
                    <a:pt x="16" y="509"/>
                  </a:cubicBezTo>
                  <a:moveTo>
                    <a:pt x="895" y="490"/>
                  </a:moveTo>
                  <a:cubicBezTo>
                    <a:pt x="894" y="492"/>
                    <a:pt x="894" y="492"/>
                    <a:pt x="894" y="492"/>
                  </a:cubicBezTo>
                  <a:cubicBezTo>
                    <a:pt x="894" y="502"/>
                    <a:pt x="892" y="512"/>
                    <a:pt x="891" y="522"/>
                  </a:cubicBezTo>
                  <a:cubicBezTo>
                    <a:pt x="904" y="523"/>
                    <a:pt x="904" y="523"/>
                    <a:pt x="904" y="523"/>
                  </a:cubicBezTo>
                  <a:cubicBezTo>
                    <a:pt x="906" y="513"/>
                    <a:pt x="907" y="503"/>
                    <a:pt x="908" y="493"/>
                  </a:cubicBezTo>
                  <a:cubicBezTo>
                    <a:pt x="908" y="491"/>
                    <a:pt x="908" y="491"/>
                    <a:pt x="908" y="491"/>
                  </a:cubicBezTo>
                  <a:cubicBezTo>
                    <a:pt x="895" y="490"/>
                    <a:pt x="895" y="490"/>
                    <a:pt x="895" y="490"/>
                  </a:cubicBezTo>
                  <a:moveTo>
                    <a:pt x="0" y="449"/>
                  </a:moveTo>
                  <a:cubicBezTo>
                    <a:pt x="0" y="455"/>
                    <a:pt x="0" y="455"/>
                    <a:pt x="0" y="455"/>
                  </a:cubicBezTo>
                  <a:cubicBezTo>
                    <a:pt x="0" y="464"/>
                    <a:pt x="0" y="472"/>
                    <a:pt x="0" y="480"/>
                  </a:cubicBezTo>
                  <a:cubicBezTo>
                    <a:pt x="14" y="479"/>
                    <a:pt x="14" y="479"/>
                    <a:pt x="14" y="479"/>
                  </a:cubicBezTo>
                  <a:cubicBezTo>
                    <a:pt x="13" y="471"/>
                    <a:pt x="13" y="463"/>
                    <a:pt x="13" y="455"/>
                  </a:cubicBezTo>
                  <a:cubicBezTo>
                    <a:pt x="13" y="449"/>
                    <a:pt x="13" y="449"/>
                    <a:pt x="13" y="449"/>
                  </a:cubicBezTo>
                  <a:cubicBezTo>
                    <a:pt x="0" y="449"/>
                    <a:pt x="0" y="449"/>
                    <a:pt x="0" y="449"/>
                  </a:cubicBezTo>
                  <a:moveTo>
                    <a:pt x="908" y="429"/>
                  </a:moveTo>
                  <a:cubicBezTo>
                    <a:pt x="895" y="430"/>
                    <a:pt x="895" y="430"/>
                    <a:pt x="895" y="430"/>
                  </a:cubicBezTo>
                  <a:cubicBezTo>
                    <a:pt x="896" y="438"/>
                    <a:pt x="896" y="446"/>
                    <a:pt x="896" y="454"/>
                  </a:cubicBezTo>
                  <a:cubicBezTo>
                    <a:pt x="896" y="460"/>
                    <a:pt x="896" y="460"/>
                    <a:pt x="896" y="460"/>
                  </a:cubicBezTo>
                  <a:cubicBezTo>
                    <a:pt x="909" y="460"/>
                    <a:pt x="909" y="460"/>
                    <a:pt x="909" y="460"/>
                  </a:cubicBezTo>
                  <a:cubicBezTo>
                    <a:pt x="909" y="454"/>
                    <a:pt x="909" y="454"/>
                    <a:pt x="909" y="454"/>
                  </a:cubicBezTo>
                  <a:cubicBezTo>
                    <a:pt x="909" y="446"/>
                    <a:pt x="909" y="437"/>
                    <a:pt x="908" y="429"/>
                  </a:cubicBezTo>
                  <a:moveTo>
                    <a:pt x="5" y="387"/>
                  </a:moveTo>
                  <a:cubicBezTo>
                    <a:pt x="3" y="397"/>
                    <a:pt x="2" y="407"/>
                    <a:pt x="1" y="417"/>
                  </a:cubicBezTo>
                  <a:cubicBezTo>
                    <a:pt x="8" y="419"/>
                    <a:pt x="8" y="419"/>
                    <a:pt x="8" y="419"/>
                  </a:cubicBezTo>
                  <a:cubicBezTo>
                    <a:pt x="15" y="418"/>
                    <a:pt x="15" y="418"/>
                    <a:pt x="15" y="418"/>
                  </a:cubicBezTo>
                  <a:cubicBezTo>
                    <a:pt x="15" y="408"/>
                    <a:pt x="16" y="399"/>
                    <a:pt x="18" y="389"/>
                  </a:cubicBezTo>
                  <a:cubicBezTo>
                    <a:pt x="5" y="387"/>
                    <a:pt x="5" y="387"/>
                    <a:pt x="5" y="387"/>
                  </a:cubicBezTo>
                  <a:moveTo>
                    <a:pt x="901" y="367"/>
                  </a:moveTo>
                  <a:cubicBezTo>
                    <a:pt x="888" y="370"/>
                    <a:pt x="888" y="370"/>
                    <a:pt x="888" y="370"/>
                  </a:cubicBezTo>
                  <a:cubicBezTo>
                    <a:pt x="890" y="380"/>
                    <a:pt x="892" y="389"/>
                    <a:pt x="893" y="400"/>
                  </a:cubicBezTo>
                  <a:cubicBezTo>
                    <a:pt x="906" y="398"/>
                    <a:pt x="906" y="398"/>
                    <a:pt x="906" y="398"/>
                  </a:cubicBezTo>
                  <a:cubicBezTo>
                    <a:pt x="905" y="387"/>
                    <a:pt x="903" y="377"/>
                    <a:pt x="901" y="367"/>
                  </a:cubicBezTo>
                  <a:moveTo>
                    <a:pt x="18" y="327"/>
                  </a:moveTo>
                  <a:cubicBezTo>
                    <a:pt x="15" y="337"/>
                    <a:pt x="13" y="347"/>
                    <a:pt x="10" y="357"/>
                  </a:cubicBezTo>
                  <a:cubicBezTo>
                    <a:pt x="23" y="359"/>
                    <a:pt x="23" y="359"/>
                    <a:pt x="23" y="359"/>
                  </a:cubicBezTo>
                  <a:cubicBezTo>
                    <a:pt x="25" y="350"/>
                    <a:pt x="28" y="340"/>
                    <a:pt x="31" y="330"/>
                  </a:cubicBezTo>
                  <a:cubicBezTo>
                    <a:pt x="18" y="327"/>
                    <a:pt x="18" y="327"/>
                    <a:pt x="18" y="327"/>
                  </a:cubicBezTo>
                  <a:moveTo>
                    <a:pt x="885" y="307"/>
                  </a:moveTo>
                  <a:cubicBezTo>
                    <a:pt x="872" y="312"/>
                    <a:pt x="872" y="312"/>
                    <a:pt x="872" y="312"/>
                  </a:cubicBezTo>
                  <a:cubicBezTo>
                    <a:pt x="876" y="321"/>
                    <a:pt x="878" y="331"/>
                    <a:pt x="881" y="340"/>
                  </a:cubicBezTo>
                  <a:cubicBezTo>
                    <a:pt x="894" y="337"/>
                    <a:pt x="894" y="337"/>
                    <a:pt x="894" y="337"/>
                  </a:cubicBezTo>
                  <a:cubicBezTo>
                    <a:pt x="891" y="327"/>
                    <a:pt x="888" y="317"/>
                    <a:pt x="885" y="307"/>
                  </a:cubicBezTo>
                  <a:moveTo>
                    <a:pt x="40" y="268"/>
                  </a:moveTo>
                  <a:cubicBezTo>
                    <a:pt x="35" y="278"/>
                    <a:pt x="31" y="287"/>
                    <a:pt x="28" y="297"/>
                  </a:cubicBezTo>
                  <a:cubicBezTo>
                    <a:pt x="40" y="302"/>
                    <a:pt x="40" y="302"/>
                    <a:pt x="40" y="302"/>
                  </a:cubicBezTo>
                  <a:cubicBezTo>
                    <a:pt x="44" y="292"/>
                    <a:pt x="47" y="283"/>
                    <a:pt x="52" y="274"/>
                  </a:cubicBezTo>
                  <a:cubicBezTo>
                    <a:pt x="40" y="268"/>
                    <a:pt x="40" y="268"/>
                    <a:pt x="40" y="268"/>
                  </a:cubicBezTo>
                  <a:moveTo>
                    <a:pt x="861" y="250"/>
                  </a:moveTo>
                  <a:cubicBezTo>
                    <a:pt x="849" y="256"/>
                    <a:pt x="849" y="256"/>
                    <a:pt x="849" y="256"/>
                  </a:cubicBezTo>
                  <a:cubicBezTo>
                    <a:pt x="854" y="265"/>
                    <a:pt x="858" y="274"/>
                    <a:pt x="862" y="283"/>
                  </a:cubicBezTo>
                  <a:cubicBezTo>
                    <a:pt x="874" y="279"/>
                    <a:pt x="874" y="279"/>
                    <a:pt x="874" y="279"/>
                  </a:cubicBezTo>
                  <a:cubicBezTo>
                    <a:pt x="870" y="269"/>
                    <a:pt x="866" y="260"/>
                    <a:pt x="861" y="250"/>
                  </a:cubicBezTo>
                  <a:moveTo>
                    <a:pt x="69" y="214"/>
                  </a:moveTo>
                  <a:cubicBezTo>
                    <a:pt x="63" y="222"/>
                    <a:pt x="58" y="231"/>
                    <a:pt x="53" y="241"/>
                  </a:cubicBezTo>
                  <a:cubicBezTo>
                    <a:pt x="65" y="247"/>
                    <a:pt x="65" y="247"/>
                    <a:pt x="65" y="247"/>
                  </a:cubicBezTo>
                  <a:cubicBezTo>
                    <a:pt x="70" y="238"/>
                    <a:pt x="75" y="229"/>
                    <a:pt x="80" y="221"/>
                  </a:cubicBezTo>
                  <a:cubicBezTo>
                    <a:pt x="69" y="214"/>
                    <a:pt x="69" y="214"/>
                    <a:pt x="69" y="214"/>
                  </a:cubicBezTo>
                  <a:moveTo>
                    <a:pt x="829" y="197"/>
                  </a:moveTo>
                  <a:cubicBezTo>
                    <a:pt x="818" y="205"/>
                    <a:pt x="818" y="205"/>
                    <a:pt x="818" y="205"/>
                  </a:cubicBezTo>
                  <a:cubicBezTo>
                    <a:pt x="824" y="213"/>
                    <a:pt x="829" y="221"/>
                    <a:pt x="834" y="230"/>
                  </a:cubicBezTo>
                  <a:cubicBezTo>
                    <a:pt x="846" y="223"/>
                    <a:pt x="846" y="223"/>
                    <a:pt x="846" y="223"/>
                  </a:cubicBezTo>
                  <a:cubicBezTo>
                    <a:pt x="841" y="214"/>
                    <a:pt x="835" y="206"/>
                    <a:pt x="829" y="197"/>
                  </a:cubicBezTo>
                  <a:moveTo>
                    <a:pt x="105" y="163"/>
                  </a:moveTo>
                  <a:cubicBezTo>
                    <a:pt x="99" y="172"/>
                    <a:pt x="92" y="180"/>
                    <a:pt x="86" y="188"/>
                  </a:cubicBezTo>
                  <a:cubicBezTo>
                    <a:pt x="97" y="196"/>
                    <a:pt x="97" y="196"/>
                    <a:pt x="97" y="196"/>
                  </a:cubicBezTo>
                  <a:cubicBezTo>
                    <a:pt x="103" y="188"/>
                    <a:pt x="109" y="180"/>
                    <a:pt x="115" y="172"/>
                  </a:cubicBezTo>
                  <a:cubicBezTo>
                    <a:pt x="105" y="163"/>
                    <a:pt x="105" y="163"/>
                    <a:pt x="105" y="163"/>
                  </a:cubicBezTo>
                  <a:moveTo>
                    <a:pt x="791" y="148"/>
                  </a:moveTo>
                  <a:cubicBezTo>
                    <a:pt x="781" y="158"/>
                    <a:pt x="781" y="158"/>
                    <a:pt x="781" y="158"/>
                  </a:cubicBezTo>
                  <a:cubicBezTo>
                    <a:pt x="788" y="165"/>
                    <a:pt x="794" y="172"/>
                    <a:pt x="800" y="180"/>
                  </a:cubicBezTo>
                  <a:cubicBezTo>
                    <a:pt x="811" y="172"/>
                    <a:pt x="811" y="172"/>
                    <a:pt x="811" y="172"/>
                  </a:cubicBezTo>
                  <a:cubicBezTo>
                    <a:pt x="804" y="164"/>
                    <a:pt x="798" y="156"/>
                    <a:pt x="791" y="148"/>
                  </a:cubicBezTo>
                  <a:moveTo>
                    <a:pt x="148" y="119"/>
                  </a:moveTo>
                  <a:cubicBezTo>
                    <a:pt x="141" y="126"/>
                    <a:pt x="133" y="133"/>
                    <a:pt x="126" y="140"/>
                  </a:cubicBezTo>
                  <a:cubicBezTo>
                    <a:pt x="136" y="150"/>
                    <a:pt x="136" y="150"/>
                    <a:pt x="136" y="150"/>
                  </a:cubicBezTo>
                  <a:cubicBezTo>
                    <a:pt x="143" y="142"/>
                    <a:pt x="150" y="135"/>
                    <a:pt x="157" y="129"/>
                  </a:cubicBezTo>
                  <a:cubicBezTo>
                    <a:pt x="148" y="119"/>
                    <a:pt x="148" y="119"/>
                    <a:pt x="148" y="119"/>
                  </a:cubicBezTo>
                  <a:moveTo>
                    <a:pt x="746" y="106"/>
                  </a:moveTo>
                  <a:cubicBezTo>
                    <a:pt x="737" y="116"/>
                    <a:pt x="737" y="116"/>
                    <a:pt x="737" y="116"/>
                  </a:cubicBezTo>
                  <a:cubicBezTo>
                    <a:pt x="745" y="122"/>
                    <a:pt x="752" y="129"/>
                    <a:pt x="760" y="136"/>
                  </a:cubicBezTo>
                  <a:cubicBezTo>
                    <a:pt x="769" y="126"/>
                    <a:pt x="769" y="126"/>
                    <a:pt x="769" y="126"/>
                  </a:cubicBezTo>
                  <a:cubicBezTo>
                    <a:pt x="761" y="119"/>
                    <a:pt x="754" y="112"/>
                    <a:pt x="746" y="106"/>
                  </a:cubicBezTo>
                  <a:moveTo>
                    <a:pt x="197" y="80"/>
                  </a:moveTo>
                  <a:cubicBezTo>
                    <a:pt x="188" y="86"/>
                    <a:pt x="180" y="92"/>
                    <a:pt x="172" y="99"/>
                  </a:cubicBezTo>
                  <a:cubicBezTo>
                    <a:pt x="180" y="109"/>
                    <a:pt x="180" y="109"/>
                    <a:pt x="180" y="109"/>
                  </a:cubicBezTo>
                  <a:cubicBezTo>
                    <a:pt x="188" y="103"/>
                    <a:pt x="196" y="97"/>
                    <a:pt x="204" y="91"/>
                  </a:cubicBezTo>
                  <a:cubicBezTo>
                    <a:pt x="197" y="80"/>
                    <a:pt x="197" y="80"/>
                    <a:pt x="197" y="80"/>
                  </a:cubicBezTo>
                  <a:moveTo>
                    <a:pt x="695" y="69"/>
                  </a:moveTo>
                  <a:cubicBezTo>
                    <a:pt x="688" y="81"/>
                    <a:pt x="688" y="81"/>
                    <a:pt x="688" y="81"/>
                  </a:cubicBezTo>
                  <a:cubicBezTo>
                    <a:pt x="697" y="86"/>
                    <a:pt x="705" y="91"/>
                    <a:pt x="714" y="97"/>
                  </a:cubicBezTo>
                  <a:cubicBezTo>
                    <a:pt x="721" y="87"/>
                    <a:pt x="721" y="87"/>
                    <a:pt x="721" y="87"/>
                  </a:cubicBezTo>
                  <a:cubicBezTo>
                    <a:pt x="713" y="81"/>
                    <a:pt x="704" y="75"/>
                    <a:pt x="695" y="69"/>
                  </a:cubicBezTo>
                  <a:moveTo>
                    <a:pt x="250" y="49"/>
                  </a:moveTo>
                  <a:cubicBezTo>
                    <a:pt x="241" y="53"/>
                    <a:pt x="232" y="58"/>
                    <a:pt x="223" y="64"/>
                  </a:cubicBezTo>
                  <a:cubicBezTo>
                    <a:pt x="230" y="75"/>
                    <a:pt x="230" y="75"/>
                    <a:pt x="230" y="75"/>
                  </a:cubicBezTo>
                  <a:cubicBezTo>
                    <a:pt x="239" y="70"/>
                    <a:pt x="247" y="65"/>
                    <a:pt x="256" y="60"/>
                  </a:cubicBezTo>
                  <a:cubicBezTo>
                    <a:pt x="250" y="49"/>
                    <a:pt x="250" y="49"/>
                    <a:pt x="250" y="49"/>
                  </a:cubicBezTo>
                  <a:moveTo>
                    <a:pt x="641" y="40"/>
                  </a:moveTo>
                  <a:cubicBezTo>
                    <a:pt x="635" y="52"/>
                    <a:pt x="635" y="52"/>
                    <a:pt x="635" y="52"/>
                  </a:cubicBezTo>
                  <a:cubicBezTo>
                    <a:pt x="644" y="56"/>
                    <a:pt x="653" y="61"/>
                    <a:pt x="662" y="66"/>
                  </a:cubicBezTo>
                  <a:cubicBezTo>
                    <a:pt x="669" y="54"/>
                    <a:pt x="669" y="54"/>
                    <a:pt x="669" y="54"/>
                  </a:cubicBezTo>
                  <a:cubicBezTo>
                    <a:pt x="659" y="49"/>
                    <a:pt x="650" y="44"/>
                    <a:pt x="641" y="40"/>
                  </a:cubicBezTo>
                  <a:moveTo>
                    <a:pt x="308" y="25"/>
                  </a:moveTo>
                  <a:cubicBezTo>
                    <a:pt x="298" y="28"/>
                    <a:pt x="288" y="32"/>
                    <a:pt x="279" y="36"/>
                  </a:cubicBezTo>
                  <a:cubicBezTo>
                    <a:pt x="284" y="48"/>
                    <a:pt x="284" y="48"/>
                    <a:pt x="284" y="48"/>
                  </a:cubicBezTo>
                  <a:cubicBezTo>
                    <a:pt x="293" y="44"/>
                    <a:pt x="302" y="40"/>
                    <a:pt x="312" y="37"/>
                  </a:cubicBezTo>
                  <a:cubicBezTo>
                    <a:pt x="308" y="25"/>
                    <a:pt x="308" y="25"/>
                    <a:pt x="308" y="25"/>
                  </a:cubicBezTo>
                  <a:moveTo>
                    <a:pt x="582" y="19"/>
                  </a:moveTo>
                  <a:cubicBezTo>
                    <a:pt x="579" y="31"/>
                    <a:pt x="579" y="31"/>
                    <a:pt x="579" y="31"/>
                  </a:cubicBezTo>
                  <a:cubicBezTo>
                    <a:pt x="588" y="34"/>
                    <a:pt x="598" y="37"/>
                    <a:pt x="607" y="41"/>
                  </a:cubicBezTo>
                  <a:cubicBezTo>
                    <a:pt x="612" y="28"/>
                    <a:pt x="612" y="28"/>
                    <a:pt x="612" y="28"/>
                  </a:cubicBezTo>
                  <a:cubicBezTo>
                    <a:pt x="602" y="25"/>
                    <a:pt x="592" y="22"/>
                    <a:pt x="582" y="19"/>
                  </a:cubicBezTo>
                  <a:moveTo>
                    <a:pt x="368" y="9"/>
                  </a:moveTo>
                  <a:cubicBezTo>
                    <a:pt x="357" y="10"/>
                    <a:pt x="347" y="13"/>
                    <a:pt x="337" y="16"/>
                  </a:cubicBezTo>
                  <a:cubicBezTo>
                    <a:pt x="341" y="28"/>
                    <a:pt x="341" y="28"/>
                    <a:pt x="341" y="28"/>
                  </a:cubicBezTo>
                  <a:cubicBezTo>
                    <a:pt x="350" y="26"/>
                    <a:pt x="360" y="24"/>
                    <a:pt x="370" y="22"/>
                  </a:cubicBezTo>
                  <a:cubicBezTo>
                    <a:pt x="368" y="9"/>
                    <a:pt x="368" y="9"/>
                    <a:pt x="368" y="9"/>
                  </a:cubicBezTo>
                  <a:moveTo>
                    <a:pt x="522" y="6"/>
                  </a:moveTo>
                  <a:cubicBezTo>
                    <a:pt x="520" y="18"/>
                    <a:pt x="520" y="18"/>
                    <a:pt x="520" y="18"/>
                  </a:cubicBezTo>
                  <a:cubicBezTo>
                    <a:pt x="530" y="20"/>
                    <a:pt x="540" y="22"/>
                    <a:pt x="550" y="24"/>
                  </a:cubicBezTo>
                  <a:cubicBezTo>
                    <a:pt x="552" y="11"/>
                    <a:pt x="552" y="11"/>
                    <a:pt x="552" y="11"/>
                  </a:cubicBezTo>
                  <a:cubicBezTo>
                    <a:pt x="542" y="9"/>
                    <a:pt x="532" y="7"/>
                    <a:pt x="522" y="6"/>
                  </a:cubicBezTo>
                  <a:moveTo>
                    <a:pt x="429" y="1"/>
                  </a:moveTo>
                  <a:cubicBezTo>
                    <a:pt x="419" y="2"/>
                    <a:pt x="408" y="3"/>
                    <a:pt x="398" y="4"/>
                  </a:cubicBezTo>
                  <a:cubicBezTo>
                    <a:pt x="400" y="17"/>
                    <a:pt x="400" y="17"/>
                    <a:pt x="400" y="17"/>
                  </a:cubicBezTo>
                  <a:cubicBezTo>
                    <a:pt x="410" y="16"/>
                    <a:pt x="420" y="15"/>
                    <a:pt x="430" y="14"/>
                  </a:cubicBezTo>
                  <a:cubicBezTo>
                    <a:pt x="429" y="1"/>
                    <a:pt x="429" y="1"/>
                    <a:pt x="429" y="1"/>
                  </a:cubicBezTo>
                  <a:moveTo>
                    <a:pt x="460" y="0"/>
                  </a:moveTo>
                  <a:cubicBezTo>
                    <a:pt x="460" y="14"/>
                    <a:pt x="460" y="14"/>
                    <a:pt x="460" y="14"/>
                  </a:cubicBezTo>
                  <a:cubicBezTo>
                    <a:pt x="470" y="14"/>
                    <a:pt x="480" y="14"/>
                    <a:pt x="490" y="15"/>
                  </a:cubicBezTo>
                  <a:cubicBezTo>
                    <a:pt x="491" y="2"/>
                    <a:pt x="491" y="2"/>
                    <a:pt x="491" y="2"/>
                  </a:cubicBezTo>
                  <a:cubicBezTo>
                    <a:pt x="480" y="1"/>
                    <a:pt x="470" y="0"/>
                    <a:pt x="46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18"/>
            <p:cNvSpPr>
              <a:spLocks noEditPoints="1"/>
            </p:cNvSpPr>
            <p:nvPr/>
          </p:nvSpPr>
          <p:spPr bwMode="auto">
            <a:xfrm>
              <a:off x="5218113" y="2555875"/>
              <a:ext cx="1755775" cy="1754188"/>
            </a:xfrm>
            <a:custGeom>
              <a:avLst/>
              <a:gdLst>
                <a:gd name="T0" fmla="*/ 259 w 467"/>
                <a:gd name="T1" fmla="*/ 466 h 467"/>
                <a:gd name="T2" fmla="*/ 214 w 467"/>
                <a:gd name="T3" fmla="*/ 467 h 467"/>
                <a:gd name="T4" fmla="*/ 206 w 467"/>
                <a:gd name="T5" fmla="*/ 461 h 467"/>
                <a:gd name="T6" fmla="*/ 294 w 467"/>
                <a:gd name="T7" fmla="*/ 460 h 467"/>
                <a:gd name="T8" fmla="*/ 188 w 467"/>
                <a:gd name="T9" fmla="*/ 463 h 467"/>
                <a:gd name="T10" fmla="*/ 310 w 467"/>
                <a:gd name="T11" fmla="*/ 450 h 467"/>
                <a:gd name="T12" fmla="*/ 139 w 467"/>
                <a:gd name="T13" fmla="*/ 442 h 467"/>
                <a:gd name="T14" fmla="*/ 139 w 467"/>
                <a:gd name="T15" fmla="*/ 442 h 467"/>
                <a:gd name="T16" fmla="*/ 359 w 467"/>
                <a:gd name="T17" fmla="*/ 431 h 467"/>
                <a:gd name="T18" fmla="*/ 121 w 467"/>
                <a:gd name="T19" fmla="*/ 438 h 467"/>
                <a:gd name="T20" fmla="*/ 371 w 467"/>
                <a:gd name="T21" fmla="*/ 417 h 467"/>
                <a:gd name="T22" fmla="*/ 80 w 467"/>
                <a:gd name="T23" fmla="*/ 404 h 467"/>
                <a:gd name="T24" fmla="*/ 80 w 467"/>
                <a:gd name="T25" fmla="*/ 404 h 467"/>
                <a:gd name="T26" fmla="*/ 413 w 467"/>
                <a:gd name="T27" fmla="*/ 384 h 467"/>
                <a:gd name="T28" fmla="*/ 64 w 467"/>
                <a:gd name="T29" fmla="*/ 395 h 467"/>
                <a:gd name="T30" fmla="*/ 420 w 467"/>
                <a:gd name="T31" fmla="*/ 367 h 467"/>
                <a:gd name="T32" fmla="*/ 36 w 467"/>
                <a:gd name="T33" fmla="*/ 350 h 467"/>
                <a:gd name="T34" fmla="*/ 36 w 467"/>
                <a:gd name="T35" fmla="*/ 350 h 467"/>
                <a:gd name="T36" fmla="*/ 450 w 467"/>
                <a:gd name="T37" fmla="*/ 323 h 467"/>
                <a:gd name="T38" fmla="*/ 24 w 467"/>
                <a:gd name="T39" fmla="*/ 336 h 467"/>
                <a:gd name="T40" fmla="*/ 452 w 467"/>
                <a:gd name="T41" fmla="*/ 305 h 467"/>
                <a:gd name="T42" fmla="*/ 10 w 467"/>
                <a:gd name="T43" fmla="*/ 285 h 467"/>
                <a:gd name="T44" fmla="*/ 10 w 467"/>
                <a:gd name="T45" fmla="*/ 285 h 467"/>
                <a:gd name="T46" fmla="*/ 464 w 467"/>
                <a:gd name="T47" fmla="*/ 271 h 467"/>
                <a:gd name="T48" fmla="*/ 5 w 467"/>
                <a:gd name="T49" fmla="*/ 250 h 467"/>
                <a:gd name="T50" fmla="*/ 5 w 467"/>
                <a:gd name="T51" fmla="*/ 250 h 467"/>
                <a:gd name="T52" fmla="*/ 463 w 467"/>
                <a:gd name="T53" fmla="*/ 234 h 467"/>
                <a:gd name="T54" fmla="*/ 1 w 467"/>
                <a:gd name="T55" fmla="*/ 215 h 467"/>
                <a:gd name="T56" fmla="*/ 1 w 467"/>
                <a:gd name="T57" fmla="*/ 215 h 467"/>
                <a:gd name="T58" fmla="*/ 465 w 467"/>
                <a:gd name="T59" fmla="*/ 199 h 467"/>
                <a:gd name="T60" fmla="*/ 7 w 467"/>
                <a:gd name="T61" fmla="*/ 198 h 467"/>
                <a:gd name="T62" fmla="*/ 447 w 467"/>
                <a:gd name="T63" fmla="*/ 149 h 467"/>
                <a:gd name="T64" fmla="*/ 17 w 467"/>
                <a:gd name="T65" fmla="*/ 146 h 467"/>
                <a:gd name="T66" fmla="*/ 17 w 467"/>
                <a:gd name="T67" fmla="*/ 146 h 467"/>
                <a:gd name="T68" fmla="*/ 443 w 467"/>
                <a:gd name="T69" fmla="*/ 131 h 467"/>
                <a:gd name="T70" fmla="*/ 28 w 467"/>
                <a:gd name="T71" fmla="*/ 131 h 467"/>
                <a:gd name="T72" fmla="*/ 411 w 467"/>
                <a:gd name="T73" fmla="*/ 89 h 467"/>
                <a:gd name="T74" fmla="*/ 54 w 467"/>
                <a:gd name="T75" fmla="*/ 85 h 467"/>
                <a:gd name="T76" fmla="*/ 54 w 467"/>
                <a:gd name="T77" fmla="*/ 85 h 467"/>
                <a:gd name="T78" fmla="*/ 402 w 467"/>
                <a:gd name="T79" fmla="*/ 73 h 467"/>
                <a:gd name="T80" fmla="*/ 69 w 467"/>
                <a:gd name="T81" fmla="*/ 74 h 467"/>
                <a:gd name="T82" fmla="*/ 359 w 467"/>
                <a:gd name="T83" fmla="*/ 42 h 467"/>
                <a:gd name="T84" fmla="*/ 107 w 467"/>
                <a:gd name="T85" fmla="*/ 37 h 467"/>
                <a:gd name="T86" fmla="*/ 107 w 467"/>
                <a:gd name="T87" fmla="*/ 37 h 467"/>
                <a:gd name="T88" fmla="*/ 346 w 467"/>
                <a:gd name="T89" fmla="*/ 29 h 467"/>
                <a:gd name="T90" fmla="*/ 125 w 467"/>
                <a:gd name="T91" fmla="*/ 32 h 467"/>
                <a:gd name="T92" fmla="*/ 295 w 467"/>
                <a:gd name="T93" fmla="*/ 13 h 467"/>
                <a:gd name="T94" fmla="*/ 173 w 467"/>
                <a:gd name="T95" fmla="*/ 8 h 467"/>
                <a:gd name="T96" fmla="*/ 173 w 467"/>
                <a:gd name="T97" fmla="*/ 8 h 467"/>
                <a:gd name="T98" fmla="*/ 279 w 467"/>
                <a:gd name="T99" fmla="*/ 5 h 467"/>
                <a:gd name="T100" fmla="*/ 191 w 467"/>
                <a:gd name="T101" fmla="*/ 9 h 467"/>
                <a:gd name="T102" fmla="*/ 226 w 467"/>
                <a:gd name="T103" fmla="*/ 0 h 467"/>
                <a:gd name="T104" fmla="*/ 234 w 467"/>
                <a:gd name="T105"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467">
                  <a:moveTo>
                    <a:pt x="258" y="462"/>
                  </a:moveTo>
                  <a:cubicBezTo>
                    <a:pt x="253" y="462"/>
                    <a:pt x="247" y="463"/>
                    <a:pt x="241" y="463"/>
                  </a:cubicBezTo>
                  <a:cubicBezTo>
                    <a:pt x="241" y="467"/>
                    <a:pt x="241" y="467"/>
                    <a:pt x="241" y="467"/>
                  </a:cubicBezTo>
                  <a:cubicBezTo>
                    <a:pt x="247" y="467"/>
                    <a:pt x="253" y="467"/>
                    <a:pt x="259" y="466"/>
                  </a:cubicBezTo>
                  <a:cubicBezTo>
                    <a:pt x="258" y="462"/>
                    <a:pt x="258" y="462"/>
                    <a:pt x="258" y="462"/>
                  </a:cubicBezTo>
                  <a:moveTo>
                    <a:pt x="206" y="461"/>
                  </a:moveTo>
                  <a:cubicBezTo>
                    <a:pt x="206" y="466"/>
                    <a:pt x="206" y="466"/>
                    <a:pt x="206" y="466"/>
                  </a:cubicBezTo>
                  <a:cubicBezTo>
                    <a:pt x="208" y="466"/>
                    <a:pt x="211" y="466"/>
                    <a:pt x="214" y="467"/>
                  </a:cubicBezTo>
                  <a:cubicBezTo>
                    <a:pt x="217" y="467"/>
                    <a:pt x="220" y="467"/>
                    <a:pt x="223" y="467"/>
                  </a:cubicBezTo>
                  <a:cubicBezTo>
                    <a:pt x="223" y="463"/>
                    <a:pt x="223" y="463"/>
                    <a:pt x="223" y="463"/>
                  </a:cubicBezTo>
                  <a:cubicBezTo>
                    <a:pt x="220" y="462"/>
                    <a:pt x="217" y="462"/>
                    <a:pt x="215" y="462"/>
                  </a:cubicBezTo>
                  <a:cubicBezTo>
                    <a:pt x="212" y="462"/>
                    <a:pt x="209" y="462"/>
                    <a:pt x="206" y="461"/>
                  </a:cubicBezTo>
                  <a:moveTo>
                    <a:pt x="293" y="455"/>
                  </a:moveTo>
                  <a:cubicBezTo>
                    <a:pt x="287" y="457"/>
                    <a:pt x="281" y="458"/>
                    <a:pt x="276" y="459"/>
                  </a:cubicBezTo>
                  <a:cubicBezTo>
                    <a:pt x="277" y="464"/>
                    <a:pt x="277" y="464"/>
                    <a:pt x="277" y="464"/>
                  </a:cubicBezTo>
                  <a:cubicBezTo>
                    <a:pt x="282" y="462"/>
                    <a:pt x="288" y="461"/>
                    <a:pt x="294" y="460"/>
                  </a:cubicBezTo>
                  <a:cubicBezTo>
                    <a:pt x="293" y="455"/>
                    <a:pt x="293" y="455"/>
                    <a:pt x="293" y="455"/>
                  </a:cubicBezTo>
                  <a:moveTo>
                    <a:pt x="172" y="455"/>
                  </a:moveTo>
                  <a:cubicBezTo>
                    <a:pt x="170" y="459"/>
                    <a:pt x="170" y="459"/>
                    <a:pt x="170" y="459"/>
                  </a:cubicBezTo>
                  <a:cubicBezTo>
                    <a:pt x="176" y="460"/>
                    <a:pt x="182" y="462"/>
                    <a:pt x="188" y="463"/>
                  </a:cubicBezTo>
                  <a:cubicBezTo>
                    <a:pt x="189" y="459"/>
                    <a:pt x="189" y="459"/>
                    <a:pt x="189" y="459"/>
                  </a:cubicBezTo>
                  <a:cubicBezTo>
                    <a:pt x="183" y="457"/>
                    <a:pt x="177" y="456"/>
                    <a:pt x="172" y="455"/>
                  </a:cubicBezTo>
                  <a:moveTo>
                    <a:pt x="326" y="443"/>
                  </a:moveTo>
                  <a:cubicBezTo>
                    <a:pt x="321" y="446"/>
                    <a:pt x="315" y="448"/>
                    <a:pt x="310" y="450"/>
                  </a:cubicBezTo>
                  <a:cubicBezTo>
                    <a:pt x="311" y="454"/>
                    <a:pt x="311" y="454"/>
                    <a:pt x="311" y="454"/>
                  </a:cubicBezTo>
                  <a:cubicBezTo>
                    <a:pt x="317" y="452"/>
                    <a:pt x="323" y="450"/>
                    <a:pt x="328" y="447"/>
                  </a:cubicBezTo>
                  <a:cubicBezTo>
                    <a:pt x="326" y="443"/>
                    <a:pt x="326" y="443"/>
                    <a:pt x="326" y="443"/>
                  </a:cubicBezTo>
                  <a:moveTo>
                    <a:pt x="139" y="442"/>
                  </a:moveTo>
                  <a:cubicBezTo>
                    <a:pt x="137" y="446"/>
                    <a:pt x="137" y="446"/>
                    <a:pt x="137" y="446"/>
                  </a:cubicBezTo>
                  <a:cubicBezTo>
                    <a:pt x="142" y="449"/>
                    <a:pt x="148" y="451"/>
                    <a:pt x="153" y="453"/>
                  </a:cubicBezTo>
                  <a:cubicBezTo>
                    <a:pt x="155" y="449"/>
                    <a:pt x="155" y="449"/>
                    <a:pt x="155" y="449"/>
                  </a:cubicBezTo>
                  <a:cubicBezTo>
                    <a:pt x="149" y="447"/>
                    <a:pt x="144" y="445"/>
                    <a:pt x="139" y="442"/>
                  </a:cubicBezTo>
                  <a:moveTo>
                    <a:pt x="357" y="427"/>
                  </a:moveTo>
                  <a:cubicBezTo>
                    <a:pt x="352" y="430"/>
                    <a:pt x="347" y="433"/>
                    <a:pt x="342" y="436"/>
                  </a:cubicBezTo>
                  <a:cubicBezTo>
                    <a:pt x="344" y="440"/>
                    <a:pt x="344" y="440"/>
                    <a:pt x="344" y="440"/>
                  </a:cubicBezTo>
                  <a:cubicBezTo>
                    <a:pt x="349" y="437"/>
                    <a:pt x="354" y="434"/>
                    <a:pt x="359" y="431"/>
                  </a:cubicBezTo>
                  <a:cubicBezTo>
                    <a:pt x="357" y="427"/>
                    <a:pt x="357" y="427"/>
                    <a:pt x="357" y="427"/>
                  </a:cubicBezTo>
                  <a:moveTo>
                    <a:pt x="108" y="426"/>
                  </a:moveTo>
                  <a:cubicBezTo>
                    <a:pt x="105" y="429"/>
                    <a:pt x="105" y="429"/>
                    <a:pt x="105" y="429"/>
                  </a:cubicBezTo>
                  <a:cubicBezTo>
                    <a:pt x="110" y="433"/>
                    <a:pt x="116" y="436"/>
                    <a:pt x="121" y="438"/>
                  </a:cubicBezTo>
                  <a:cubicBezTo>
                    <a:pt x="123" y="435"/>
                    <a:pt x="123" y="435"/>
                    <a:pt x="123" y="435"/>
                  </a:cubicBezTo>
                  <a:cubicBezTo>
                    <a:pt x="118" y="432"/>
                    <a:pt x="113" y="429"/>
                    <a:pt x="108" y="426"/>
                  </a:cubicBezTo>
                  <a:moveTo>
                    <a:pt x="385" y="406"/>
                  </a:moveTo>
                  <a:cubicBezTo>
                    <a:pt x="381" y="410"/>
                    <a:pt x="376" y="413"/>
                    <a:pt x="371" y="417"/>
                  </a:cubicBezTo>
                  <a:cubicBezTo>
                    <a:pt x="374" y="420"/>
                    <a:pt x="374" y="420"/>
                    <a:pt x="374" y="420"/>
                  </a:cubicBezTo>
                  <a:cubicBezTo>
                    <a:pt x="379" y="417"/>
                    <a:pt x="384" y="413"/>
                    <a:pt x="388" y="409"/>
                  </a:cubicBezTo>
                  <a:cubicBezTo>
                    <a:pt x="385" y="406"/>
                    <a:pt x="385" y="406"/>
                    <a:pt x="385" y="406"/>
                  </a:cubicBezTo>
                  <a:moveTo>
                    <a:pt x="80" y="404"/>
                  </a:moveTo>
                  <a:cubicBezTo>
                    <a:pt x="77" y="407"/>
                    <a:pt x="77" y="407"/>
                    <a:pt x="77" y="407"/>
                  </a:cubicBezTo>
                  <a:cubicBezTo>
                    <a:pt x="82" y="411"/>
                    <a:pt x="86" y="415"/>
                    <a:pt x="91" y="419"/>
                  </a:cubicBezTo>
                  <a:cubicBezTo>
                    <a:pt x="93" y="415"/>
                    <a:pt x="93" y="415"/>
                    <a:pt x="93" y="415"/>
                  </a:cubicBezTo>
                  <a:cubicBezTo>
                    <a:pt x="89" y="412"/>
                    <a:pt x="84" y="408"/>
                    <a:pt x="80" y="404"/>
                  </a:cubicBezTo>
                  <a:moveTo>
                    <a:pt x="409" y="381"/>
                  </a:moveTo>
                  <a:cubicBezTo>
                    <a:pt x="406" y="385"/>
                    <a:pt x="402" y="389"/>
                    <a:pt x="398" y="394"/>
                  </a:cubicBezTo>
                  <a:cubicBezTo>
                    <a:pt x="401" y="397"/>
                    <a:pt x="401" y="397"/>
                    <a:pt x="401" y="397"/>
                  </a:cubicBezTo>
                  <a:cubicBezTo>
                    <a:pt x="405" y="392"/>
                    <a:pt x="409" y="388"/>
                    <a:pt x="413" y="384"/>
                  </a:cubicBezTo>
                  <a:cubicBezTo>
                    <a:pt x="409" y="381"/>
                    <a:pt x="409" y="381"/>
                    <a:pt x="409" y="381"/>
                  </a:cubicBezTo>
                  <a:moveTo>
                    <a:pt x="56" y="379"/>
                  </a:moveTo>
                  <a:cubicBezTo>
                    <a:pt x="52" y="381"/>
                    <a:pt x="52" y="381"/>
                    <a:pt x="52" y="381"/>
                  </a:cubicBezTo>
                  <a:cubicBezTo>
                    <a:pt x="56" y="386"/>
                    <a:pt x="60" y="391"/>
                    <a:pt x="64" y="395"/>
                  </a:cubicBezTo>
                  <a:cubicBezTo>
                    <a:pt x="67" y="392"/>
                    <a:pt x="67" y="392"/>
                    <a:pt x="67" y="392"/>
                  </a:cubicBezTo>
                  <a:cubicBezTo>
                    <a:pt x="63" y="388"/>
                    <a:pt x="59" y="383"/>
                    <a:pt x="56" y="379"/>
                  </a:cubicBezTo>
                  <a:moveTo>
                    <a:pt x="430" y="352"/>
                  </a:moveTo>
                  <a:cubicBezTo>
                    <a:pt x="427" y="357"/>
                    <a:pt x="424" y="362"/>
                    <a:pt x="420" y="367"/>
                  </a:cubicBezTo>
                  <a:cubicBezTo>
                    <a:pt x="424" y="369"/>
                    <a:pt x="424" y="369"/>
                    <a:pt x="424" y="369"/>
                  </a:cubicBezTo>
                  <a:cubicBezTo>
                    <a:pt x="427" y="365"/>
                    <a:pt x="431" y="360"/>
                    <a:pt x="434" y="354"/>
                  </a:cubicBezTo>
                  <a:cubicBezTo>
                    <a:pt x="430" y="352"/>
                    <a:pt x="430" y="352"/>
                    <a:pt x="430" y="352"/>
                  </a:cubicBezTo>
                  <a:moveTo>
                    <a:pt x="36" y="350"/>
                  </a:moveTo>
                  <a:cubicBezTo>
                    <a:pt x="32" y="352"/>
                    <a:pt x="32" y="352"/>
                    <a:pt x="32" y="352"/>
                  </a:cubicBezTo>
                  <a:cubicBezTo>
                    <a:pt x="35" y="357"/>
                    <a:pt x="38" y="362"/>
                    <a:pt x="42" y="367"/>
                  </a:cubicBezTo>
                  <a:cubicBezTo>
                    <a:pt x="45" y="365"/>
                    <a:pt x="45" y="365"/>
                    <a:pt x="45" y="365"/>
                  </a:cubicBezTo>
                  <a:cubicBezTo>
                    <a:pt x="42" y="360"/>
                    <a:pt x="39" y="355"/>
                    <a:pt x="36" y="350"/>
                  </a:cubicBezTo>
                  <a:moveTo>
                    <a:pt x="446" y="321"/>
                  </a:moveTo>
                  <a:cubicBezTo>
                    <a:pt x="443" y="326"/>
                    <a:pt x="441" y="332"/>
                    <a:pt x="438" y="337"/>
                  </a:cubicBezTo>
                  <a:cubicBezTo>
                    <a:pt x="442" y="339"/>
                    <a:pt x="442" y="339"/>
                    <a:pt x="442" y="339"/>
                  </a:cubicBezTo>
                  <a:cubicBezTo>
                    <a:pt x="445" y="333"/>
                    <a:pt x="448" y="328"/>
                    <a:pt x="450" y="323"/>
                  </a:cubicBezTo>
                  <a:cubicBezTo>
                    <a:pt x="446" y="321"/>
                    <a:pt x="446" y="321"/>
                    <a:pt x="446" y="321"/>
                  </a:cubicBezTo>
                  <a:moveTo>
                    <a:pt x="20" y="318"/>
                  </a:moveTo>
                  <a:cubicBezTo>
                    <a:pt x="16" y="320"/>
                    <a:pt x="16" y="320"/>
                    <a:pt x="16" y="320"/>
                  </a:cubicBezTo>
                  <a:cubicBezTo>
                    <a:pt x="18" y="325"/>
                    <a:pt x="21" y="331"/>
                    <a:pt x="24" y="336"/>
                  </a:cubicBezTo>
                  <a:cubicBezTo>
                    <a:pt x="28" y="335"/>
                    <a:pt x="28" y="335"/>
                    <a:pt x="28" y="335"/>
                  </a:cubicBezTo>
                  <a:cubicBezTo>
                    <a:pt x="25" y="329"/>
                    <a:pt x="23" y="324"/>
                    <a:pt x="20" y="318"/>
                  </a:cubicBezTo>
                  <a:moveTo>
                    <a:pt x="457" y="288"/>
                  </a:moveTo>
                  <a:cubicBezTo>
                    <a:pt x="455" y="293"/>
                    <a:pt x="454" y="299"/>
                    <a:pt x="452" y="305"/>
                  </a:cubicBezTo>
                  <a:cubicBezTo>
                    <a:pt x="456" y="306"/>
                    <a:pt x="456" y="306"/>
                    <a:pt x="456" y="306"/>
                  </a:cubicBezTo>
                  <a:cubicBezTo>
                    <a:pt x="458" y="300"/>
                    <a:pt x="459" y="294"/>
                    <a:pt x="461" y="289"/>
                  </a:cubicBezTo>
                  <a:cubicBezTo>
                    <a:pt x="457" y="288"/>
                    <a:pt x="457" y="288"/>
                    <a:pt x="457" y="288"/>
                  </a:cubicBezTo>
                  <a:moveTo>
                    <a:pt x="10" y="285"/>
                  </a:moveTo>
                  <a:cubicBezTo>
                    <a:pt x="6" y="286"/>
                    <a:pt x="6" y="286"/>
                    <a:pt x="6" y="286"/>
                  </a:cubicBezTo>
                  <a:cubicBezTo>
                    <a:pt x="7" y="292"/>
                    <a:pt x="9" y="298"/>
                    <a:pt x="10" y="303"/>
                  </a:cubicBezTo>
                  <a:cubicBezTo>
                    <a:pt x="15" y="302"/>
                    <a:pt x="15" y="302"/>
                    <a:pt x="15" y="302"/>
                  </a:cubicBezTo>
                  <a:cubicBezTo>
                    <a:pt x="13" y="296"/>
                    <a:pt x="11" y="291"/>
                    <a:pt x="10" y="285"/>
                  </a:cubicBezTo>
                  <a:moveTo>
                    <a:pt x="462" y="252"/>
                  </a:moveTo>
                  <a:cubicBezTo>
                    <a:pt x="462" y="253"/>
                    <a:pt x="462" y="253"/>
                    <a:pt x="462" y="253"/>
                  </a:cubicBezTo>
                  <a:cubicBezTo>
                    <a:pt x="462" y="259"/>
                    <a:pt x="461" y="264"/>
                    <a:pt x="460" y="270"/>
                  </a:cubicBezTo>
                  <a:cubicBezTo>
                    <a:pt x="464" y="271"/>
                    <a:pt x="464" y="271"/>
                    <a:pt x="464" y="271"/>
                  </a:cubicBezTo>
                  <a:cubicBezTo>
                    <a:pt x="465" y="265"/>
                    <a:pt x="466" y="259"/>
                    <a:pt x="466" y="253"/>
                  </a:cubicBezTo>
                  <a:cubicBezTo>
                    <a:pt x="467" y="252"/>
                    <a:pt x="467" y="252"/>
                    <a:pt x="467" y="252"/>
                  </a:cubicBezTo>
                  <a:cubicBezTo>
                    <a:pt x="462" y="252"/>
                    <a:pt x="462" y="252"/>
                    <a:pt x="462" y="252"/>
                  </a:cubicBezTo>
                  <a:moveTo>
                    <a:pt x="5" y="250"/>
                  </a:moveTo>
                  <a:cubicBezTo>
                    <a:pt x="0" y="251"/>
                    <a:pt x="0" y="251"/>
                    <a:pt x="0" y="251"/>
                  </a:cubicBezTo>
                  <a:cubicBezTo>
                    <a:pt x="1" y="257"/>
                    <a:pt x="2" y="262"/>
                    <a:pt x="2" y="268"/>
                  </a:cubicBezTo>
                  <a:cubicBezTo>
                    <a:pt x="7" y="268"/>
                    <a:pt x="7" y="268"/>
                    <a:pt x="7" y="268"/>
                  </a:cubicBezTo>
                  <a:cubicBezTo>
                    <a:pt x="6" y="262"/>
                    <a:pt x="5" y="256"/>
                    <a:pt x="5" y="250"/>
                  </a:cubicBezTo>
                  <a:moveTo>
                    <a:pt x="467" y="217"/>
                  </a:moveTo>
                  <a:cubicBezTo>
                    <a:pt x="462" y="217"/>
                    <a:pt x="462" y="217"/>
                    <a:pt x="462" y="217"/>
                  </a:cubicBezTo>
                  <a:cubicBezTo>
                    <a:pt x="463" y="223"/>
                    <a:pt x="463" y="228"/>
                    <a:pt x="463" y="234"/>
                  </a:cubicBezTo>
                  <a:cubicBezTo>
                    <a:pt x="463" y="234"/>
                    <a:pt x="463" y="234"/>
                    <a:pt x="463" y="234"/>
                  </a:cubicBezTo>
                  <a:cubicBezTo>
                    <a:pt x="467" y="234"/>
                    <a:pt x="467" y="234"/>
                    <a:pt x="467" y="234"/>
                  </a:cubicBezTo>
                  <a:cubicBezTo>
                    <a:pt x="467" y="234"/>
                    <a:pt x="467" y="234"/>
                    <a:pt x="467" y="234"/>
                  </a:cubicBezTo>
                  <a:cubicBezTo>
                    <a:pt x="467" y="228"/>
                    <a:pt x="467" y="222"/>
                    <a:pt x="467" y="217"/>
                  </a:cubicBezTo>
                  <a:moveTo>
                    <a:pt x="1" y="215"/>
                  </a:moveTo>
                  <a:cubicBezTo>
                    <a:pt x="0" y="221"/>
                    <a:pt x="0" y="227"/>
                    <a:pt x="0" y="233"/>
                  </a:cubicBezTo>
                  <a:cubicBezTo>
                    <a:pt x="4" y="233"/>
                    <a:pt x="4" y="233"/>
                    <a:pt x="4" y="233"/>
                  </a:cubicBezTo>
                  <a:cubicBezTo>
                    <a:pt x="4" y="227"/>
                    <a:pt x="5" y="221"/>
                    <a:pt x="5" y="215"/>
                  </a:cubicBezTo>
                  <a:cubicBezTo>
                    <a:pt x="1" y="215"/>
                    <a:pt x="1" y="215"/>
                    <a:pt x="1" y="215"/>
                  </a:cubicBezTo>
                  <a:moveTo>
                    <a:pt x="461" y="181"/>
                  </a:moveTo>
                  <a:cubicBezTo>
                    <a:pt x="457" y="182"/>
                    <a:pt x="457" y="182"/>
                    <a:pt x="457" y="182"/>
                  </a:cubicBezTo>
                  <a:cubicBezTo>
                    <a:pt x="458" y="188"/>
                    <a:pt x="460" y="194"/>
                    <a:pt x="460" y="199"/>
                  </a:cubicBezTo>
                  <a:cubicBezTo>
                    <a:pt x="465" y="199"/>
                    <a:pt x="465" y="199"/>
                    <a:pt x="465" y="199"/>
                  </a:cubicBezTo>
                  <a:cubicBezTo>
                    <a:pt x="464" y="193"/>
                    <a:pt x="463" y="187"/>
                    <a:pt x="461" y="181"/>
                  </a:cubicBezTo>
                  <a:moveTo>
                    <a:pt x="6" y="180"/>
                  </a:moveTo>
                  <a:cubicBezTo>
                    <a:pt x="5" y="185"/>
                    <a:pt x="4" y="191"/>
                    <a:pt x="3" y="197"/>
                  </a:cubicBezTo>
                  <a:cubicBezTo>
                    <a:pt x="7" y="198"/>
                    <a:pt x="7" y="198"/>
                    <a:pt x="7" y="198"/>
                  </a:cubicBezTo>
                  <a:cubicBezTo>
                    <a:pt x="8" y="192"/>
                    <a:pt x="9" y="186"/>
                    <a:pt x="10" y="181"/>
                  </a:cubicBezTo>
                  <a:cubicBezTo>
                    <a:pt x="6" y="180"/>
                    <a:pt x="6" y="180"/>
                    <a:pt x="6" y="180"/>
                  </a:cubicBezTo>
                  <a:moveTo>
                    <a:pt x="451" y="147"/>
                  </a:moveTo>
                  <a:cubicBezTo>
                    <a:pt x="447" y="149"/>
                    <a:pt x="447" y="149"/>
                    <a:pt x="447" y="149"/>
                  </a:cubicBezTo>
                  <a:cubicBezTo>
                    <a:pt x="449" y="154"/>
                    <a:pt x="451" y="160"/>
                    <a:pt x="453" y="165"/>
                  </a:cubicBezTo>
                  <a:cubicBezTo>
                    <a:pt x="457" y="164"/>
                    <a:pt x="457" y="164"/>
                    <a:pt x="457" y="164"/>
                  </a:cubicBezTo>
                  <a:cubicBezTo>
                    <a:pt x="455" y="158"/>
                    <a:pt x="453" y="152"/>
                    <a:pt x="451" y="147"/>
                  </a:cubicBezTo>
                  <a:moveTo>
                    <a:pt x="17" y="146"/>
                  </a:moveTo>
                  <a:cubicBezTo>
                    <a:pt x="15" y="151"/>
                    <a:pt x="13" y="157"/>
                    <a:pt x="11" y="162"/>
                  </a:cubicBezTo>
                  <a:cubicBezTo>
                    <a:pt x="15" y="164"/>
                    <a:pt x="15" y="164"/>
                    <a:pt x="15" y="164"/>
                  </a:cubicBezTo>
                  <a:cubicBezTo>
                    <a:pt x="17" y="158"/>
                    <a:pt x="19" y="152"/>
                    <a:pt x="21" y="147"/>
                  </a:cubicBezTo>
                  <a:cubicBezTo>
                    <a:pt x="17" y="146"/>
                    <a:pt x="17" y="146"/>
                    <a:pt x="17" y="146"/>
                  </a:cubicBezTo>
                  <a:moveTo>
                    <a:pt x="435" y="115"/>
                  </a:moveTo>
                  <a:cubicBezTo>
                    <a:pt x="431" y="118"/>
                    <a:pt x="431" y="118"/>
                    <a:pt x="431" y="118"/>
                  </a:cubicBezTo>
                  <a:cubicBezTo>
                    <a:pt x="434" y="122"/>
                    <a:pt x="437" y="127"/>
                    <a:pt x="439" y="133"/>
                  </a:cubicBezTo>
                  <a:cubicBezTo>
                    <a:pt x="443" y="131"/>
                    <a:pt x="443" y="131"/>
                    <a:pt x="443" y="131"/>
                  </a:cubicBezTo>
                  <a:cubicBezTo>
                    <a:pt x="441" y="125"/>
                    <a:pt x="438" y="120"/>
                    <a:pt x="435" y="115"/>
                  </a:cubicBezTo>
                  <a:moveTo>
                    <a:pt x="33" y="113"/>
                  </a:moveTo>
                  <a:cubicBezTo>
                    <a:pt x="30" y="119"/>
                    <a:pt x="27" y="124"/>
                    <a:pt x="25" y="129"/>
                  </a:cubicBezTo>
                  <a:cubicBezTo>
                    <a:pt x="28" y="131"/>
                    <a:pt x="28" y="131"/>
                    <a:pt x="28" y="131"/>
                  </a:cubicBezTo>
                  <a:cubicBezTo>
                    <a:pt x="31" y="126"/>
                    <a:pt x="34" y="121"/>
                    <a:pt x="37" y="116"/>
                  </a:cubicBezTo>
                  <a:cubicBezTo>
                    <a:pt x="33" y="113"/>
                    <a:pt x="33" y="113"/>
                    <a:pt x="33" y="113"/>
                  </a:cubicBezTo>
                  <a:moveTo>
                    <a:pt x="414" y="86"/>
                  </a:moveTo>
                  <a:cubicBezTo>
                    <a:pt x="411" y="89"/>
                    <a:pt x="411" y="89"/>
                    <a:pt x="411" y="89"/>
                  </a:cubicBezTo>
                  <a:cubicBezTo>
                    <a:pt x="415" y="93"/>
                    <a:pt x="418" y="98"/>
                    <a:pt x="422" y="103"/>
                  </a:cubicBezTo>
                  <a:cubicBezTo>
                    <a:pt x="425" y="100"/>
                    <a:pt x="425" y="100"/>
                    <a:pt x="425" y="100"/>
                  </a:cubicBezTo>
                  <a:cubicBezTo>
                    <a:pt x="422" y="95"/>
                    <a:pt x="418" y="90"/>
                    <a:pt x="414" y="86"/>
                  </a:cubicBezTo>
                  <a:moveTo>
                    <a:pt x="54" y="85"/>
                  </a:moveTo>
                  <a:cubicBezTo>
                    <a:pt x="50" y="89"/>
                    <a:pt x="46" y="94"/>
                    <a:pt x="43" y="99"/>
                  </a:cubicBezTo>
                  <a:cubicBezTo>
                    <a:pt x="47" y="101"/>
                    <a:pt x="47" y="101"/>
                    <a:pt x="47" y="101"/>
                  </a:cubicBezTo>
                  <a:cubicBezTo>
                    <a:pt x="50" y="96"/>
                    <a:pt x="53" y="92"/>
                    <a:pt x="57" y="87"/>
                  </a:cubicBezTo>
                  <a:cubicBezTo>
                    <a:pt x="54" y="85"/>
                    <a:pt x="54" y="85"/>
                    <a:pt x="54" y="85"/>
                  </a:cubicBezTo>
                  <a:moveTo>
                    <a:pt x="390" y="60"/>
                  </a:moveTo>
                  <a:cubicBezTo>
                    <a:pt x="387" y="63"/>
                    <a:pt x="387" y="63"/>
                    <a:pt x="387" y="63"/>
                  </a:cubicBezTo>
                  <a:cubicBezTo>
                    <a:pt x="391" y="67"/>
                    <a:pt x="395" y="71"/>
                    <a:pt x="399" y="75"/>
                  </a:cubicBezTo>
                  <a:cubicBezTo>
                    <a:pt x="402" y="73"/>
                    <a:pt x="402" y="73"/>
                    <a:pt x="402" y="73"/>
                  </a:cubicBezTo>
                  <a:cubicBezTo>
                    <a:pt x="398" y="68"/>
                    <a:pt x="394" y="64"/>
                    <a:pt x="390" y="60"/>
                  </a:cubicBezTo>
                  <a:moveTo>
                    <a:pt x="79" y="59"/>
                  </a:moveTo>
                  <a:cubicBezTo>
                    <a:pt x="74" y="63"/>
                    <a:pt x="70" y="67"/>
                    <a:pt x="66" y="71"/>
                  </a:cubicBezTo>
                  <a:cubicBezTo>
                    <a:pt x="69" y="74"/>
                    <a:pt x="69" y="74"/>
                    <a:pt x="69" y="74"/>
                  </a:cubicBezTo>
                  <a:cubicBezTo>
                    <a:pt x="73" y="70"/>
                    <a:pt x="77" y="66"/>
                    <a:pt x="82" y="62"/>
                  </a:cubicBezTo>
                  <a:cubicBezTo>
                    <a:pt x="79" y="59"/>
                    <a:pt x="79" y="59"/>
                    <a:pt x="79" y="59"/>
                  </a:cubicBezTo>
                  <a:moveTo>
                    <a:pt x="361" y="38"/>
                  </a:moveTo>
                  <a:cubicBezTo>
                    <a:pt x="359" y="42"/>
                    <a:pt x="359" y="42"/>
                    <a:pt x="359" y="42"/>
                  </a:cubicBezTo>
                  <a:cubicBezTo>
                    <a:pt x="364" y="45"/>
                    <a:pt x="369" y="48"/>
                    <a:pt x="373" y="52"/>
                  </a:cubicBezTo>
                  <a:cubicBezTo>
                    <a:pt x="376" y="48"/>
                    <a:pt x="376" y="48"/>
                    <a:pt x="376" y="48"/>
                  </a:cubicBezTo>
                  <a:cubicBezTo>
                    <a:pt x="371" y="45"/>
                    <a:pt x="366" y="41"/>
                    <a:pt x="361" y="38"/>
                  </a:cubicBezTo>
                  <a:moveTo>
                    <a:pt x="107" y="37"/>
                  </a:moveTo>
                  <a:cubicBezTo>
                    <a:pt x="102" y="41"/>
                    <a:pt x="97" y="44"/>
                    <a:pt x="93" y="47"/>
                  </a:cubicBezTo>
                  <a:cubicBezTo>
                    <a:pt x="95" y="51"/>
                    <a:pt x="95" y="51"/>
                    <a:pt x="95" y="51"/>
                  </a:cubicBezTo>
                  <a:cubicBezTo>
                    <a:pt x="100" y="47"/>
                    <a:pt x="105" y="44"/>
                    <a:pt x="110" y="41"/>
                  </a:cubicBezTo>
                  <a:cubicBezTo>
                    <a:pt x="107" y="37"/>
                    <a:pt x="107" y="37"/>
                    <a:pt x="107" y="37"/>
                  </a:cubicBezTo>
                  <a:moveTo>
                    <a:pt x="330" y="21"/>
                  </a:moveTo>
                  <a:cubicBezTo>
                    <a:pt x="328" y="25"/>
                    <a:pt x="328" y="25"/>
                    <a:pt x="328" y="25"/>
                  </a:cubicBezTo>
                  <a:cubicBezTo>
                    <a:pt x="333" y="27"/>
                    <a:pt x="339" y="30"/>
                    <a:pt x="344" y="33"/>
                  </a:cubicBezTo>
                  <a:cubicBezTo>
                    <a:pt x="346" y="29"/>
                    <a:pt x="346" y="29"/>
                    <a:pt x="346" y="29"/>
                  </a:cubicBezTo>
                  <a:cubicBezTo>
                    <a:pt x="341" y="26"/>
                    <a:pt x="335" y="23"/>
                    <a:pt x="330" y="21"/>
                  </a:cubicBezTo>
                  <a:moveTo>
                    <a:pt x="139" y="20"/>
                  </a:moveTo>
                  <a:cubicBezTo>
                    <a:pt x="133" y="23"/>
                    <a:pt x="128" y="25"/>
                    <a:pt x="123" y="28"/>
                  </a:cubicBezTo>
                  <a:cubicBezTo>
                    <a:pt x="125" y="32"/>
                    <a:pt x="125" y="32"/>
                    <a:pt x="125" y="32"/>
                  </a:cubicBezTo>
                  <a:cubicBezTo>
                    <a:pt x="130" y="29"/>
                    <a:pt x="135" y="27"/>
                    <a:pt x="141" y="24"/>
                  </a:cubicBezTo>
                  <a:cubicBezTo>
                    <a:pt x="139" y="20"/>
                    <a:pt x="139" y="20"/>
                    <a:pt x="139" y="20"/>
                  </a:cubicBezTo>
                  <a:moveTo>
                    <a:pt x="296" y="9"/>
                  </a:moveTo>
                  <a:cubicBezTo>
                    <a:pt x="295" y="13"/>
                    <a:pt x="295" y="13"/>
                    <a:pt x="295" y="13"/>
                  </a:cubicBezTo>
                  <a:cubicBezTo>
                    <a:pt x="301" y="14"/>
                    <a:pt x="306" y="16"/>
                    <a:pt x="312" y="18"/>
                  </a:cubicBezTo>
                  <a:cubicBezTo>
                    <a:pt x="313" y="14"/>
                    <a:pt x="313" y="14"/>
                    <a:pt x="313" y="14"/>
                  </a:cubicBezTo>
                  <a:cubicBezTo>
                    <a:pt x="308" y="12"/>
                    <a:pt x="302" y="10"/>
                    <a:pt x="296" y="9"/>
                  </a:cubicBezTo>
                  <a:moveTo>
                    <a:pt x="173" y="8"/>
                  </a:moveTo>
                  <a:cubicBezTo>
                    <a:pt x="167" y="10"/>
                    <a:pt x="161" y="12"/>
                    <a:pt x="155" y="14"/>
                  </a:cubicBezTo>
                  <a:cubicBezTo>
                    <a:pt x="157" y="18"/>
                    <a:pt x="157" y="18"/>
                    <a:pt x="157" y="18"/>
                  </a:cubicBezTo>
                  <a:cubicBezTo>
                    <a:pt x="163" y="16"/>
                    <a:pt x="168" y="14"/>
                    <a:pt x="174" y="13"/>
                  </a:cubicBezTo>
                  <a:cubicBezTo>
                    <a:pt x="173" y="8"/>
                    <a:pt x="173" y="8"/>
                    <a:pt x="173" y="8"/>
                  </a:cubicBezTo>
                  <a:moveTo>
                    <a:pt x="261" y="2"/>
                  </a:moveTo>
                  <a:cubicBezTo>
                    <a:pt x="261" y="6"/>
                    <a:pt x="261" y="6"/>
                    <a:pt x="261" y="6"/>
                  </a:cubicBezTo>
                  <a:cubicBezTo>
                    <a:pt x="266" y="7"/>
                    <a:pt x="272" y="8"/>
                    <a:pt x="278" y="9"/>
                  </a:cubicBezTo>
                  <a:cubicBezTo>
                    <a:pt x="279" y="5"/>
                    <a:pt x="279" y="5"/>
                    <a:pt x="279" y="5"/>
                  </a:cubicBezTo>
                  <a:cubicBezTo>
                    <a:pt x="273" y="4"/>
                    <a:pt x="267" y="2"/>
                    <a:pt x="261" y="2"/>
                  </a:cubicBezTo>
                  <a:moveTo>
                    <a:pt x="208" y="1"/>
                  </a:moveTo>
                  <a:cubicBezTo>
                    <a:pt x="202" y="2"/>
                    <a:pt x="196" y="3"/>
                    <a:pt x="190" y="4"/>
                  </a:cubicBezTo>
                  <a:cubicBezTo>
                    <a:pt x="191" y="9"/>
                    <a:pt x="191" y="9"/>
                    <a:pt x="191" y="9"/>
                  </a:cubicBezTo>
                  <a:cubicBezTo>
                    <a:pt x="197" y="8"/>
                    <a:pt x="202" y="7"/>
                    <a:pt x="208" y="6"/>
                  </a:cubicBezTo>
                  <a:cubicBezTo>
                    <a:pt x="208" y="1"/>
                    <a:pt x="208" y="1"/>
                    <a:pt x="208" y="1"/>
                  </a:cubicBezTo>
                  <a:moveTo>
                    <a:pt x="234" y="0"/>
                  </a:moveTo>
                  <a:cubicBezTo>
                    <a:pt x="231" y="0"/>
                    <a:pt x="228" y="0"/>
                    <a:pt x="226" y="0"/>
                  </a:cubicBezTo>
                  <a:cubicBezTo>
                    <a:pt x="226" y="5"/>
                    <a:pt x="226" y="5"/>
                    <a:pt x="226" y="5"/>
                  </a:cubicBezTo>
                  <a:cubicBezTo>
                    <a:pt x="231" y="5"/>
                    <a:pt x="237" y="5"/>
                    <a:pt x="243" y="5"/>
                  </a:cubicBezTo>
                  <a:cubicBezTo>
                    <a:pt x="243" y="0"/>
                    <a:pt x="243" y="0"/>
                    <a:pt x="243" y="0"/>
                  </a:cubicBezTo>
                  <a:cubicBezTo>
                    <a:pt x="240" y="0"/>
                    <a:pt x="237" y="0"/>
                    <a:pt x="2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19"/>
            <p:cNvSpPr>
              <a:spLocks noEditPoints="1"/>
            </p:cNvSpPr>
            <p:nvPr/>
          </p:nvSpPr>
          <p:spPr bwMode="auto">
            <a:xfrm>
              <a:off x="3711575" y="1047750"/>
              <a:ext cx="4772025" cy="4768850"/>
            </a:xfrm>
            <a:custGeom>
              <a:avLst/>
              <a:gdLst>
                <a:gd name="T0" fmla="*/ 662 w 1270"/>
                <a:gd name="T1" fmla="*/ 1269 h 1269"/>
                <a:gd name="T2" fmla="*/ 696 w 1270"/>
                <a:gd name="T3" fmla="*/ 1262 h 1269"/>
                <a:gd name="T4" fmla="*/ 539 w 1270"/>
                <a:gd name="T5" fmla="*/ 1258 h 1269"/>
                <a:gd name="T6" fmla="*/ 522 w 1270"/>
                <a:gd name="T7" fmla="*/ 1255 h 1269"/>
                <a:gd name="T8" fmla="*/ 487 w 1270"/>
                <a:gd name="T9" fmla="*/ 1252 h 1269"/>
                <a:gd name="T10" fmla="*/ 436 w 1270"/>
                <a:gd name="T11" fmla="*/ 1238 h 1269"/>
                <a:gd name="T12" fmla="*/ 404 w 1270"/>
                <a:gd name="T13" fmla="*/ 1222 h 1269"/>
                <a:gd name="T14" fmla="*/ 866 w 1270"/>
                <a:gd name="T15" fmla="*/ 1221 h 1269"/>
                <a:gd name="T16" fmla="*/ 900 w 1270"/>
                <a:gd name="T17" fmla="*/ 1211 h 1269"/>
                <a:gd name="T18" fmla="*/ 916 w 1270"/>
                <a:gd name="T19" fmla="*/ 1204 h 1269"/>
                <a:gd name="T20" fmla="*/ 945 w 1270"/>
                <a:gd name="T21" fmla="*/ 1183 h 1269"/>
                <a:gd name="T22" fmla="*/ 990 w 1270"/>
                <a:gd name="T23" fmla="*/ 1156 h 1269"/>
                <a:gd name="T24" fmla="*/ 252 w 1270"/>
                <a:gd name="T25" fmla="*/ 1135 h 1269"/>
                <a:gd name="T26" fmla="*/ 238 w 1270"/>
                <a:gd name="T27" fmla="*/ 1125 h 1269"/>
                <a:gd name="T28" fmla="*/ 208 w 1270"/>
                <a:gd name="T29" fmla="*/ 1105 h 1269"/>
                <a:gd name="T30" fmla="*/ 171 w 1270"/>
                <a:gd name="T31" fmla="*/ 1068 h 1269"/>
                <a:gd name="T32" fmla="*/ 151 w 1270"/>
                <a:gd name="T33" fmla="*/ 1039 h 1269"/>
                <a:gd name="T34" fmla="*/ 1119 w 1270"/>
                <a:gd name="T35" fmla="*/ 1039 h 1269"/>
                <a:gd name="T36" fmla="*/ 1144 w 1270"/>
                <a:gd name="T37" fmla="*/ 1014 h 1269"/>
                <a:gd name="T38" fmla="*/ 1154 w 1270"/>
                <a:gd name="T39" fmla="*/ 999 h 1269"/>
                <a:gd name="T40" fmla="*/ 1170 w 1270"/>
                <a:gd name="T41" fmla="*/ 968 h 1269"/>
                <a:gd name="T42" fmla="*/ 1196 w 1270"/>
                <a:gd name="T43" fmla="*/ 922 h 1269"/>
                <a:gd name="T44" fmla="*/ 58 w 1270"/>
                <a:gd name="T45" fmla="*/ 891 h 1269"/>
                <a:gd name="T46" fmla="*/ 51 w 1270"/>
                <a:gd name="T47" fmla="*/ 875 h 1269"/>
                <a:gd name="T48" fmla="*/ 35 w 1270"/>
                <a:gd name="T49" fmla="*/ 843 h 1269"/>
                <a:gd name="T50" fmla="*/ 19 w 1270"/>
                <a:gd name="T51" fmla="*/ 793 h 1269"/>
                <a:gd name="T52" fmla="*/ 16 w 1270"/>
                <a:gd name="T53" fmla="*/ 758 h 1269"/>
                <a:gd name="T54" fmla="*/ 1253 w 1270"/>
                <a:gd name="T55" fmla="*/ 756 h 1269"/>
                <a:gd name="T56" fmla="*/ 1263 w 1270"/>
                <a:gd name="T57" fmla="*/ 723 h 1269"/>
                <a:gd name="T58" fmla="*/ 1261 w 1270"/>
                <a:gd name="T59" fmla="*/ 705 h 1269"/>
                <a:gd name="T60" fmla="*/ 4 w 1270"/>
                <a:gd name="T61" fmla="*/ 654 h 1269"/>
                <a:gd name="T62" fmla="*/ 0 w 1270"/>
                <a:gd name="T63" fmla="*/ 636 h 1269"/>
                <a:gd name="T64" fmla="*/ 1 w 1270"/>
                <a:gd name="T65" fmla="*/ 601 h 1269"/>
                <a:gd name="T66" fmla="*/ 6 w 1270"/>
                <a:gd name="T67" fmla="*/ 548 h 1269"/>
                <a:gd name="T68" fmla="*/ 1263 w 1270"/>
                <a:gd name="T69" fmla="*/ 545 h 1269"/>
                <a:gd name="T70" fmla="*/ 1261 w 1270"/>
                <a:gd name="T71" fmla="*/ 527 h 1269"/>
                <a:gd name="T72" fmla="*/ 1249 w 1270"/>
                <a:gd name="T73" fmla="*/ 494 h 1269"/>
                <a:gd name="T74" fmla="*/ 1236 w 1270"/>
                <a:gd name="T75" fmla="*/ 443 h 1269"/>
                <a:gd name="T76" fmla="*/ 1228 w 1270"/>
                <a:gd name="T77" fmla="*/ 409 h 1269"/>
                <a:gd name="T78" fmla="*/ 53 w 1270"/>
                <a:gd name="T79" fmla="*/ 379 h 1269"/>
                <a:gd name="T80" fmla="*/ 72 w 1270"/>
                <a:gd name="T81" fmla="*/ 349 h 1269"/>
                <a:gd name="T82" fmla="*/ 81 w 1270"/>
                <a:gd name="T83" fmla="*/ 333 h 1269"/>
                <a:gd name="T84" fmla="*/ 94 w 1270"/>
                <a:gd name="T85" fmla="*/ 301 h 1269"/>
                <a:gd name="T86" fmla="*/ 124 w 1270"/>
                <a:gd name="T87" fmla="*/ 257 h 1269"/>
                <a:gd name="T88" fmla="*/ 1143 w 1270"/>
                <a:gd name="T89" fmla="*/ 255 h 1269"/>
                <a:gd name="T90" fmla="*/ 1132 w 1270"/>
                <a:gd name="T91" fmla="*/ 241 h 1269"/>
                <a:gd name="T92" fmla="*/ 1106 w 1270"/>
                <a:gd name="T93" fmla="*/ 217 h 1269"/>
                <a:gd name="T94" fmla="*/ 1070 w 1270"/>
                <a:gd name="T95" fmla="*/ 179 h 1269"/>
                <a:gd name="T96" fmla="*/ 1047 w 1270"/>
                <a:gd name="T97" fmla="*/ 152 h 1269"/>
                <a:gd name="T98" fmla="*/ 248 w 1270"/>
                <a:gd name="T99" fmla="*/ 132 h 1269"/>
                <a:gd name="T100" fmla="*/ 279 w 1270"/>
                <a:gd name="T101" fmla="*/ 115 h 1269"/>
                <a:gd name="T102" fmla="*/ 293 w 1270"/>
                <a:gd name="T103" fmla="*/ 105 h 1269"/>
                <a:gd name="T104" fmla="*/ 321 w 1270"/>
                <a:gd name="T105" fmla="*/ 83 h 1269"/>
                <a:gd name="T106" fmla="*/ 368 w 1270"/>
                <a:gd name="T107" fmla="*/ 59 h 1269"/>
                <a:gd name="T108" fmla="*/ 898 w 1270"/>
                <a:gd name="T109" fmla="*/ 57 h 1269"/>
                <a:gd name="T110" fmla="*/ 882 w 1270"/>
                <a:gd name="T111" fmla="*/ 50 h 1269"/>
                <a:gd name="T112" fmla="*/ 848 w 1270"/>
                <a:gd name="T113" fmla="*/ 42 h 1269"/>
                <a:gd name="T114" fmla="*/ 797 w 1270"/>
                <a:gd name="T115" fmla="*/ 26 h 1269"/>
                <a:gd name="T116" fmla="*/ 764 w 1270"/>
                <a:gd name="T117" fmla="*/ 14 h 1269"/>
                <a:gd name="T118" fmla="*/ 536 w 1270"/>
                <a:gd name="T119" fmla="*/ 8 h 1269"/>
                <a:gd name="T120" fmla="*/ 571 w 1270"/>
                <a:gd name="T121" fmla="*/ 8 h 1269"/>
                <a:gd name="T122" fmla="*/ 589 w 1270"/>
                <a:gd name="T123" fmla="*/ 6 h 1269"/>
                <a:gd name="T124" fmla="*/ 624 w 1270"/>
                <a:gd name="T125" fmla="*/ 0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0" h="1269">
                  <a:moveTo>
                    <a:pt x="609" y="1264"/>
                  </a:moveTo>
                  <a:cubicBezTo>
                    <a:pt x="609" y="1269"/>
                    <a:pt x="609" y="1269"/>
                    <a:pt x="609" y="1269"/>
                  </a:cubicBezTo>
                  <a:cubicBezTo>
                    <a:pt x="615" y="1269"/>
                    <a:pt x="620" y="1269"/>
                    <a:pt x="626" y="1269"/>
                  </a:cubicBezTo>
                  <a:cubicBezTo>
                    <a:pt x="626" y="1265"/>
                    <a:pt x="626" y="1265"/>
                    <a:pt x="626" y="1265"/>
                  </a:cubicBezTo>
                  <a:cubicBezTo>
                    <a:pt x="621" y="1265"/>
                    <a:pt x="615" y="1265"/>
                    <a:pt x="609" y="1264"/>
                  </a:cubicBezTo>
                  <a:moveTo>
                    <a:pt x="661" y="1264"/>
                  </a:moveTo>
                  <a:cubicBezTo>
                    <a:pt x="656" y="1265"/>
                    <a:pt x="650" y="1265"/>
                    <a:pt x="644" y="1265"/>
                  </a:cubicBezTo>
                  <a:cubicBezTo>
                    <a:pt x="644" y="1269"/>
                    <a:pt x="644" y="1269"/>
                    <a:pt x="644" y="1269"/>
                  </a:cubicBezTo>
                  <a:cubicBezTo>
                    <a:pt x="650" y="1269"/>
                    <a:pt x="656" y="1269"/>
                    <a:pt x="662" y="1269"/>
                  </a:cubicBezTo>
                  <a:cubicBezTo>
                    <a:pt x="661" y="1264"/>
                    <a:pt x="661" y="1264"/>
                    <a:pt x="661" y="1264"/>
                  </a:cubicBezTo>
                  <a:moveTo>
                    <a:pt x="574" y="1262"/>
                  </a:moveTo>
                  <a:cubicBezTo>
                    <a:pt x="574" y="1266"/>
                    <a:pt x="574" y="1266"/>
                    <a:pt x="574" y="1266"/>
                  </a:cubicBezTo>
                  <a:cubicBezTo>
                    <a:pt x="576" y="1267"/>
                    <a:pt x="579" y="1267"/>
                    <a:pt x="582" y="1267"/>
                  </a:cubicBezTo>
                  <a:cubicBezTo>
                    <a:pt x="585" y="1267"/>
                    <a:pt x="588" y="1268"/>
                    <a:pt x="591" y="1268"/>
                  </a:cubicBezTo>
                  <a:cubicBezTo>
                    <a:pt x="591" y="1264"/>
                    <a:pt x="591" y="1264"/>
                    <a:pt x="591" y="1264"/>
                  </a:cubicBezTo>
                  <a:cubicBezTo>
                    <a:pt x="588" y="1263"/>
                    <a:pt x="585" y="1263"/>
                    <a:pt x="582" y="1263"/>
                  </a:cubicBezTo>
                  <a:cubicBezTo>
                    <a:pt x="579" y="1263"/>
                    <a:pt x="577" y="1263"/>
                    <a:pt x="574" y="1262"/>
                  </a:cubicBezTo>
                  <a:moveTo>
                    <a:pt x="696" y="1262"/>
                  </a:moveTo>
                  <a:cubicBezTo>
                    <a:pt x="690" y="1263"/>
                    <a:pt x="685" y="1263"/>
                    <a:pt x="679" y="1264"/>
                  </a:cubicBezTo>
                  <a:cubicBezTo>
                    <a:pt x="679" y="1268"/>
                    <a:pt x="679" y="1268"/>
                    <a:pt x="679" y="1268"/>
                  </a:cubicBezTo>
                  <a:cubicBezTo>
                    <a:pt x="685" y="1268"/>
                    <a:pt x="691" y="1267"/>
                    <a:pt x="697" y="1266"/>
                  </a:cubicBezTo>
                  <a:cubicBezTo>
                    <a:pt x="696" y="1262"/>
                    <a:pt x="696" y="1262"/>
                    <a:pt x="696" y="1262"/>
                  </a:cubicBezTo>
                  <a:moveTo>
                    <a:pt x="539" y="1258"/>
                  </a:moveTo>
                  <a:cubicBezTo>
                    <a:pt x="538" y="1262"/>
                    <a:pt x="538" y="1262"/>
                    <a:pt x="538" y="1262"/>
                  </a:cubicBezTo>
                  <a:cubicBezTo>
                    <a:pt x="544" y="1263"/>
                    <a:pt x="550" y="1264"/>
                    <a:pt x="556" y="1264"/>
                  </a:cubicBezTo>
                  <a:cubicBezTo>
                    <a:pt x="557" y="1260"/>
                    <a:pt x="557" y="1260"/>
                    <a:pt x="557" y="1260"/>
                  </a:cubicBezTo>
                  <a:cubicBezTo>
                    <a:pt x="551" y="1260"/>
                    <a:pt x="545" y="1258"/>
                    <a:pt x="539" y="1258"/>
                  </a:cubicBezTo>
                  <a:moveTo>
                    <a:pt x="731" y="1257"/>
                  </a:moveTo>
                  <a:cubicBezTo>
                    <a:pt x="726" y="1258"/>
                    <a:pt x="720" y="1259"/>
                    <a:pt x="714" y="1260"/>
                  </a:cubicBezTo>
                  <a:cubicBezTo>
                    <a:pt x="714" y="1264"/>
                    <a:pt x="714" y="1264"/>
                    <a:pt x="714" y="1264"/>
                  </a:cubicBezTo>
                  <a:cubicBezTo>
                    <a:pt x="720" y="1264"/>
                    <a:pt x="726" y="1263"/>
                    <a:pt x="732" y="1262"/>
                  </a:cubicBezTo>
                  <a:cubicBezTo>
                    <a:pt x="731" y="1257"/>
                    <a:pt x="731" y="1257"/>
                    <a:pt x="731" y="1257"/>
                  </a:cubicBezTo>
                  <a:moveTo>
                    <a:pt x="505" y="1252"/>
                  </a:moveTo>
                  <a:cubicBezTo>
                    <a:pt x="504" y="1256"/>
                    <a:pt x="504" y="1256"/>
                    <a:pt x="504" y="1256"/>
                  </a:cubicBezTo>
                  <a:cubicBezTo>
                    <a:pt x="510" y="1257"/>
                    <a:pt x="515" y="1258"/>
                    <a:pt x="521" y="1259"/>
                  </a:cubicBezTo>
                  <a:cubicBezTo>
                    <a:pt x="522" y="1255"/>
                    <a:pt x="522" y="1255"/>
                    <a:pt x="522" y="1255"/>
                  </a:cubicBezTo>
                  <a:cubicBezTo>
                    <a:pt x="516" y="1254"/>
                    <a:pt x="510" y="1253"/>
                    <a:pt x="505" y="1252"/>
                  </a:cubicBezTo>
                  <a:moveTo>
                    <a:pt x="766" y="1252"/>
                  </a:moveTo>
                  <a:cubicBezTo>
                    <a:pt x="760" y="1253"/>
                    <a:pt x="754" y="1254"/>
                    <a:pt x="749" y="1255"/>
                  </a:cubicBezTo>
                  <a:cubicBezTo>
                    <a:pt x="749" y="1259"/>
                    <a:pt x="749" y="1259"/>
                    <a:pt x="749" y="1259"/>
                  </a:cubicBezTo>
                  <a:cubicBezTo>
                    <a:pt x="755" y="1258"/>
                    <a:pt x="761" y="1257"/>
                    <a:pt x="767" y="1256"/>
                  </a:cubicBezTo>
                  <a:cubicBezTo>
                    <a:pt x="766" y="1252"/>
                    <a:pt x="766" y="1252"/>
                    <a:pt x="766" y="1252"/>
                  </a:cubicBezTo>
                  <a:moveTo>
                    <a:pt x="471" y="1243"/>
                  </a:moveTo>
                  <a:cubicBezTo>
                    <a:pt x="470" y="1248"/>
                    <a:pt x="470" y="1248"/>
                    <a:pt x="470" y="1248"/>
                  </a:cubicBezTo>
                  <a:cubicBezTo>
                    <a:pt x="475" y="1249"/>
                    <a:pt x="481" y="1251"/>
                    <a:pt x="487" y="1252"/>
                  </a:cubicBezTo>
                  <a:cubicBezTo>
                    <a:pt x="488" y="1248"/>
                    <a:pt x="488" y="1248"/>
                    <a:pt x="488" y="1248"/>
                  </a:cubicBezTo>
                  <a:cubicBezTo>
                    <a:pt x="482" y="1246"/>
                    <a:pt x="476" y="1245"/>
                    <a:pt x="471" y="1243"/>
                  </a:cubicBezTo>
                  <a:moveTo>
                    <a:pt x="800" y="1243"/>
                  </a:moveTo>
                  <a:cubicBezTo>
                    <a:pt x="794" y="1245"/>
                    <a:pt x="788" y="1246"/>
                    <a:pt x="783" y="1248"/>
                  </a:cubicBezTo>
                  <a:cubicBezTo>
                    <a:pt x="784" y="1252"/>
                    <a:pt x="784" y="1252"/>
                    <a:pt x="784" y="1252"/>
                  </a:cubicBezTo>
                  <a:cubicBezTo>
                    <a:pt x="789" y="1250"/>
                    <a:pt x="795" y="1249"/>
                    <a:pt x="801" y="1248"/>
                  </a:cubicBezTo>
                  <a:cubicBezTo>
                    <a:pt x="800" y="1243"/>
                    <a:pt x="800" y="1243"/>
                    <a:pt x="800" y="1243"/>
                  </a:cubicBezTo>
                  <a:moveTo>
                    <a:pt x="437" y="1234"/>
                  </a:moveTo>
                  <a:cubicBezTo>
                    <a:pt x="436" y="1238"/>
                    <a:pt x="436" y="1238"/>
                    <a:pt x="436" y="1238"/>
                  </a:cubicBezTo>
                  <a:cubicBezTo>
                    <a:pt x="441" y="1239"/>
                    <a:pt x="447" y="1241"/>
                    <a:pt x="453" y="1243"/>
                  </a:cubicBezTo>
                  <a:cubicBezTo>
                    <a:pt x="454" y="1239"/>
                    <a:pt x="454" y="1239"/>
                    <a:pt x="454" y="1239"/>
                  </a:cubicBezTo>
                  <a:cubicBezTo>
                    <a:pt x="448" y="1237"/>
                    <a:pt x="443" y="1235"/>
                    <a:pt x="437" y="1234"/>
                  </a:cubicBezTo>
                  <a:moveTo>
                    <a:pt x="833" y="1233"/>
                  </a:moveTo>
                  <a:cubicBezTo>
                    <a:pt x="828" y="1235"/>
                    <a:pt x="822" y="1237"/>
                    <a:pt x="816" y="1238"/>
                  </a:cubicBezTo>
                  <a:cubicBezTo>
                    <a:pt x="818" y="1242"/>
                    <a:pt x="818" y="1242"/>
                    <a:pt x="818" y="1242"/>
                  </a:cubicBezTo>
                  <a:cubicBezTo>
                    <a:pt x="823" y="1241"/>
                    <a:pt x="829" y="1239"/>
                    <a:pt x="834" y="1237"/>
                  </a:cubicBezTo>
                  <a:cubicBezTo>
                    <a:pt x="833" y="1233"/>
                    <a:pt x="833" y="1233"/>
                    <a:pt x="833" y="1233"/>
                  </a:cubicBezTo>
                  <a:moveTo>
                    <a:pt x="404" y="1222"/>
                  </a:moveTo>
                  <a:cubicBezTo>
                    <a:pt x="403" y="1226"/>
                    <a:pt x="403" y="1226"/>
                    <a:pt x="403" y="1226"/>
                  </a:cubicBezTo>
                  <a:cubicBezTo>
                    <a:pt x="408" y="1228"/>
                    <a:pt x="413" y="1230"/>
                    <a:pt x="419" y="1232"/>
                  </a:cubicBezTo>
                  <a:cubicBezTo>
                    <a:pt x="421" y="1228"/>
                    <a:pt x="421" y="1228"/>
                    <a:pt x="421" y="1228"/>
                  </a:cubicBezTo>
                  <a:cubicBezTo>
                    <a:pt x="415" y="1226"/>
                    <a:pt x="410" y="1224"/>
                    <a:pt x="404" y="1222"/>
                  </a:cubicBezTo>
                  <a:moveTo>
                    <a:pt x="866" y="1221"/>
                  </a:moveTo>
                  <a:cubicBezTo>
                    <a:pt x="861" y="1223"/>
                    <a:pt x="855" y="1225"/>
                    <a:pt x="850" y="1227"/>
                  </a:cubicBezTo>
                  <a:cubicBezTo>
                    <a:pt x="851" y="1231"/>
                    <a:pt x="851" y="1231"/>
                    <a:pt x="851" y="1231"/>
                  </a:cubicBezTo>
                  <a:cubicBezTo>
                    <a:pt x="857" y="1229"/>
                    <a:pt x="862" y="1227"/>
                    <a:pt x="868" y="1225"/>
                  </a:cubicBezTo>
                  <a:cubicBezTo>
                    <a:pt x="866" y="1221"/>
                    <a:pt x="866" y="1221"/>
                    <a:pt x="866" y="1221"/>
                  </a:cubicBezTo>
                  <a:moveTo>
                    <a:pt x="372" y="1208"/>
                  </a:moveTo>
                  <a:cubicBezTo>
                    <a:pt x="370" y="1212"/>
                    <a:pt x="370" y="1212"/>
                    <a:pt x="370" y="1212"/>
                  </a:cubicBezTo>
                  <a:cubicBezTo>
                    <a:pt x="375" y="1214"/>
                    <a:pt x="381" y="1217"/>
                    <a:pt x="386" y="1219"/>
                  </a:cubicBezTo>
                  <a:cubicBezTo>
                    <a:pt x="388" y="1215"/>
                    <a:pt x="388" y="1215"/>
                    <a:pt x="388" y="1215"/>
                  </a:cubicBezTo>
                  <a:cubicBezTo>
                    <a:pt x="382" y="1212"/>
                    <a:pt x="377" y="1210"/>
                    <a:pt x="372" y="1208"/>
                  </a:cubicBezTo>
                  <a:moveTo>
                    <a:pt x="898" y="1207"/>
                  </a:moveTo>
                  <a:cubicBezTo>
                    <a:pt x="893" y="1210"/>
                    <a:pt x="888" y="1212"/>
                    <a:pt x="882" y="1215"/>
                  </a:cubicBezTo>
                  <a:cubicBezTo>
                    <a:pt x="884" y="1219"/>
                    <a:pt x="884" y="1219"/>
                    <a:pt x="884" y="1219"/>
                  </a:cubicBezTo>
                  <a:cubicBezTo>
                    <a:pt x="889" y="1216"/>
                    <a:pt x="895" y="1214"/>
                    <a:pt x="900" y="1211"/>
                  </a:cubicBezTo>
                  <a:cubicBezTo>
                    <a:pt x="898" y="1207"/>
                    <a:pt x="898" y="1207"/>
                    <a:pt x="898" y="1207"/>
                  </a:cubicBezTo>
                  <a:moveTo>
                    <a:pt x="340" y="1192"/>
                  </a:moveTo>
                  <a:cubicBezTo>
                    <a:pt x="338" y="1196"/>
                    <a:pt x="338" y="1196"/>
                    <a:pt x="338" y="1196"/>
                  </a:cubicBezTo>
                  <a:cubicBezTo>
                    <a:pt x="343" y="1199"/>
                    <a:pt x="349" y="1201"/>
                    <a:pt x="354" y="1204"/>
                  </a:cubicBezTo>
                  <a:cubicBezTo>
                    <a:pt x="356" y="1200"/>
                    <a:pt x="356" y="1200"/>
                    <a:pt x="356" y="1200"/>
                  </a:cubicBezTo>
                  <a:cubicBezTo>
                    <a:pt x="351" y="1197"/>
                    <a:pt x="345" y="1195"/>
                    <a:pt x="340" y="1192"/>
                  </a:cubicBezTo>
                  <a:moveTo>
                    <a:pt x="930" y="1192"/>
                  </a:moveTo>
                  <a:cubicBezTo>
                    <a:pt x="924" y="1194"/>
                    <a:pt x="919" y="1197"/>
                    <a:pt x="914" y="1200"/>
                  </a:cubicBezTo>
                  <a:cubicBezTo>
                    <a:pt x="916" y="1204"/>
                    <a:pt x="916" y="1204"/>
                    <a:pt x="916" y="1204"/>
                  </a:cubicBezTo>
                  <a:cubicBezTo>
                    <a:pt x="921" y="1201"/>
                    <a:pt x="926" y="1199"/>
                    <a:pt x="932" y="1196"/>
                  </a:cubicBezTo>
                  <a:cubicBezTo>
                    <a:pt x="930" y="1192"/>
                    <a:pt x="930" y="1192"/>
                    <a:pt x="930" y="1192"/>
                  </a:cubicBezTo>
                  <a:moveTo>
                    <a:pt x="310" y="1175"/>
                  </a:moveTo>
                  <a:cubicBezTo>
                    <a:pt x="307" y="1179"/>
                    <a:pt x="307" y="1179"/>
                    <a:pt x="307" y="1179"/>
                  </a:cubicBezTo>
                  <a:cubicBezTo>
                    <a:pt x="312" y="1182"/>
                    <a:pt x="317" y="1185"/>
                    <a:pt x="323" y="1188"/>
                  </a:cubicBezTo>
                  <a:cubicBezTo>
                    <a:pt x="325" y="1184"/>
                    <a:pt x="325" y="1184"/>
                    <a:pt x="325" y="1184"/>
                  </a:cubicBezTo>
                  <a:cubicBezTo>
                    <a:pt x="320" y="1181"/>
                    <a:pt x="315" y="1178"/>
                    <a:pt x="310" y="1175"/>
                  </a:cubicBezTo>
                  <a:moveTo>
                    <a:pt x="960" y="1175"/>
                  </a:moveTo>
                  <a:cubicBezTo>
                    <a:pt x="955" y="1178"/>
                    <a:pt x="950" y="1181"/>
                    <a:pt x="945" y="1183"/>
                  </a:cubicBezTo>
                  <a:cubicBezTo>
                    <a:pt x="947" y="1187"/>
                    <a:pt x="947" y="1187"/>
                    <a:pt x="947" y="1187"/>
                  </a:cubicBezTo>
                  <a:cubicBezTo>
                    <a:pt x="952" y="1184"/>
                    <a:pt x="957" y="1181"/>
                    <a:pt x="962" y="1178"/>
                  </a:cubicBezTo>
                  <a:cubicBezTo>
                    <a:pt x="960" y="1175"/>
                    <a:pt x="960" y="1175"/>
                    <a:pt x="960" y="1175"/>
                  </a:cubicBezTo>
                  <a:moveTo>
                    <a:pt x="280" y="1156"/>
                  </a:moveTo>
                  <a:cubicBezTo>
                    <a:pt x="278" y="1160"/>
                    <a:pt x="278" y="1160"/>
                    <a:pt x="278" y="1160"/>
                  </a:cubicBezTo>
                  <a:cubicBezTo>
                    <a:pt x="282" y="1163"/>
                    <a:pt x="287" y="1166"/>
                    <a:pt x="292" y="1169"/>
                  </a:cubicBezTo>
                  <a:cubicBezTo>
                    <a:pt x="295" y="1166"/>
                    <a:pt x="295" y="1166"/>
                    <a:pt x="295" y="1166"/>
                  </a:cubicBezTo>
                  <a:cubicBezTo>
                    <a:pt x="290" y="1163"/>
                    <a:pt x="285" y="1159"/>
                    <a:pt x="280" y="1156"/>
                  </a:cubicBezTo>
                  <a:moveTo>
                    <a:pt x="990" y="1156"/>
                  </a:moveTo>
                  <a:cubicBezTo>
                    <a:pt x="985" y="1159"/>
                    <a:pt x="980" y="1162"/>
                    <a:pt x="975" y="1165"/>
                  </a:cubicBezTo>
                  <a:cubicBezTo>
                    <a:pt x="977" y="1169"/>
                    <a:pt x="977" y="1169"/>
                    <a:pt x="977" y="1169"/>
                  </a:cubicBezTo>
                  <a:cubicBezTo>
                    <a:pt x="982" y="1166"/>
                    <a:pt x="987" y="1163"/>
                    <a:pt x="992" y="1159"/>
                  </a:cubicBezTo>
                  <a:cubicBezTo>
                    <a:pt x="990" y="1156"/>
                    <a:pt x="990" y="1156"/>
                    <a:pt x="990" y="1156"/>
                  </a:cubicBezTo>
                  <a:moveTo>
                    <a:pt x="252" y="1135"/>
                  </a:moveTo>
                  <a:cubicBezTo>
                    <a:pt x="249" y="1139"/>
                    <a:pt x="249" y="1139"/>
                    <a:pt x="249" y="1139"/>
                  </a:cubicBezTo>
                  <a:cubicBezTo>
                    <a:pt x="254" y="1143"/>
                    <a:pt x="258" y="1146"/>
                    <a:pt x="263" y="1149"/>
                  </a:cubicBezTo>
                  <a:cubicBezTo>
                    <a:pt x="266" y="1146"/>
                    <a:pt x="266" y="1146"/>
                    <a:pt x="266" y="1146"/>
                  </a:cubicBezTo>
                  <a:cubicBezTo>
                    <a:pt x="261" y="1143"/>
                    <a:pt x="256" y="1139"/>
                    <a:pt x="252" y="1135"/>
                  </a:cubicBezTo>
                  <a:moveTo>
                    <a:pt x="1018" y="1135"/>
                  </a:moveTo>
                  <a:cubicBezTo>
                    <a:pt x="1013" y="1139"/>
                    <a:pt x="1009" y="1142"/>
                    <a:pt x="1004" y="1146"/>
                  </a:cubicBezTo>
                  <a:cubicBezTo>
                    <a:pt x="1006" y="1149"/>
                    <a:pt x="1006" y="1149"/>
                    <a:pt x="1006" y="1149"/>
                  </a:cubicBezTo>
                  <a:cubicBezTo>
                    <a:pt x="1011" y="1146"/>
                    <a:pt x="1016" y="1142"/>
                    <a:pt x="1021" y="1139"/>
                  </a:cubicBezTo>
                  <a:cubicBezTo>
                    <a:pt x="1018" y="1135"/>
                    <a:pt x="1018" y="1135"/>
                    <a:pt x="1018" y="1135"/>
                  </a:cubicBezTo>
                  <a:moveTo>
                    <a:pt x="224" y="1113"/>
                  </a:moveTo>
                  <a:cubicBezTo>
                    <a:pt x="221" y="1117"/>
                    <a:pt x="221" y="1117"/>
                    <a:pt x="221" y="1117"/>
                  </a:cubicBezTo>
                  <a:cubicBezTo>
                    <a:pt x="226" y="1121"/>
                    <a:pt x="231" y="1124"/>
                    <a:pt x="235" y="1128"/>
                  </a:cubicBezTo>
                  <a:cubicBezTo>
                    <a:pt x="238" y="1125"/>
                    <a:pt x="238" y="1125"/>
                    <a:pt x="238" y="1125"/>
                  </a:cubicBezTo>
                  <a:cubicBezTo>
                    <a:pt x="233" y="1121"/>
                    <a:pt x="229" y="1117"/>
                    <a:pt x="224" y="1113"/>
                  </a:cubicBezTo>
                  <a:moveTo>
                    <a:pt x="1045" y="1113"/>
                  </a:moveTo>
                  <a:cubicBezTo>
                    <a:pt x="1040" y="1117"/>
                    <a:pt x="1036" y="1121"/>
                    <a:pt x="1031" y="1124"/>
                  </a:cubicBezTo>
                  <a:cubicBezTo>
                    <a:pt x="1034" y="1128"/>
                    <a:pt x="1034" y="1128"/>
                    <a:pt x="1034" y="1128"/>
                  </a:cubicBezTo>
                  <a:cubicBezTo>
                    <a:pt x="1039" y="1124"/>
                    <a:pt x="1043" y="1120"/>
                    <a:pt x="1048" y="1117"/>
                  </a:cubicBezTo>
                  <a:cubicBezTo>
                    <a:pt x="1045" y="1113"/>
                    <a:pt x="1045" y="1113"/>
                    <a:pt x="1045" y="1113"/>
                  </a:cubicBezTo>
                  <a:moveTo>
                    <a:pt x="198" y="1090"/>
                  </a:moveTo>
                  <a:cubicBezTo>
                    <a:pt x="195" y="1093"/>
                    <a:pt x="195" y="1093"/>
                    <a:pt x="195" y="1093"/>
                  </a:cubicBezTo>
                  <a:cubicBezTo>
                    <a:pt x="200" y="1097"/>
                    <a:pt x="204" y="1101"/>
                    <a:pt x="208" y="1105"/>
                  </a:cubicBezTo>
                  <a:cubicBezTo>
                    <a:pt x="211" y="1102"/>
                    <a:pt x="211" y="1102"/>
                    <a:pt x="211" y="1102"/>
                  </a:cubicBezTo>
                  <a:cubicBezTo>
                    <a:pt x="207" y="1098"/>
                    <a:pt x="203" y="1094"/>
                    <a:pt x="198" y="1090"/>
                  </a:cubicBezTo>
                  <a:moveTo>
                    <a:pt x="1071" y="1089"/>
                  </a:moveTo>
                  <a:cubicBezTo>
                    <a:pt x="1067" y="1094"/>
                    <a:pt x="1062" y="1098"/>
                    <a:pt x="1058" y="1102"/>
                  </a:cubicBezTo>
                  <a:cubicBezTo>
                    <a:pt x="1061" y="1105"/>
                    <a:pt x="1061" y="1105"/>
                    <a:pt x="1061" y="1105"/>
                  </a:cubicBezTo>
                  <a:cubicBezTo>
                    <a:pt x="1065" y="1101"/>
                    <a:pt x="1070" y="1097"/>
                    <a:pt x="1074" y="1093"/>
                  </a:cubicBezTo>
                  <a:cubicBezTo>
                    <a:pt x="1071" y="1089"/>
                    <a:pt x="1071" y="1089"/>
                    <a:pt x="1071" y="1089"/>
                  </a:cubicBezTo>
                  <a:moveTo>
                    <a:pt x="174" y="1065"/>
                  </a:moveTo>
                  <a:cubicBezTo>
                    <a:pt x="171" y="1068"/>
                    <a:pt x="171" y="1068"/>
                    <a:pt x="171" y="1068"/>
                  </a:cubicBezTo>
                  <a:cubicBezTo>
                    <a:pt x="175" y="1072"/>
                    <a:pt x="179" y="1077"/>
                    <a:pt x="183" y="1081"/>
                  </a:cubicBezTo>
                  <a:cubicBezTo>
                    <a:pt x="186" y="1078"/>
                    <a:pt x="186" y="1078"/>
                    <a:pt x="186" y="1078"/>
                  </a:cubicBezTo>
                  <a:cubicBezTo>
                    <a:pt x="182" y="1074"/>
                    <a:pt x="178" y="1069"/>
                    <a:pt x="174" y="1065"/>
                  </a:cubicBezTo>
                  <a:moveTo>
                    <a:pt x="1096" y="1065"/>
                  </a:moveTo>
                  <a:cubicBezTo>
                    <a:pt x="1092" y="1069"/>
                    <a:pt x="1087" y="1073"/>
                    <a:pt x="1084" y="1077"/>
                  </a:cubicBezTo>
                  <a:cubicBezTo>
                    <a:pt x="1086" y="1081"/>
                    <a:pt x="1086" y="1081"/>
                    <a:pt x="1086" y="1081"/>
                  </a:cubicBezTo>
                  <a:cubicBezTo>
                    <a:pt x="1091" y="1076"/>
                    <a:pt x="1095" y="1072"/>
                    <a:pt x="1099" y="1068"/>
                  </a:cubicBezTo>
                  <a:cubicBezTo>
                    <a:pt x="1096" y="1065"/>
                    <a:pt x="1096" y="1065"/>
                    <a:pt x="1096" y="1065"/>
                  </a:cubicBezTo>
                  <a:moveTo>
                    <a:pt x="151" y="1039"/>
                  </a:moveTo>
                  <a:cubicBezTo>
                    <a:pt x="147" y="1042"/>
                    <a:pt x="147" y="1042"/>
                    <a:pt x="147" y="1042"/>
                  </a:cubicBezTo>
                  <a:cubicBezTo>
                    <a:pt x="151" y="1046"/>
                    <a:pt x="155" y="1051"/>
                    <a:pt x="159" y="1055"/>
                  </a:cubicBezTo>
                  <a:cubicBezTo>
                    <a:pt x="162" y="1052"/>
                    <a:pt x="162" y="1052"/>
                    <a:pt x="162" y="1052"/>
                  </a:cubicBezTo>
                  <a:cubicBezTo>
                    <a:pt x="158" y="1048"/>
                    <a:pt x="154" y="1043"/>
                    <a:pt x="151" y="1039"/>
                  </a:cubicBezTo>
                  <a:moveTo>
                    <a:pt x="1119" y="1039"/>
                  </a:moveTo>
                  <a:cubicBezTo>
                    <a:pt x="1115" y="1043"/>
                    <a:pt x="1111" y="1048"/>
                    <a:pt x="1107" y="1052"/>
                  </a:cubicBezTo>
                  <a:cubicBezTo>
                    <a:pt x="1111" y="1055"/>
                    <a:pt x="1111" y="1055"/>
                    <a:pt x="1111" y="1055"/>
                  </a:cubicBezTo>
                  <a:cubicBezTo>
                    <a:pt x="1115" y="1050"/>
                    <a:pt x="1118" y="1046"/>
                    <a:pt x="1122" y="1041"/>
                  </a:cubicBezTo>
                  <a:cubicBezTo>
                    <a:pt x="1119" y="1039"/>
                    <a:pt x="1119" y="1039"/>
                    <a:pt x="1119" y="1039"/>
                  </a:cubicBezTo>
                  <a:moveTo>
                    <a:pt x="129" y="1011"/>
                  </a:moveTo>
                  <a:cubicBezTo>
                    <a:pt x="125" y="1014"/>
                    <a:pt x="125" y="1014"/>
                    <a:pt x="125" y="1014"/>
                  </a:cubicBezTo>
                  <a:cubicBezTo>
                    <a:pt x="129" y="1018"/>
                    <a:pt x="132" y="1023"/>
                    <a:pt x="136" y="1028"/>
                  </a:cubicBezTo>
                  <a:cubicBezTo>
                    <a:pt x="140" y="1025"/>
                    <a:pt x="140" y="1025"/>
                    <a:pt x="140" y="1025"/>
                  </a:cubicBezTo>
                  <a:cubicBezTo>
                    <a:pt x="136" y="1021"/>
                    <a:pt x="132" y="1016"/>
                    <a:pt x="129" y="1011"/>
                  </a:cubicBezTo>
                  <a:moveTo>
                    <a:pt x="1141" y="1011"/>
                  </a:moveTo>
                  <a:cubicBezTo>
                    <a:pt x="1137" y="1015"/>
                    <a:pt x="1134" y="1020"/>
                    <a:pt x="1130" y="1025"/>
                  </a:cubicBezTo>
                  <a:cubicBezTo>
                    <a:pt x="1133" y="1028"/>
                    <a:pt x="1133" y="1028"/>
                    <a:pt x="1133" y="1028"/>
                  </a:cubicBezTo>
                  <a:cubicBezTo>
                    <a:pt x="1137" y="1023"/>
                    <a:pt x="1141" y="1018"/>
                    <a:pt x="1144" y="1014"/>
                  </a:cubicBezTo>
                  <a:cubicBezTo>
                    <a:pt x="1141" y="1011"/>
                    <a:pt x="1141" y="1011"/>
                    <a:pt x="1141" y="1011"/>
                  </a:cubicBezTo>
                  <a:moveTo>
                    <a:pt x="109" y="982"/>
                  </a:moveTo>
                  <a:cubicBezTo>
                    <a:pt x="105" y="985"/>
                    <a:pt x="105" y="985"/>
                    <a:pt x="105" y="985"/>
                  </a:cubicBezTo>
                  <a:cubicBezTo>
                    <a:pt x="108" y="990"/>
                    <a:pt x="112" y="995"/>
                    <a:pt x="115" y="999"/>
                  </a:cubicBezTo>
                  <a:cubicBezTo>
                    <a:pt x="119" y="997"/>
                    <a:pt x="119" y="997"/>
                    <a:pt x="119" y="997"/>
                  </a:cubicBezTo>
                  <a:cubicBezTo>
                    <a:pt x="115" y="992"/>
                    <a:pt x="112" y="988"/>
                    <a:pt x="109" y="982"/>
                  </a:cubicBezTo>
                  <a:moveTo>
                    <a:pt x="1161" y="982"/>
                  </a:moveTo>
                  <a:cubicBezTo>
                    <a:pt x="1158" y="987"/>
                    <a:pt x="1154" y="992"/>
                    <a:pt x="1151" y="997"/>
                  </a:cubicBezTo>
                  <a:cubicBezTo>
                    <a:pt x="1154" y="999"/>
                    <a:pt x="1154" y="999"/>
                    <a:pt x="1154" y="999"/>
                  </a:cubicBezTo>
                  <a:cubicBezTo>
                    <a:pt x="1158" y="995"/>
                    <a:pt x="1161" y="990"/>
                    <a:pt x="1164" y="985"/>
                  </a:cubicBezTo>
                  <a:cubicBezTo>
                    <a:pt x="1161" y="982"/>
                    <a:pt x="1161" y="982"/>
                    <a:pt x="1161" y="982"/>
                  </a:cubicBezTo>
                  <a:moveTo>
                    <a:pt x="90" y="953"/>
                  </a:moveTo>
                  <a:cubicBezTo>
                    <a:pt x="86" y="955"/>
                    <a:pt x="86" y="955"/>
                    <a:pt x="86" y="955"/>
                  </a:cubicBezTo>
                  <a:cubicBezTo>
                    <a:pt x="89" y="960"/>
                    <a:pt x="92" y="965"/>
                    <a:pt x="95" y="970"/>
                  </a:cubicBezTo>
                  <a:cubicBezTo>
                    <a:pt x="99" y="968"/>
                    <a:pt x="99" y="968"/>
                    <a:pt x="99" y="968"/>
                  </a:cubicBezTo>
                  <a:cubicBezTo>
                    <a:pt x="96" y="963"/>
                    <a:pt x="93" y="958"/>
                    <a:pt x="90" y="953"/>
                  </a:cubicBezTo>
                  <a:moveTo>
                    <a:pt x="1179" y="952"/>
                  </a:moveTo>
                  <a:cubicBezTo>
                    <a:pt x="1176" y="958"/>
                    <a:pt x="1173" y="963"/>
                    <a:pt x="1170" y="968"/>
                  </a:cubicBezTo>
                  <a:cubicBezTo>
                    <a:pt x="1174" y="970"/>
                    <a:pt x="1174" y="970"/>
                    <a:pt x="1174" y="970"/>
                  </a:cubicBezTo>
                  <a:cubicBezTo>
                    <a:pt x="1177" y="965"/>
                    <a:pt x="1180" y="960"/>
                    <a:pt x="1183" y="955"/>
                  </a:cubicBezTo>
                  <a:cubicBezTo>
                    <a:pt x="1179" y="952"/>
                    <a:pt x="1179" y="952"/>
                    <a:pt x="1179" y="952"/>
                  </a:cubicBezTo>
                  <a:moveTo>
                    <a:pt x="73" y="922"/>
                  </a:moveTo>
                  <a:cubicBezTo>
                    <a:pt x="69" y="924"/>
                    <a:pt x="69" y="924"/>
                    <a:pt x="69" y="924"/>
                  </a:cubicBezTo>
                  <a:cubicBezTo>
                    <a:pt x="72" y="930"/>
                    <a:pt x="75" y="935"/>
                    <a:pt x="78" y="940"/>
                  </a:cubicBezTo>
                  <a:cubicBezTo>
                    <a:pt x="82" y="938"/>
                    <a:pt x="82" y="938"/>
                    <a:pt x="82" y="938"/>
                  </a:cubicBezTo>
                  <a:cubicBezTo>
                    <a:pt x="79" y="933"/>
                    <a:pt x="76" y="927"/>
                    <a:pt x="73" y="922"/>
                  </a:cubicBezTo>
                  <a:moveTo>
                    <a:pt x="1196" y="922"/>
                  </a:moveTo>
                  <a:cubicBezTo>
                    <a:pt x="1193" y="927"/>
                    <a:pt x="1191" y="932"/>
                    <a:pt x="1188" y="937"/>
                  </a:cubicBezTo>
                  <a:cubicBezTo>
                    <a:pt x="1192" y="939"/>
                    <a:pt x="1192" y="939"/>
                    <a:pt x="1192" y="939"/>
                  </a:cubicBezTo>
                  <a:cubicBezTo>
                    <a:pt x="1195" y="934"/>
                    <a:pt x="1197" y="929"/>
                    <a:pt x="1200" y="924"/>
                  </a:cubicBezTo>
                  <a:cubicBezTo>
                    <a:pt x="1196" y="922"/>
                    <a:pt x="1196" y="922"/>
                    <a:pt x="1196" y="922"/>
                  </a:cubicBezTo>
                  <a:moveTo>
                    <a:pt x="58" y="891"/>
                  </a:moveTo>
                  <a:cubicBezTo>
                    <a:pt x="54" y="892"/>
                    <a:pt x="54" y="892"/>
                    <a:pt x="54" y="892"/>
                  </a:cubicBezTo>
                  <a:cubicBezTo>
                    <a:pt x="57" y="898"/>
                    <a:pt x="59" y="903"/>
                    <a:pt x="62" y="909"/>
                  </a:cubicBezTo>
                  <a:cubicBezTo>
                    <a:pt x="66" y="907"/>
                    <a:pt x="66" y="907"/>
                    <a:pt x="66" y="907"/>
                  </a:cubicBezTo>
                  <a:cubicBezTo>
                    <a:pt x="63" y="901"/>
                    <a:pt x="61" y="896"/>
                    <a:pt x="58" y="891"/>
                  </a:cubicBezTo>
                  <a:moveTo>
                    <a:pt x="1211" y="890"/>
                  </a:moveTo>
                  <a:cubicBezTo>
                    <a:pt x="1209" y="895"/>
                    <a:pt x="1206" y="901"/>
                    <a:pt x="1204" y="906"/>
                  </a:cubicBezTo>
                  <a:cubicBezTo>
                    <a:pt x="1208" y="908"/>
                    <a:pt x="1208" y="908"/>
                    <a:pt x="1208" y="908"/>
                  </a:cubicBezTo>
                  <a:cubicBezTo>
                    <a:pt x="1210" y="903"/>
                    <a:pt x="1213" y="897"/>
                    <a:pt x="1215" y="892"/>
                  </a:cubicBezTo>
                  <a:cubicBezTo>
                    <a:pt x="1211" y="890"/>
                    <a:pt x="1211" y="890"/>
                    <a:pt x="1211" y="890"/>
                  </a:cubicBezTo>
                  <a:moveTo>
                    <a:pt x="45" y="859"/>
                  </a:moveTo>
                  <a:cubicBezTo>
                    <a:pt x="41" y="860"/>
                    <a:pt x="41" y="860"/>
                    <a:pt x="41" y="860"/>
                  </a:cubicBezTo>
                  <a:cubicBezTo>
                    <a:pt x="43" y="866"/>
                    <a:pt x="45" y="871"/>
                    <a:pt x="47" y="876"/>
                  </a:cubicBezTo>
                  <a:cubicBezTo>
                    <a:pt x="51" y="875"/>
                    <a:pt x="51" y="875"/>
                    <a:pt x="51" y="875"/>
                  </a:cubicBezTo>
                  <a:cubicBezTo>
                    <a:pt x="49" y="869"/>
                    <a:pt x="47" y="864"/>
                    <a:pt x="45" y="859"/>
                  </a:cubicBezTo>
                  <a:moveTo>
                    <a:pt x="1225" y="858"/>
                  </a:moveTo>
                  <a:cubicBezTo>
                    <a:pt x="1223" y="863"/>
                    <a:pt x="1221" y="869"/>
                    <a:pt x="1218" y="874"/>
                  </a:cubicBezTo>
                  <a:cubicBezTo>
                    <a:pt x="1222" y="875"/>
                    <a:pt x="1222" y="875"/>
                    <a:pt x="1222" y="875"/>
                  </a:cubicBezTo>
                  <a:cubicBezTo>
                    <a:pt x="1225" y="870"/>
                    <a:pt x="1227" y="865"/>
                    <a:pt x="1229" y="859"/>
                  </a:cubicBezTo>
                  <a:cubicBezTo>
                    <a:pt x="1225" y="858"/>
                    <a:pt x="1225" y="858"/>
                    <a:pt x="1225" y="858"/>
                  </a:cubicBezTo>
                  <a:moveTo>
                    <a:pt x="33" y="825"/>
                  </a:moveTo>
                  <a:cubicBezTo>
                    <a:pt x="29" y="827"/>
                    <a:pt x="29" y="827"/>
                    <a:pt x="29" y="827"/>
                  </a:cubicBezTo>
                  <a:cubicBezTo>
                    <a:pt x="31" y="832"/>
                    <a:pt x="33" y="838"/>
                    <a:pt x="35" y="843"/>
                  </a:cubicBezTo>
                  <a:cubicBezTo>
                    <a:pt x="39" y="842"/>
                    <a:pt x="39" y="842"/>
                    <a:pt x="39" y="842"/>
                  </a:cubicBezTo>
                  <a:cubicBezTo>
                    <a:pt x="37" y="837"/>
                    <a:pt x="35" y="831"/>
                    <a:pt x="33" y="825"/>
                  </a:cubicBezTo>
                  <a:moveTo>
                    <a:pt x="1236" y="824"/>
                  </a:moveTo>
                  <a:cubicBezTo>
                    <a:pt x="1234" y="830"/>
                    <a:pt x="1233" y="836"/>
                    <a:pt x="1231" y="841"/>
                  </a:cubicBezTo>
                  <a:cubicBezTo>
                    <a:pt x="1235" y="843"/>
                    <a:pt x="1235" y="843"/>
                    <a:pt x="1235" y="843"/>
                  </a:cubicBezTo>
                  <a:cubicBezTo>
                    <a:pt x="1237" y="837"/>
                    <a:pt x="1239" y="831"/>
                    <a:pt x="1240" y="826"/>
                  </a:cubicBezTo>
                  <a:cubicBezTo>
                    <a:pt x="1236" y="824"/>
                    <a:pt x="1236" y="824"/>
                    <a:pt x="1236" y="824"/>
                  </a:cubicBezTo>
                  <a:moveTo>
                    <a:pt x="24" y="792"/>
                  </a:moveTo>
                  <a:cubicBezTo>
                    <a:pt x="19" y="793"/>
                    <a:pt x="19" y="793"/>
                    <a:pt x="19" y="793"/>
                  </a:cubicBezTo>
                  <a:cubicBezTo>
                    <a:pt x="21" y="799"/>
                    <a:pt x="22" y="804"/>
                    <a:pt x="24" y="810"/>
                  </a:cubicBezTo>
                  <a:cubicBezTo>
                    <a:pt x="28" y="809"/>
                    <a:pt x="28" y="809"/>
                    <a:pt x="28" y="809"/>
                  </a:cubicBezTo>
                  <a:cubicBezTo>
                    <a:pt x="27" y="803"/>
                    <a:pt x="25" y="798"/>
                    <a:pt x="24" y="792"/>
                  </a:cubicBezTo>
                  <a:moveTo>
                    <a:pt x="1246" y="791"/>
                  </a:moveTo>
                  <a:cubicBezTo>
                    <a:pt x="1244" y="796"/>
                    <a:pt x="1242" y="802"/>
                    <a:pt x="1241" y="808"/>
                  </a:cubicBezTo>
                  <a:cubicBezTo>
                    <a:pt x="1245" y="809"/>
                    <a:pt x="1245" y="809"/>
                    <a:pt x="1245" y="809"/>
                  </a:cubicBezTo>
                  <a:cubicBezTo>
                    <a:pt x="1247" y="803"/>
                    <a:pt x="1249" y="798"/>
                    <a:pt x="1250" y="792"/>
                  </a:cubicBezTo>
                  <a:cubicBezTo>
                    <a:pt x="1246" y="791"/>
                    <a:pt x="1246" y="791"/>
                    <a:pt x="1246" y="791"/>
                  </a:cubicBezTo>
                  <a:moveTo>
                    <a:pt x="16" y="758"/>
                  </a:moveTo>
                  <a:cubicBezTo>
                    <a:pt x="12" y="759"/>
                    <a:pt x="12" y="759"/>
                    <a:pt x="12" y="759"/>
                  </a:cubicBezTo>
                  <a:cubicBezTo>
                    <a:pt x="13" y="764"/>
                    <a:pt x="14" y="770"/>
                    <a:pt x="15" y="776"/>
                  </a:cubicBezTo>
                  <a:cubicBezTo>
                    <a:pt x="20" y="775"/>
                    <a:pt x="20" y="775"/>
                    <a:pt x="20" y="775"/>
                  </a:cubicBezTo>
                  <a:cubicBezTo>
                    <a:pt x="18" y="769"/>
                    <a:pt x="17" y="764"/>
                    <a:pt x="16" y="758"/>
                  </a:cubicBezTo>
                  <a:moveTo>
                    <a:pt x="1253" y="756"/>
                  </a:moveTo>
                  <a:cubicBezTo>
                    <a:pt x="1252" y="762"/>
                    <a:pt x="1251" y="768"/>
                    <a:pt x="1250" y="774"/>
                  </a:cubicBezTo>
                  <a:cubicBezTo>
                    <a:pt x="1254" y="775"/>
                    <a:pt x="1254" y="775"/>
                    <a:pt x="1254" y="775"/>
                  </a:cubicBezTo>
                  <a:cubicBezTo>
                    <a:pt x="1255" y="769"/>
                    <a:pt x="1257" y="763"/>
                    <a:pt x="1258" y="757"/>
                  </a:cubicBezTo>
                  <a:cubicBezTo>
                    <a:pt x="1253" y="756"/>
                    <a:pt x="1253" y="756"/>
                    <a:pt x="1253" y="756"/>
                  </a:cubicBezTo>
                  <a:moveTo>
                    <a:pt x="10" y="723"/>
                  </a:moveTo>
                  <a:cubicBezTo>
                    <a:pt x="6" y="724"/>
                    <a:pt x="6" y="724"/>
                    <a:pt x="6" y="724"/>
                  </a:cubicBezTo>
                  <a:cubicBezTo>
                    <a:pt x="7" y="730"/>
                    <a:pt x="8" y="736"/>
                    <a:pt x="8" y="741"/>
                  </a:cubicBezTo>
                  <a:cubicBezTo>
                    <a:pt x="13" y="741"/>
                    <a:pt x="13" y="741"/>
                    <a:pt x="13" y="741"/>
                  </a:cubicBezTo>
                  <a:cubicBezTo>
                    <a:pt x="12" y="735"/>
                    <a:pt x="11" y="729"/>
                    <a:pt x="10" y="723"/>
                  </a:cubicBezTo>
                  <a:moveTo>
                    <a:pt x="1259" y="722"/>
                  </a:moveTo>
                  <a:cubicBezTo>
                    <a:pt x="1258" y="728"/>
                    <a:pt x="1257" y="734"/>
                    <a:pt x="1256" y="739"/>
                  </a:cubicBezTo>
                  <a:cubicBezTo>
                    <a:pt x="1261" y="740"/>
                    <a:pt x="1261" y="740"/>
                    <a:pt x="1261" y="740"/>
                  </a:cubicBezTo>
                  <a:cubicBezTo>
                    <a:pt x="1262" y="734"/>
                    <a:pt x="1263" y="729"/>
                    <a:pt x="1263" y="723"/>
                  </a:cubicBezTo>
                  <a:cubicBezTo>
                    <a:pt x="1259" y="722"/>
                    <a:pt x="1259" y="722"/>
                    <a:pt x="1259" y="722"/>
                  </a:cubicBezTo>
                  <a:moveTo>
                    <a:pt x="6" y="689"/>
                  </a:moveTo>
                  <a:cubicBezTo>
                    <a:pt x="2" y="689"/>
                    <a:pt x="2" y="689"/>
                    <a:pt x="2" y="689"/>
                  </a:cubicBezTo>
                  <a:cubicBezTo>
                    <a:pt x="2" y="695"/>
                    <a:pt x="3" y="701"/>
                    <a:pt x="3" y="706"/>
                  </a:cubicBezTo>
                  <a:cubicBezTo>
                    <a:pt x="8" y="706"/>
                    <a:pt x="8" y="706"/>
                    <a:pt x="8" y="706"/>
                  </a:cubicBezTo>
                  <a:cubicBezTo>
                    <a:pt x="7" y="700"/>
                    <a:pt x="7" y="694"/>
                    <a:pt x="6" y="689"/>
                  </a:cubicBezTo>
                  <a:moveTo>
                    <a:pt x="1263" y="685"/>
                  </a:moveTo>
                  <a:cubicBezTo>
                    <a:pt x="1263" y="686"/>
                    <a:pt x="1263" y="686"/>
                    <a:pt x="1263" y="687"/>
                  </a:cubicBezTo>
                  <a:cubicBezTo>
                    <a:pt x="1263" y="693"/>
                    <a:pt x="1262" y="699"/>
                    <a:pt x="1261" y="705"/>
                  </a:cubicBezTo>
                  <a:cubicBezTo>
                    <a:pt x="1265" y="705"/>
                    <a:pt x="1265" y="705"/>
                    <a:pt x="1265" y="705"/>
                  </a:cubicBezTo>
                  <a:cubicBezTo>
                    <a:pt x="1266" y="699"/>
                    <a:pt x="1267" y="694"/>
                    <a:pt x="1267" y="688"/>
                  </a:cubicBezTo>
                  <a:cubicBezTo>
                    <a:pt x="1268" y="687"/>
                    <a:pt x="1268" y="686"/>
                    <a:pt x="1268" y="685"/>
                  </a:cubicBezTo>
                  <a:cubicBezTo>
                    <a:pt x="1263" y="685"/>
                    <a:pt x="1263" y="685"/>
                    <a:pt x="1263" y="685"/>
                  </a:cubicBezTo>
                  <a:moveTo>
                    <a:pt x="4" y="654"/>
                  </a:moveTo>
                  <a:cubicBezTo>
                    <a:pt x="0" y="654"/>
                    <a:pt x="0" y="654"/>
                    <a:pt x="0" y="654"/>
                  </a:cubicBezTo>
                  <a:cubicBezTo>
                    <a:pt x="0" y="660"/>
                    <a:pt x="0" y="665"/>
                    <a:pt x="1" y="671"/>
                  </a:cubicBezTo>
                  <a:cubicBezTo>
                    <a:pt x="5" y="671"/>
                    <a:pt x="5" y="671"/>
                    <a:pt x="5" y="671"/>
                  </a:cubicBezTo>
                  <a:cubicBezTo>
                    <a:pt x="5" y="665"/>
                    <a:pt x="4" y="659"/>
                    <a:pt x="4" y="654"/>
                  </a:cubicBezTo>
                  <a:moveTo>
                    <a:pt x="1269" y="650"/>
                  </a:moveTo>
                  <a:cubicBezTo>
                    <a:pt x="1265" y="650"/>
                    <a:pt x="1265" y="650"/>
                    <a:pt x="1265" y="650"/>
                  </a:cubicBezTo>
                  <a:cubicBezTo>
                    <a:pt x="1265" y="656"/>
                    <a:pt x="1265" y="662"/>
                    <a:pt x="1264" y="668"/>
                  </a:cubicBezTo>
                  <a:cubicBezTo>
                    <a:pt x="1269" y="668"/>
                    <a:pt x="1269" y="668"/>
                    <a:pt x="1269" y="668"/>
                  </a:cubicBezTo>
                  <a:cubicBezTo>
                    <a:pt x="1269" y="662"/>
                    <a:pt x="1269" y="656"/>
                    <a:pt x="1269" y="650"/>
                  </a:cubicBezTo>
                  <a:moveTo>
                    <a:pt x="4" y="618"/>
                  </a:moveTo>
                  <a:cubicBezTo>
                    <a:pt x="0" y="618"/>
                    <a:pt x="0" y="618"/>
                    <a:pt x="0" y="618"/>
                  </a:cubicBezTo>
                  <a:cubicBezTo>
                    <a:pt x="0" y="624"/>
                    <a:pt x="0" y="630"/>
                    <a:pt x="0" y="635"/>
                  </a:cubicBezTo>
                  <a:cubicBezTo>
                    <a:pt x="0" y="636"/>
                    <a:pt x="0" y="636"/>
                    <a:pt x="0" y="636"/>
                  </a:cubicBezTo>
                  <a:cubicBezTo>
                    <a:pt x="4" y="635"/>
                    <a:pt x="4" y="635"/>
                    <a:pt x="4" y="635"/>
                  </a:cubicBezTo>
                  <a:cubicBezTo>
                    <a:pt x="4" y="630"/>
                    <a:pt x="4" y="624"/>
                    <a:pt x="4" y="618"/>
                  </a:cubicBezTo>
                  <a:moveTo>
                    <a:pt x="1269" y="615"/>
                  </a:moveTo>
                  <a:cubicBezTo>
                    <a:pt x="1265" y="615"/>
                    <a:pt x="1265" y="615"/>
                    <a:pt x="1265" y="615"/>
                  </a:cubicBezTo>
                  <a:cubicBezTo>
                    <a:pt x="1265" y="621"/>
                    <a:pt x="1265" y="627"/>
                    <a:pt x="1265" y="633"/>
                  </a:cubicBezTo>
                  <a:cubicBezTo>
                    <a:pt x="1270" y="633"/>
                    <a:pt x="1270" y="633"/>
                    <a:pt x="1270" y="633"/>
                  </a:cubicBezTo>
                  <a:cubicBezTo>
                    <a:pt x="1270" y="627"/>
                    <a:pt x="1269" y="621"/>
                    <a:pt x="1269" y="615"/>
                  </a:cubicBezTo>
                  <a:moveTo>
                    <a:pt x="2" y="583"/>
                  </a:moveTo>
                  <a:cubicBezTo>
                    <a:pt x="1" y="589"/>
                    <a:pt x="1" y="595"/>
                    <a:pt x="1" y="601"/>
                  </a:cubicBezTo>
                  <a:cubicBezTo>
                    <a:pt x="5" y="601"/>
                    <a:pt x="5" y="601"/>
                    <a:pt x="5" y="601"/>
                  </a:cubicBezTo>
                  <a:cubicBezTo>
                    <a:pt x="5" y="595"/>
                    <a:pt x="6" y="589"/>
                    <a:pt x="6" y="583"/>
                  </a:cubicBezTo>
                  <a:cubicBezTo>
                    <a:pt x="2" y="583"/>
                    <a:pt x="2" y="583"/>
                    <a:pt x="2" y="583"/>
                  </a:cubicBezTo>
                  <a:moveTo>
                    <a:pt x="1267" y="580"/>
                  </a:moveTo>
                  <a:cubicBezTo>
                    <a:pt x="1263" y="580"/>
                    <a:pt x="1263" y="580"/>
                    <a:pt x="1263" y="580"/>
                  </a:cubicBezTo>
                  <a:cubicBezTo>
                    <a:pt x="1263" y="586"/>
                    <a:pt x="1264" y="592"/>
                    <a:pt x="1264" y="598"/>
                  </a:cubicBezTo>
                  <a:cubicBezTo>
                    <a:pt x="1269" y="597"/>
                    <a:pt x="1269" y="597"/>
                    <a:pt x="1269" y="597"/>
                  </a:cubicBezTo>
                  <a:cubicBezTo>
                    <a:pt x="1268" y="592"/>
                    <a:pt x="1268" y="585"/>
                    <a:pt x="1267" y="580"/>
                  </a:cubicBezTo>
                  <a:moveTo>
                    <a:pt x="6" y="548"/>
                  </a:moveTo>
                  <a:cubicBezTo>
                    <a:pt x="5" y="554"/>
                    <a:pt x="4" y="560"/>
                    <a:pt x="3" y="566"/>
                  </a:cubicBezTo>
                  <a:cubicBezTo>
                    <a:pt x="8" y="566"/>
                    <a:pt x="8" y="566"/>
                    <a:pt x="8" y="566"/>
                  </a:cubicBezTo>
                  <a:cubicBezTo>
                    <a:pt x="8" y="560"/>
                    <a:pt x="9" y="554"/>
                    <a:pt x="10" y="549"/>
                  </a:cubicBezTo>
                  <a:cubicBezTo>
                    <a:pt x="6" y="548"/>
                    <a:pt x="6" y="548"/>
                    <a:pt x="6" y="548"/>
                  </a:cubicBezTo>
                  <a:moveTo>
                    <a:pt x="1263" y="545"/>
                  </a:moveTo>
                  <a:cubicBezTo>
                    <a:pt x="1259" y="545"/>
                    <a:pt x="1259" y="545"/>
                    <a:pt x="1259" y="545"/>
                  </a:cubicBezTo>
                  <a:cubicBezTo>
                    <a:pt x="1260" y="551"/>
                    <a:pt x="1260" y="557"/>
                    <a:pt x="1261" y="563"/>
                  </a:cubicBezTo>
                  <a:cubicBezTo>
                    <a:pt x="1265" y="562"/>
                    <a:pt x="1265" y="562"/>
                    <a:pt x="1265" y="562"/>
                  </a:cubicBezTo>
                  <a:cubicBezTo>
                    <a:pt x="1265" y="556"/>
                    <a:pt x="1264" y="551"/>
                    <a:pt x="1263" y="545"/>
                  </a:cubicBezTo>
                  <a:moveTo>
                    <a:pt x="11" y="513"/>
                  </a:moveTo>
                  <a:cubicBezTo>
                    <a:pt x="10" y="519"/>
                    <a:pt x="9" y="525"/>
                    <a:pt x="8" y="531"/>
                  </a:cubicBezTo>
                  <a:cubicBezTo>
                    <a:pt x="12" y="531"/>
                    <a:pt x="12" y="531"/>
                    <a:pt x="12" y="531"/>
                  </a:cubicBezTo>
                  <a:cubicBezTo>
                    <a:pt x="14" y="525"/>
                    <a:pt x="14" y="520"/>
                    <a:pt x="16" y="514"/>
                  </a:cubicBezTo>
                  <a:cubicBezTo>
                    <a:pt x="11" y="513"/>
                    <a:pt x="11" y="513"/>
                    <a:pt x="11" y="513"/>
                  </a:cubicBezTo>
                  <a:moveTo>
                    <a:pt x="1257" y="510"/>
                  </a:moveTo>
                  <a:cubicBezTo>
                    <a:pt x="1253" y="511"/>
                    <a:pt x="1253" y="511"/>
                    <a:pt x="1253" y="511"/>
                  </a:cubicBezTo>
                  <a:cubicBezTo>
                    <a:pt x="1254" y="517"/>
                    <a:pt x="1255" y="522"/>
                    <a:pt x="1256" y="528"/>
                  </a:cubicBezTo>
                  <a:cubicBezTo>
                    <a:pt x="1261" y="527"/>
                    <a:pt x="1261" y="527"/>
                    <a:pt x="1261" y="527"/>
                  </a:cubicBezTo>
                  <a:cubicBezTo>
                    <a:pt x="1260" y="521"/>
                    <a:pt x="1259" y="516"/>
                    <a:pt x="1257" y="510"/>
                  </a:cubicBezTo>
                  <a:moveTo>
                    <a:pt x="19" y="479"/>
                  </a:moveTo>
                  <a:cubicBezTo>
                    <a:pt x="17" y="485"/>
                    <a:pt x="16" y="490"/>
                    <a:pt x="15" y="496"/>
                  </a:cubicBezTo>
                  <a:cubicBezTo>
                    <a:pt x="19" y="497"/>
                    <a:pt x="19" y="497"/>
                    <a:pt x="19" y="497"/>
                  </a:cubicBezTo>
                  <a:cubicBezTo>
                    <a:pt x="20" y="491"/>
                    <a:pt x="22" y="486"/>
                    <a:pt x="23" y="480"/>
                  </a:cubicBezTo>
                  <a:cubicBezTo>
                    <a:pt x="19" y="479"/>
                    <a:pt x="19" y="479"/>
                    <a:pt x="19" y="479"/>
                  </a:cubicBezTo>
                  <a:moveTo>
                    <a:pt x="1249" y="476"/>
                  </a:moveTo>
                  <a:cubicBezTo>
                    <a:pt x="1245" y="476"/>
                    <a:pt x="1245" y="476"/>
                    <a:pt x="1245" y="476"/>
                  </a:cubicBezTo>
                  <a:cubicBezTo>
                    <a:pt x="1247" y="482"/>
                    <a:pt x="1248" y="488"/>
                    <a:pt x="1249" y="494"/>
                  </a:cubicBezTo>
                  <a:cubicBezTo>
                    <a:pt x="1254" y="493"/>
                    <a:pt x="1254" y="493"/>
                    <a:pt x="1254" y="493"/>
                  </a:cubicBezTo>
                  <a:cubicBezTo>
                    <a:pt x="1252" y="487"/>
                    <a:pt x="1251" y="481"/>
                    <a:pt x="1249" y="476"/>
                  </a:cubicBezTo>
                  <a:moveTo>
                    <a:pt x="29" y="445"/>
                  </a:moveTo>
                  <a:cubicBezTo>
                    <a:pt x="27" y="451"/>
                    <a:pt x="25" y="456"/>
                    <a:pt x="24" y="462"/>
                  </a:cubicBezTo>
                  <a:cubicBezTo>
                    <a:pt x="28" y="463"/>
                    <a:pt x="28" y="463"/>
                    <a:pt x="28" y="463"/>
                  </a:cubicBezTo>
                  <a:cubicBezTo>
                    <a:pt x="29" y="457"/>
                    <a:pt x="31" y="452"/>
                    <a:pt x="33" y="446"/>
                  </a:cubicBezTo>
                  <a:cubicBezTo>
                    <a:pt x="29" y="445"/>
                    <a:pt x="29" y="445"/>
                    <a:pt x="29" y="445"/>
                  </a:cubicBezTo>
                  <a:moveTo>
                    <a:pt x="1240" y="442"/>
                  </a:moveTo>
                  <a:cubicBezTo>
                    <a:pt x="1236" y="443"/>
                    <a:pt x="1236" y="443"/>
                    <a:pt x="1236" y="443"/>
                  </a:cubicBezTo>
                  <a:cubicBezTo>
                    <a:pt x="1237" y="448"/>
                    <a:pt x="1239" y="454"/>
                    <a:pt x="1240" y="460"/>
                  </a:cubicBezTo>
                  <a:cubicBezTo>
                    <a:pt x="1245" y="459"/>
                    <a:pt x="1245" y="459"/>
                    <a:pt x="1245" y="459"/>
                  </a:cubicBezTo>
                  <a:cubicBezTo>
                    <a:pt x="1243" y="453"/>
                    <a:pt x="1241" y="447"/>
                    <a:pt x="1240" y="442"/>
                  </a:cubicBezTo>
                  <a:moveTo>
                    <a:pt x="40" y="412"/>
                  </a:moveTo>
                  <a:cubicBezTo>
                    <a:pt x="38" y="417"/>
                    <a:pt x="36" y="423"/>
                    <a:pt x="34" y="428"/>
                  </a:cubicBezTo>
                  <a:cubicBezTo>
                    <a:pt x="38" y="430"/>
                    <a:pt x="38" y="430"/>
                    <a:pt x="38" y="430"/>
                  </a:cubicBezTo>
                  <a:cubicBezTo>
                    <a:pt x="40" y="424"/>
                    <a:pt x="42" y="418"/>
                    <a:pt x="44" y="413"/>
                  </a:cubicBezTo>
                  <a:cubicBezTo>
                    <a:pt x="40" y="412"/>
                    <a:pt x="40" y="412"/>
                    <a:pt x="40" y="412"/>
                  </a:cubicBezTo>
                  <a:moveTo>
                    <a:pt x="1228" y="409"/>
                  </a:moveTo>
                  <a:cubicBezTo>
                    <a:pt x="1224" y="410"/>
                    <a:pt x="1224" y="410"/>
                    <a:pt x="1224" y="410"/>
                  </a:cubicBezTo>
                  <a:cubicBezTo>
                    <a:pt x="1226" y="415"/>
                    <a:pt x="1228" y="421"/>
                    <a:pt x="1230" y="427"/>
                  </a:cubicBezTo>
                  <a:cubicBezTo>
                    <a:pt x="1234" y="425"/>
                    <a:pt x="1234" y="425"/>
                    <a:pt x="1234" y="425"/>
                  </a:cubicBezTo>
                  <a:cubicBezTo>
                    <a:pt x="1232" y="419"/>
                    <a:pt x="1230" y="414"/>
                    <a:pt x="1228" y="409"/>
                  </a:cubicBezTo>
                  <a:moveTo>
                    <a:pt x="53" y="379"/>
                  </a:moveTo>
                  <a:cubicBezTo>
                    <a:pt x="51" y="384"/>
                    <a:pt x="49" y="390"/>
                    <a:pt x="46" y="395"/>
                  </a:cubicBezTo>
                  <a:cubicBezTo>
                    <a:pt x="50" y="397"/>
                    <a:pt x="50" y="397"/>
                    <a:pt x="50" y="397"/>
                  </a:cubicBezTo>
                  <a:cubicBezTo>
                    <a:pt x="53" y="391"/>
                    <a:pt x="55" y="386"/>
                    <a:pt x="57" y="381"/>
                  </a:cubicBezTo>
                  <a:cubicBezTo>
                    <a:pt x="53" y="379"/>
                    <a:pt x="53" y="379"/>
                    <a:pt x="53" y="379"/>
                  </a:cubicBezTo>
                  <a:moveTo>
                    <a:pt x="1214" y="376"/>
                  </a:moveTo>
                  <a:cubicBezTo>
                    <a:pt x="1210" y="378"/>
                    <a:pt x="1210" y="378"/>
                    <a:pt x="1210" y="378"/>
                  </a:cubicBezTo>
                  <a:cubicBezTo>
                    <a:pt x="1213" y="383"/>
                    <a:pt x="1215" y="388"/>
                    <a:pt x="1217" y="394"/>
                  </a:cubicBezTo>
                  <a:cubicBezTo>
                    <a:pt x="1222" y="392"/>
                    <a:pt x="1222" y="392"/>
                    <a:pt x="1222" y="392"/>
                  </a:cubicBezTo>
                  <a:cubicBezTo>
                    <a:pt x="1219" y="387"/>
                    <a:pt x="1217" y="381"/>
                    <a:pt x="1214" y="376"/>
                  </a:cubicBezTo>
                  <a:moveTo>
                    <a:pt x="68" y="347"/>
                  </a:moveTo>
                  <a:cubicBezTo>
                    <a:pt x="66" y="352"/>
                    <a:pt x="63" y="357"/>
                    <a:pt x="61" y="363"/>
                  </a:cubicBezTo>
                  <a:cubicBezTo>
                    <a:pt x="65" y="365"/>
                    <a:pt x="65" y="365"/>
                    <a:pt x="65" y="365"/>
                  </a:cubicBezTo>
                  <a:cubicBezTo>
                    <a:pt x="67" y="359"/>
                    <a:pt x="70" y="354"/>
                    <a:pt x="72" y="349"/>
                  </a:cubicBezTo>
                  <a:cubicBezTo>
                    <a:pt x="68" y="347"/>
                    <a:pt x="68" y="347"/>
                    <a:pt x="68" y="347"/>
                  </a:cubicBezTo>
                  <a:moveTo>
                    <a:pt x="1199" y="344"/>
                  </a:moveTo>
                  <a:cubicBezTo>
                    <a:pt x="1195" y="346"/>
                    <a:pt x="1195" y="346"/>
                    <a:pt x="1195" y="346"/>
                  </a:cubicBezTo>
                  <a:cubicBezTo>
                    <a:pt x="1198" y="352"/>
                    <a:pt x="1200" y="357"/>
                    <a:pt x="1203" y="362"/>
                  </a:cubicBezTo>
                  <a:cubicBezTo>
                    <a:pt x="1207" y="360"/>
                    <a:pt x="1207" y="360"/>
                    <a:pt x="1207" y="360"/>
                  </a:cubicBezTo>
                  <a:cubicBezTo>
                    <a:pt x="1204" y="355"/>
                    <a:pt x="1202" y="350"/>
                    <a:pt x="1199" y="344"/>
                  </a:cubicBezTo>
                  <a:moveTo>
                    <a:pt x="85" y="316"/>
                  </a:moveTo>
                  <a:cubicBezTo>
                    <a:pt x="82" y="321"/>
                    <a:pt x="80" y="326"/>
                    <a:pt x="77" y="331"/>
                  </a:cubicBezTo>
                  <a:cubicBezTo>
                    <a:pt x="81" y="333"/>
                    <a:pt x="81" y="333"/>
                    <a:pt x="81" y="333"/>
                  </a:cubicBezTo>
                  <a:cubicBezTo>
                    <a:pt x="83" y="328"/>
                    <a:pt x="86" y="323"/>
                    <a:pt x="89" y="318"/>
                  </a:cubicBezTo>
                  <a:cubicBezTo>
                    <a:pt x="85" y="316"/>
                    <a:pt x="85" y="316"/>
                    <a:pt x="85" y="316"/>
                  </a:cubicBezTo>
                  <a:moveTo>
                    <a:pt x="1182" y="314"/>
                  </a:moveTo>
                  <a:cubicBezTo>
                    <a:pt x="1179" y="316"/>
                    <a:pt x="1179" y="316"/>
                    <a:pt x="1179" y="316"/>
                  </a:cubicBezTo>
                  <a:cubicBezTo>
                    <a:pt x="1181" y="321"/>
                    <a:pt x="1184" y="326"/>
                    <a:pt x="1187" y="331"/>
                  </a:cubicBezTo>
                  <a:cubicBezTo>
                    <a:pt x="1191" y="329"/>
                    <a:pt x="1191" y="329"/>
                    <a:pt x="1191" y="329"/>
                  </a:cubicBezTo>
                  <a:cubicBezTo>
                    <a:pt x="1188" y="324"/>
                    <a:pt x="1185" y="318"/>
                    <a:pt x="1182" y="314"/>
                  </a:cubicBezTo>
                  <a:moveTo>
                    <a:pt x="104" y="286"/>
                  </a:moveTo>
                  <a:cubicBezTo>
                    <a:pt x="101" y="291"/>
                    <a:pt x="98" y="296"/>
                    <a:pt x="94" y="301"/>
                  </a:cubicBezTo>
                  <a:cubicBezTo>
                    <a:pt x="98" y="303"/>
                    <a:pt x="98" y="303"/>
                    <a:pt x="98" y="303"/>
                  </a:cubicBezTo>
                  <a:cubicBezTo>
                    <a:pt x="102" y="298"/>
                    <a:pt x="105" y="293"/>
                    <a:pt x="108" y="288"/>
                  </a:cubicBezTo>
                  <a:cubicBezTo>
                    <a:pt x="104" y="286"/>
                    <a:pt x="104" y="286"/>
                    <a:pt x="104" y="286"/>
                  </a:cubicBezTo>
                  <a:moveTo>
                    <a:pt x="1164" y="284"/>
                  </a:moveTo>
                  <a:cubicBezTo>
                    <a:pt x="1160" y="286"/>
                    <a:pt x="1160" y="286"/>
                    <a:pt x="1160" y="286"/>
                  </a:cubicBezTo>
                  <a:cubicBezTo>
                    <a:pt x="1163" y="291"/>
                    <a:pt x="1166" y="296"/>
                    <a:pt x="1169" y="301"/>
                  </a:cubicBezTo>
                  <a:cubicBezTo>
                    <a:pt x="1173" y="298"/>
                    <a:pt x="1173" y="298"/>
                    <a:pt x="1173" y="298"/>
                  </a:cubicBezTo>
                  <a:cubicBezTo>
                    <a:pt x="1170" y="294"/>
                    <a:pt x="1167" y="289"/>
                    <a:pt x="1164" y="284"/>
                  </a:cubicBezTo>
                  <a:moveTo>
                    <a:pt x="124" y="257"/>
                  </a:moveTo>
                  <a:cubicBezTo>
                    <a:pt x="121" y="262"/>
                    <a:pt x="117" y="266"/>
                    <a:pt x="114" y="271"/>
                  </a:cubicBezTo>
                  <a:cubicBezTo>
                    <a:pt x="118" y="274"/>
                    <a:pt x="118" y="274"/>
                    <a:pt x="118" y="274"/>
                  </a:cubicBezTo>
                  <a:cubicBezTo>
                    <a:pt x="121" y="269"/>
                    <a:pt x="124" y="264"/>
                    <a:pt x="128" y="259"/>
                  </a:cubicBezTo>
                  <a:cubicBezTo>
                    <a:pt x="124" y="257"/>
                    <a:pt x="124" y="257"/>
                    <a:pt x="124" y="257"/>
                  </a:cubicBezTo>
                  <a:moveTo>
                    <a:pt x="1143" y="255"/>
                  </a:moveTo>
                  <a:cubicBezTo>
                    <a:pt x="1140" y="257"/>
                    <a:pt x="1140" y="257"/>
                    <a:pt x="1140" y="257"/>
                  </a:cubicBezTo>
                  <a:cubicBezTo>
                    <a:pt x="1143" y="262"/>
                    <a:pt x="1146" y="267"/>
                    <a:pt x="1150" y="272"/>
                  </a:cubicBezTo>
                  <a:cubicBezTo>
                    <a:pt x="1153" y="269"/>
                    <a:pt x="1153" y="269"/>
                    <a:pt x="1153" y="269"/>
                  </a:cubicBezTo>
                  <a:cubicBezTo>
                    <a:pt x="1150" y="264"/>
                    <a:pt x="1147" y="259"/>
                    <a:pt x="1143" y="255"/>
                  </a:cubicBezTo>
                  <a:moveTo>
                    <a:pt x="146" y="229"/>
                  </a:moveTo>
                  <a:cubicBezTo>
                    <a:pt x="143" y="234"/>
                    <a:pt x="139" y="238"/>
                    <a:pt x="135" y="243"/>
                  </a:cubicBezTo>
                  <a:cubicBezTo>
                    <a:pt x="139" y="246"/>
                    <a:pt x="139" y="246"/>
                    <a:pt x="139" y="246"/>
                  </a:cubicBezTo>
                  <a:cubicBezTo>
                    <a:pt x="142" y="241"/>
                    <a:pt x="146" y="236"/>
                    <a:pt x="150" y="232"/>
                  </a:cubicBezTo>
                  <a:cubicBezTo>
                    <a:pt x="146" y="229"/>
                    <a:pt x="146" y="229"/>
                    <a:pt x="146" y="229"/>
                  </a:cubicBezTo>
                  <a:moveTo>
                    <a:pt x="1121" y="227"/>
                  </a:moveTo>
                  <a:cubicBezTo>
                    <a:pt x="1118" y="230"/>
                    <a:pt x="1118" y="230"/>
                    <a:pt x="1118" y="230"/>
                  </a:cubicBezTo>
                  <a:cubicBezTo>
                    <a:pt x="1122" y="234"/>
                    <a:pt x="1125" y="239"/>
                    <a:pt x="1129" y="244"/>
                  </a:cubicBezTo>
                  <a:cubicBezTo>
                    <a:pt x="1132" y="241"/>
                    <a:pt x="1132" y="241"/>
                    <a:pt x="1132" y="241"/>
                  </a:cubicBezTo>
                  <a:cubicBezTo>
                    <a:pt x="1129" y="236"/>
                    <a:pt x="1125" y="232"/>
                    <a:pt x="1121" y="227"/>
                  </a:cubicBezTo>
                  <a:moveTo>
                    <a:pt x="170" y="203"/>
                  </a:moveTo>
                  <a:cubicBezTo>
                    <a:pt x="166" y="207"/>
                    <a:pt x="162" y="211"/>
                    <a:pt x="158" y="216"/>
                  </a:cubicBezTo>
                  <a:cubicBezTo>
                    <a:pt x="161" y="219"/>
                    <a:pt x="161" y="219"/>
                    <a:pt x="161" y="219"/>
                  </a:cubicBezTo>
                  <a:cubicBezTo>
                    <a:pt x="165" y="214"/>
                    <a:pt x="169" y="210"/>
                    <a:pt x="173" y="206"/>
                  </a:cubicBezTo>
                  <a:cubicBezTo>
                    <a:pt x="170" y="203"/>
                    <a:pt x="170" y="203"/>
                    <a:pt x="170" y="203"/>
                  </a:cubicBezTo>
                  <a:moveTo>
                    <a:pt x="1098" y="201"/>
                  </a:moveTo>
                  <a:cubicBezTo>
                    <a:pt x="1094" y="204"/>
                    <a:pt x="1094" y="204"/>
                    <a:pt x="1094" y="204"/>
                  </a:cubicBezTo>
                  <a:cubicBezTo>
                    <a:pt x="1098" y="208"/>
                    <a:pt x="1102" y="212"/>
                    <a:pt x="1106" y="217"/>
                  </a:cubicBezTo>
                  <a:cubicBezTo>
                    <a:pt x="1109" y="214"/>
                    <a:pt x="1109" y="214"/>
                    <a:pt x="1109" y="214"/>
                  </a:cubicBezTo>
                  <a:cubicBezTo>
                    <a:pt x="1106" y="210"/>
                    <a:pt x="1102" y="205"/>
                    <a:pt x="1098" y="201"/>
                  </a:cubicBezTo>
                  <a:moveTo>
                    <a:pt x="194" y="178"/>
                  </a:moveTo>
                  <a:cubicBezTo>
                    <a:pt x="190" y="182"/>
                    <a:pt x="186" y="186"/>
                    <a:pt x="182" y="190"/>
                  </a:cubicBezTo>
                  <a:cubicBezTo>
                    <a:pt x="185" y="193"/>
                    <a:pt x="185" y="193"/>
                    <a:pt x="185" y="193"/>
                  </a:cubicBezTo>
                  <a:cubicBezTo>
                    <a:pt x="189" y="189"/>
                    <a:pt x="193" y="185"/>
                    <a:pt x="197" y="181"/>
                  </a:cubicBezTo>
                  <a:cubicBezTo>
                    <a:pt x="194" y="178"/>
                    <a:pt x="194" y="178"/>
                    <a:pt x="194" y="178"/>
                  </a:cubicBezTo>
                  <a:moveTo>
                    <a:pt x="1073" y="176"/>
                  </a:moveTo>
                  <a:cubicBezTo>
                    <a:pt x="1070" y="179"/>
                    <a:pt x="1070" y="179"/>
                    <a:pt x="1070" y="179"/>
                  </a:cubicBezTo>
                  <a:cubicBezTo>
                    <a:pt x="1074" y="183"/>
                    <a:pt x="1078" y="187"/>
                    <a:pt x="1082" y="191"/>
                  </a:cubicBezTo>
                  <a:cubicBezTo>
                    <a:pt x="1085" y="188"/>
                    <a:pt x="1085" y="188"/>
                    <a:pt x="1085" y="188"/>
                  </a:cubicBezTo>
                  <a:cubicBezTo>
                    <a:pt x="1082" y="184"/>
                    <a:pt x="1077" y="180"/>
                    <a:pt x="1073" y="176"/>
                  </a:cubicBezTo>
                  <a:moveTo>
                    <a:pt x="220" y="154"/>
                  </a:moveTo>
                  <a:cubicBezTo>
                    <a:pt x="216" y="158"/>
                    <a:pt x="211" y="161"/>
                    <a:pt x="207" y="166"/>
                  </a:cubicBezTo>
                  <a:cubicBezTo>
                    <a:pt x="210" y="169"/>
                    <a:pt x="210" y="169"/>
                    <a:pt x="210" y="169"/>
                  </a:cubicBezTo>
                  <a:cubicBezTo>
                    <a:pt x="215" y="165"/>
                    <a:pt x="219" y="161"/>
                    <a:pt x="223" y="157"/>
                  </a:cubicBezTo>
                  <a:cubicBezTo>
                    <a:pt x="220" y="154"/>
                    <a:pt x="220" y="154"/>
                    <a:pt x="220" y="154"/>
                  </a:cubicBezTo>
                  <a:moveTo>
                    <a:pt x="1047" y="152"/>
                  </a:moveTo>
                  <a:cubicBezTo>
                    <a:pt x="1044" y="156"/>
                    <a:pt x="1044" y="156"/>
                    <a:pt x="1044" y="156"/>
                  </a:cubicBezTo>
                  <a:cubicBezTo>
                    <a:pt x="1048" y="159"/>
                    <a:pt x="1053" y="163"/>
                    <a:pt x="1057" y="167"/>
                  </a:cubicBezTo>
                  <a:cubicBezTo>
                    <a:pt x="1060" y="164"/>
                    <a:pt x="1060" y="164"/>
                    <a:pt x="1060" y="164"/>
                  </a:cubicBezTo>
                  <a:cubicBezTo>
                    <a:pt x="1056" y="160"/>
                    <a:pt x="1051" y="156"/>
                    <a:pt x="1047" y="152"/>
                  </a:cubicBezTo>
                  <a:moveTo>
                    <a:pt x="248" y="132"/>
                  </a:moveTo>
                  <a:cubicBezTo>
                    <a:pt x="243" y="135"/>
                    <a:pt x="239" y="139"/>
                    <a:pt x="234" y="143"/>
                  </a:cubicBezTo>
                  <a:cubicBezTo>
                    <a:pt x="237" y="146"/>
                    <a:pt x="237" y="146"/>
                    <a:pt x="237" y="146"/>
                  </a:cubicBezTo>
                  <a:cubicBezTo>
                    <a:pt x="241" y="142"/>
                    <a:pt x="246" y="139"/>
                    <a:pt x="250" y="135"/>
                  </a:cubicBezTo>
                  <a:cubicBezTo>
                    <a:pt x="248" y="132"/>
                    <a:pt x="248" y="132"/>
                    <a:pt x="248" y="132"/>
                  </a:cubicBezTo>
                  <a:moveTo>
                    <a:pt x="1019" y="130"/>
                  </a:moveTo>
                  <a:cubicBezTo>
                    <a:pt x="1016" y="134"/>
                    <a:pt x="1016" y="134"/>
                    <a:pt x="1016" y="134"/>
                  </a:cubicBezTo>
                  <a:cubicBezTo>
                    <a:pt x="1021" y="137"/>
                    <a:pt x="1026" y="141"/>
                    <a:pt x="1030" y="144"/>
                  </a:cubicBezTo>
                  <a:cubicBezTo>
                    <a:pt x="1033" y="141"/>
                    <a:pt x="1033" y="141"/>
                    <a:pt x="1033" y="141"/>
                  </a:cubicBezTo>
                  <a:cubicBezTo>
                    <a:pt x="1028" y="137"/>
                    <a:pt x="1024" y="134"/>
                    <a:pt x="1019" y="130"/>
                  </a:cubicBezTo>
                  <a:moveTo>
                    <a:pt x="276" y="111"/>
                  </a:moveTo>
                  <a:cubicBezTo>
                    <a:pt x="272" y="114"/>
                    <a:pt x="267" y="118"/>
                    <a:pt x="262" y="121"/>
                  </a:cubicBezTo>
                  <a:cubicBezTo>
                    <a:pt x="265" y="125"/>
                    <a:pt x="265" y="125"/>
                    <a:pt x="265" y="125"/>
                  </a:cubicBezTo>
                  <a:cubicBezTo>
                    <a:pt x="269" y="121"/>
                    <a:pt x="274" y="118"/>
                    <a:pt x="279" y="115"/>
                  </a:cubicBezTo>
                  <a:cubicBezTo>
                    <a:pt x="276" y="111"/>
                    <a:pt x="276" y="111"/>
                    <a:pt x="276" y="111"/>
                  </a:cubicBezTo>
                  <a:moveTo>
                    <a:pt x="991" y="109"/>
                  </a:moveTo>
                  <a:cubicBezTo>
                    <a:pt x="988" y="113"/>
                    <a:pt x="988" y="113"/>
                    <a:pt x="988" y="113"/>
                  </a:cubicBezTo>
                  <a:cubicBezTo>
                    <a:pt x="993" y="116"/>
                    <a:pt x="998" y="119"/>
                    <a:pt x="1002" y="123"/>
                  </a:cubicBezTo>
                  <a:cubicBezTo>
                    <a:pt x="1005" y="119"/>
                    <a:pt x="1005" y="119"/>
                    <a:pt x="1005" y="119"/>
                  </a:cubicBezTo>
                  <a:cubicBezTo>
                    <a:pt x="1000" y="116"/>
                    <a:pt x="995" y="113"/>
                    <a:pt x="991" y="109"/>
                  </a:cubicBezTo>
                  <a:moveTo>
                    <a:pt x="306" y="92"/>
                  </a:moveTo>
                  <a:cubicBezTo>
                    <a:pt x="301" y="95"/>
                    <a:pt x="296" y="98"/>
                    <a:pt x="291" y="101"/>
                  </a:cubicBezTo>
                  <a:cubicBezTo>
                    <a:pt x="293" y="105"/>
                    <a:pt x="293" y="105"/>
                    <a:pt x="293" y="105"/>
                  </a:cubicBezTo>
                  <a:cubicBezTo>
                    <a:pt x="298" y="102"/>
                    <a:pt x="303" y="99"/>
                    <a:pt x="308" y="96"/>
                  </a:cubicBezTo>
                  <a:cubicBezTo>
                    <a:pt x="306" y="92"/>
                    <a:pt x="306" y="92"/>
                    <a:pt x="306" y="92"/>
                  </a:cubicBezTo>
                  <a:moveTo>
                    <a:pt x="961" y="90"/>
                  </a:moveTo>
                  <a:cubicBezTo>
                    <a:pt x="959" y="94"/>
                    <a:pt x="959" y="94"/>
                    <a:pt x="959" y="94"/>
                  </a:cubicBezTo>
                  <a:cubicBezTo>
                    <a:pt x="964" y="97"/>
                    <a:pt x="969" y="100"/>
                    <a:pt x="974" y="103"/>
                  </a:cubicBezTo>
                  <a:cubicBezTo>
                    <a:pt x="976" y="100"/>
                    <a:pt x="976" y="100"/>
                    <a:pt x="976" y="100"/>
                  </a:cubicBezTo>
                  <a:cubicBezTo>
                    <a:pt x="971" y="96"/>
                    <a:pt x="966" y="94"/>
                    <a:pt x="961" y="90"/>
                  </a:cubicBezTo>
                  <a:moveTo>
                    <a:pt x="337" y="75"/>
                  </a:moveTo>
                  <a:cubicBezTo>
                    <a:pt x="331" y="77"/>
                    <a:pt x="326" y="80"/>
                    <a:pt x="321" y="83"/>
                  </a:cubicBezTo>
                  <a:cubicBezTo>
                    <a:pt x="323" y="87"/>
                    <a:pt x="323" y="87"/>
                    <a:pt x="323" y="87"/>
                  </a:cubicBezTo>
                  <a:cubicBezTo>
                    <a:pt x="328" y="84"/>
                    <a:pt x="333" y="81"/>
                    <a:pt x="339" y="79"/>
                  </a:cubicBezTo>
                  <a:cubicBezTo>
                    <a:pt x="337" y="75"/>
                    <a:pt x="337" y="75"/>
                    <a:pt x="337" y="75"/>
                  </a:cubicBezTo>
                  <a:moveTo>
                    <a:pt x="930" y="73"/>
                  </a:moveTo>
                  <a:cubicBezTo>
                    <a:pt x="928" y="77"/>
                    <a:pt x="928" y="77"/>
                    <a:pt x="928" y="77"/>
                  </a:cubicBezTo>
                  <a:cubicBezTo>
                    <a:pt x="933" y="80"/>
                    <a:pt x="938" y="82"/>
                    <a:pt x="943" y="85"/>
                  </a:cubicBezTo>
                  <a:cubicBezTo>
                    <a:pt x="945" y="81"/>
                    <a:pt x="945" y="81"/>
                    <a:pt x="945" y="81"/>
                  </a:cubicBezTo>
                  <a:cubicBezTo>
                    <a:pt x="941" y="79"/>
                    <a:pt x="935" y="76"/>
                    <a:pt x="930" y="73"/>
                  </a:cubicBezTo>
                  <a:moveTo>
                    <a:pt x="368" y="59"/>
                  </a:moveTo>
                  <a:cubicBezTo>
                    <a:pt x="363" y="61"/>
                    <a:pt x="358" y="64"/>
                    <a:pt x="352" y="66"/>
                  </a:cubicBezTo>
                  <a:cubicBezTo>
                    <a:pt x="354" y="70"/>
                    <a:pt x="354" y="70"/>
                    <a:pt x="354" y="70"/>
                  </a:cubicBezTo>
                  <a:cubicBezTo>
                    <a:pt x="359" y="68"/>
                    <a:pt x="365" y="65"/>
                    <a:pt x="370" y="63"/>
                  </a:cubicBezTo>
                  <a:cubicBezTo>
                    <a:pt x="368" y="59"/>
                    <a:pt x="368" y="59"/>
                    <a:pt x="368" y="59"/>
                  </a:cubicBezTo>
                  <a:moveTo>
                    <a:pt x="898" y="57"/>
                  </a:moveTo>
                  <a:cubicBezTo>
                    <a:pt x="897" y="61"/>
                    <a:pt x="897" y="61"/>
                    <a:pt x="897" y="61"/>
                  </a:cubicBezTo>
                  <a:cubicBezTo>
                    <a:pt x="902" y="64"/>
                    <a:pt x="907" y="66"/>
                    <a:pt x="912" y="69"/>
                  </a:cubicBezTo>
                  <a:cubicBezTo>
                    <a:pt x="914" y="65"/>
                    <a:pt x="914" y="65"/>
                    <a:pt x="914" y="65"/>
                  </a:cubicBezTo>
                  <a:cubicBezTo>
                    <a:pt x="909" y="62"/>
                    <a:pt x="904" y="60"/>
                    <a:pt x="898" y="57"/>
                  </a:cubicBezTo>
                  <a:moveTo>
                    <a:pt x="400" y="45"/>
                  </a:moveTo>
                  <a:cubicBezTo>
                    <a:pt x="395" y="47"/>
                    <a:pt x="390" y="49"/>
                    <a:pt x="384" y="52"/>
                  </a:cubicBezTo>
                  <a:cubicBezTo>
                    <a:pt x="386" y="56"/>
                    <a:pt x="386" y="56"/>
                    <a:pt x="386" y="56"/>
                  </a:cubicBezTo>
                  <a:cubicBezTo>
                    <a:pt x="391" y="53"/>
                    <a:pt x="397" y="51"/>
                    <a:pt x="402" y="49"/>
                  </a:cubicBezTo>
                  <a:cubicBezTo>
                    <a:pt x="400" y="45"/>
                    <a:pt x="400" y="45"/>
                    <a:pt x="400" y="45"/>
                  </a:cubicBezTo>
                  <a:moveTo>
                    <a:pt x="866" y="44"/>
                  </a:moveTo>
                  <a:cubicBezTo>
                    <a:pt x="864" y="48"/>
                    <a:pt x="864" y="48"/>
                    <a:pt x="864" y="48"/>
                  </a:cubicBezTo>
                  <a:cubicBezTo>
                    <a:pt x="869" y="50"/>
                    <a:pt x="875" y="52"/>
                    <a:pt x="880" y="54"/>
                  </a:cubicBezTo>
                  <a:cubicBezTo>
                    <a:pt x="882" y="50"/>
                    <a:pt x="882" y="50"/>
                    <a:pt x="882" y="50"/>
                  </a:cubicBezTo>
                  <a:cubicBezTo>
                    <a:pt x="877" y="48"/>
                    <a:pt x="871" y="46"/>
                    <a:pt x="866" y="44"/>
                  </a:cubicBezTo>
                  <a:moveTo>
                    <a:pt x="434" y="33"/>
                  </a:moveTo>
                  <a:cubicBezTo>
                    <a:pt x="428" y="35"/>
                    <a:pt x="422" y="37"/>
                    <a:pt x="417" y="39"/>
                  </a:cubicBezTo>
                  <a:cubicBezTo>
                    <a:pt x="418" y="43"/>
                    <a:pt x="418" y="43"/>
                    <a:pt x="418" y="43"/>
                  </a:cubicBezTo>
                  <a:cubicBezTo>
                    <a:pt x="424" y="41"/>
                    <a:pt x="429" y="39"/>
                    <a:pt x="435" y="37"/>
                  </a:cubicBezTo>
                  <a:cubicBezTo>
                    <a:pt x="434" y="33"/>
                    <a:pt x="434" y="33"/>
                    <a:pt x="434" y="33"/>
                  </a:cubicBezTo>
                  <a:moveTo>
                    <a:pt x="832" y="32"/>
                  </a:moveTo>
                  <a:cubicBezTo>
                    <a:pt x="831" y="36"/>
                    <a:pt x="831" y="36"/>
                    <a:pt x="831" y="36"/>
                  </a:cubicBezTo>
                  <a:cubicBezTo>
                    <a:pt x="836" y="38"/>
                    <a:pt x="842" y="40"/>
                    <a:pt x="848" y="42"/>
                  </a:cubicBezTo>
                  <a:cubicBezTo>
                    <a:pt x="849" y="37"/>
                    <a:pt x="849" y="37"/>
                    <a:pt x="849" y="37"/>
                  </a:cubicBezTo>
                  <a:cubicBezTo>
                    <a:pt x="843" y="35"/>
                    <a:pt x="838" y="33"/>
                    <a:pt x="832" y="32"/>
                  </a:cubicBezTo>
                  <a:moveTo>
                    <a:pt x="467" y="23"/>
                  </a:moveTo>
                  <a:cubicBezTo>
                    <a:pt x="462" y="24"/>
                    <a:pt x="456" y="26"/>
                    <a:pt x="450" y="28"/>
                  </a:cubicBezTo>
                  <a:cubicBezTo>
                    <a:pt x="452" y="32"/>
                    <a:pt x="452" y="32"/>
                    <a:pt x="452" y="32"/>
                  </a:cubicBezTo>
                  <a:cubicBezTo>
                    <a:pt x="457" y="30"/>
                    <a:pt x="463" y="28"/>
                    <a:pt x="468" y="27"/>
                  </a:cubicBezTo>
                  <a:cubicBezTo>
                    <a:pt x="467" y="23"/>
                    <a:pt x="467" y="23"/>
                    <a:pt x="467" y="23"/>
                  </a:cubicBezTo>
                  <a:moveTo>
                    <a:pt x="798" y="22"/>
                  </a:moveTo>
                  <a:cubicBezTo>
                    <a:pt x="797" y="26"/>
                    <a:pt x="797" y="26"/>
                    <a:pt x="797" y="26"/>
                  </a:cubicBezTo>
                  <a:cubicBezTo>
                    <a:pt x="803" y="28"/>
                    <a:pt x="809" y="29"/>
                    <a:pt x="814" y="31"/>
                  </a:cubicBezTo>
                  <a:cubicBezTo>
                    <a:pt x="815" y="27"/>
                    <a:pt x="815" y="27"/>
                    <a:pt x="815" y="27"/>
                  </a:cubicBezTo>
                  <a:cubicBezTo>
                    <a:pt x="810" y="25"/>
                    <a:pt x="804" y="23"/>
                    <a:pt x="798" y="22"/>
                  </a:cubicBezTo>
                  <a:moveTo>
                    <a:pt x="501" y="14"/>
                  </a:moveTo>
                  <a:cubicBezTo>
                    <a:pt x="496" y="16"/>
                    <a:pt x="490" y="17"/>
                    <a:pt x="484" y="18"/>
                  </a:cubicBezTo>
                  <a:cubicBezTo>
                    <a:pt x="485" y="22"/>
                    <a:pt x="485" y="22"/>
                    <a:pt x="485" y="22"/>
                  </a:cubicBezTo>
                  <a:cubicBezTo>
                    <a:pt x="491" y="21"/>
                    <a:pt x="497" y="20"/>
                    <a:pt x="502" y="19"/>
                  </a:cubicBezTo>
                  <a:cubicBezTo>
                    <a:pt x="501" y="14"/>
                    <a:pt x="501" y="14"/>
                    <a:pt x="501" y="14"/>
                  </a:cubicBezTo>
                  <a:moveTo>
                    <a:pt x="764" y="14"/>
                  </a:moveTo>
                  <a:cubicBezTo>
                    <a:pt x="763" y="18"/>
                    <a:pt x="763" y="18"/>
                    <a:pt x="763" y="18"/>
                  </a:cubicBezTo>
                  <a:cubicBezTo>
                    <a:pt x="769" y="19"/>
                    <a:pt x="775" y="20"/>
                    <a:pt x="780" y="22"/>
                  </a:cubicBezTo>
                  <a:cubicBezTo>
                    <a:pt x="781" y="18"/>
                    <a:pt x="781" y="18"/>
                    <a:pt x="781" y="18"/>
                  </a:cubicBezTo>
                  <a:cubicBezTo>
                    <a:pt x="776" y="16"/>
                    <a:pt x="770" y="15"/>
                    <a:pt x="764" y="14"/>
                  </a:cubicBezTo>
                  <a:moveTo>
                    <a:pt x="536" y="8"/>
                  </a:moveTo>
                  <a:cubicBezTo>
                    <a:pt x="530" y="9"/>
                    <a:pt x="524" y="10"/>
                    <a:pt x="519" y="11"/>
                  </a:cubicBezTo>
                  <a:cubicBezTo>
                    <a:pt x="520" y="15"/>
                    <a:pt x="520" y="15"/>
                    <a:pt x="520" y="15"/>
                  </a:cubicBezTo>
                  <a:cubicBezTo>
                    <a:pt x="525" y="14"/>
                    <a:pt x="531" y="13"/>
                    <a:pt x="537" y="12"/>
                  </a:cubicBezTo>
                  <a:cubicBezTo>
                    <a:pt x="536" y="8"/>
                    <a:pt x="536" y="8"/>
                    <a:pt x="536" y="8"/>
                  </a:cubicBezTo>
                  <a:moveTo>
                    <a:pt x="730" y="8"/>
                  </a:moveTo>
                  <a:cubicBezTo>
                    <a:pt x="729" y="12"/>
                    <a:pt x="729" y="12"/>
                    <a:pt x="729" y="12"/>
                  </a:cubicBezTo>
                  <a:cubicBezTo>
                    <a:pt x="735" y="13"/>
                    <a:pt x="740" y="14"/>
                    <a:pt x="746" y="15"/>
                  </a:cubicBezTo>
                  <a:cubicBezTo>
                    <a:pt x="747" y="10"/>
                    <a:pt x="747" y="10"/>
                    <a:pt x="747" y="10"/>
                  </a:cubicBezTo>
                  <a:cubicBezTo>
                    <a:pt x="741" y="9"/>
                    <a:pt x="735" y="8"/>
                    <a:pt x="730" y="8"/>
                  </a:cubicBezTo>
                  <a:moveTo>
                    <a:pt x="571" y="3"/>
                  </a:moveTo>
                  <a:cubicBezTo>
                    <a:pt x="565" y="4"/>
                    <a:pt x="559" y="4"/>
                    <a:pt x="554" y="5"/>
                  </a:cubicBezTo>
                  <a:cubicBezTo>
                    <a:pt x="554" y="10"/>
                    <a:pt x="554" y="10"/>
                    <a:pt x="554" y="10"/>
                  </a:cubicBezTo>
                  <a:cubicBezTo>
                    <a:pt x="560" y="9"/>
                    <a:pt x="566" y="8"/>
                    <a:pt x="571" y="8"/>
                  </a:cubicBezTo>
                  <a:cubicBezTo>
                    <a:pt x="571" y="3"/>
                    <a:pt x="571" y="3"/>
                    <a:pt x="571" y="3"/>
                  </a:cubicBezTo>
                  <a:moveTo>
                    <a:pt x="694" y="3"/>
                  </a:moveTo>
                  <a:cubicBezTo>
                    <a:pt x="694" y="8"/>
                    <a:pt x="694" y="8"/>
                    <a:pt x="694" y="8"/>
                  </a:cubicBezTo>
                  <a:cubicBezTo>
                    <a:pt x="700" y="8"/>
                    <a:pt x="706" y="9"/>
                    <a:pt x="712" y="9"/>
                  </a:cubicBezTo>
                  <a:cubicBezTo>
                    <a:pt x="712" y="5"/>
                    <a:pt x="712" y="5"/>
                    <a:pt x="712" y="5"/>
                  </a:cubicBezTo>
                  <a:cubicBezTo>
                    <a:pt x="706" y="4"/>
                    <a:pt x="700" y="4"/>
                    <a:pt x="694" y="3"/>
                  </a:cubicBezTo>
                  <a:moveTo>
                    <a:pt x="606" y="1"/>
                  </a:moveTo>
                  <a:cubicBezTo>
                    <a:pt x="601" y="1"/>
                    <a:pt x="595" y="2"/>
                    <a:pt x="589" y="2"/>
                  </a:cubicBezTo>
                  <a:cubicBezTo>
                    <a:pt x="589" y="6"/>
                    <a:pt x="589" y="6"/>
                    <a:pt x="589" y="6"/>
                  </a:cubicBezTo>
                  <a:cubicBezTo>
                    <a:pt x="595" y="6"/>
                    <a:pt x="601" y="6"/>
                    <a:pt x="607" y="5"/>
                  </a:cubicBezTo>
                  <a:cubicBezTo>
                    <a:pt x="606" y="1"/>
                    <a:pt x="606" y="1"/>
                    <a:pt x="606" y="1"/>
                  </a:cubicBezTo>
                  <a:moveTo>
                    <a:pt x="659" y="1"/>
                  </a:moveTo>
                  <a:cubicBezTo>
                    <a:pt x="659" y="5"/>
                    <a:pt x="659" y="5"/>
                    <a:pt x="659" y="5"/>
                  </a:cubicBezTo>
                  <a:cubicBezTo>
                    <a:pt x="665" y="5"/>
                    <a:pt x="671" y="6"/>
                    <a:pt x="677" y="6"/>
                  </a:cubicBezTo>
                  <a:cubicBezTo>
                    <a:pt x="677" y="2"/>
                    <a:pt x="677" y="2"/>
                    <a:pt x="677" y="2"/>
                  </a:cubicBezTo>
                  <a:cubicBezTo>
                    <a:pt x="671" y="1"/>
                    <a:pt x="665" y="1"/>
                    <a:pt x="659" y="1"/>
                  </a:cubicBezTo>
                  <a:moveTo>
                    <a:pt x="642" y="0"/>
                  </a:moveTo>
                  <a:cubicBezTo>
                    <a:pt x="636" y="0"/>
                    <a:pt x="630" y="0"/>
                    <a:pt x="624" y="0"/>
                  </a:cubicBezTo>
                  <a:cubicBezTo>
                    <a:pt x="624" y="5"/>
                    <a:pt x="624" y="5"/>
                    <a:pt x="624" y="5"/>
                  </a:cubicBezTo>
                  <a:cubicBezTo>
                    <a:pt x="627" y="5"/>
                    <a:pt x="630" y="5"/>
                    <a:pt x="633" y="5"/>
                  </a:cubicBezTo>
                  <a:cubicBezTo>
                    <a:pt x="636" y="5"/>
                    <a:pt x="639" y="5"/>
                    <a:pt x="642" y="5"/>
                  </a:cubicBezTo>
                  <a:cubicBezTo>
                    <a:pt x="642" y="0"/>
                    <a:pt x="642" y="0"/>
                    <a:pt x="64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420"/>
            <p:cNvSpPr>
              <a:spLocks noEditPoints="1"/>
            </p:cNvSpPr>
            <p:nvPr/>
          </p:nvSpPr>
          <p:spPr bwMode="auto">
            <a:xfrm>
              <a:off x="4418013" y="1957388"/>
              <a:ext cx="3355975" cy="2954338"/>
            </a:xfrm>
            <a:custGeom>
              <a:avLst/>
              <a:gdLst>
                <a:gd name="T0" fmla="*/ 106 w 893"/>
                <a:gd name="T1" fmla="*/ 229 h 786"/>
                <a:gd name="T2" fmla="*/ 447 w 893"/>
                <a:gd name="T3" fmla="*/ 15 h 786"/>
                <a:gd name="T4" fmla="*/ 593 w 893"/>
                <a:gd name="T5" fmla="*/ 45 h 786"/>
                <a:gd name="T6" fmla="*/ 795 w 893"/>
                <a:gd name="T7" fmla="*/ 539 h 786"/>
                <a:gd name="T8" fmla="*/ 658 w 893"/>
                <a:gd name="T9" fmla="*/ 706 h 786"/>
                <a:gd name="T10" fmla="*/ 658 w 893"/>
                <a:gd name="T11" fmla="*/ 706 h 786"/>
                <a:gd name="T12" fmla="*/ 631 w 893"/>
                <a:gd name="T13" fmla="*/ 722 h 786"/>
                <a:gd name="T14" fmla="*/ 631 w 893"/>
                <a:gd name="T15" fmla="*/ 722 h 786"/>
                <a:gd name="T16" fmla="*/ 446 w 893"/>
                <a:gd name="T17" fmla="*/ 770 h 786"/>
                <a:gd name="T18" fmla="*/ 300 w 893"/>
                <a:gd name="T19" fmla="*/ 741 h 786"/>
                <a:gd name="T20" fmla="*/ 210 w 893"/>
                <a:gd name="T21" fmla="*/ 687 h 786"/>
                <a:gd name="T22" fmla="*/ 210 w 893"/>
                <a:gd name="T23" fmla="*/ 687 h 786"/>
                <a:gd name="T24" fmla="*/ 203 w 893"/>
                <a:gd name="T25" fmla="*/ 681 h 786"/>
                <a:gd name="T26" fmla="*/ 94 w 893"/>
                <a:gd name="T27" fmla="*/ 256 h 786"/>
                <a:gd name="T28" fmla="*/ 98 w 893"/>
                <a:gd name="T29" fmla="*/ 247 h 786"/>
                <a:gd name="T30" fmla="*/ 106 w 893"/>
                <a:gd name="T31" fmla="*/ 229 h 786"/>
                <a:gd name="T32" fmla="*/ 447 w 893"/>
                <a:gd name="T33" fmla="*/ 0 h 786"/>
                <a:gd name="T34" fmla="*/ 84 w 893"/>
                <a:gd name="T35" fmla="*/ 241 h 786"/>
                <a:gd name="T36" fmla="*/ 294 w 893"/>
                <a:gd name="T37" fmla="*/ 755 h 786"/>
                <a:gd name="T38" fmla="*/ 446 w 893"/>
                <a:gd name="T39" fmla="*/ 786 h 786"/>
                <a:gd name="T40" fmla="*/ 809 w 893"/>
                <a:gd name="T41" fmla="*/ 545 h 786"/>
                <a:gd name="T42" fmla="*/ 599 w 893"/>
                <a:gd name="T43" fmla="*/ 31 h 786"/>
                <a:gd name="T44" fmla="*/ 447 w 893"/>
                <a:gd name="T4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3" h="786">
                  <a:moveTo>
                    <a:pt x="106" y="229"/>
                  </a:moveTo>
                  <a:cubicBezTo>
                    <a:pt x="171" y="95"/>
                    <a:pt x="306" y="15"/>
                    <a:pt x="447" y="15"/>
                  </a:cubicBezTo>
                  <a:cubicBezTo>
                    <a:pt x="496" y="15"/>
                    <a:pt x="545" y="25"/>
                    <a:pt x="593" y="45"/>
                  </a:cubicBezTo>
                  <a:cubicBezTo>
                    <a:pt x="785" y="125"/>
                    <a:pt x="876" y="347"/>
                    <a:pt x="795" y="539"/>
                  </a:cubicBezTo>
                  <a:cubicBezTo>
                    <a:pt x="765" y="609"/>
                    <a:pt x="717" y="666"/>
                    <a:pt x="658" y="706"/>
                  </a:cubicBezTo>
                  <a:cubicBezTo>
                    <a:pt x="658" y="706"/>
                    <a:pt x="658" y="706"/>
                    <a:pt x="658" y="706"/>
                  </a:cubicBezTo>
                  <a:cubicBezTo>
                    <a:pt x="649" y="711"/>
                    <a:pt x="640" y="717"/>
                    <a:pt x="631" y="722"/>
                  </a:cubicBezTo>
                  <a:cubicBezTo>
                    <a:pt x="631" y="722"/>
                    <a:pt x="631" y="722"/>
                    <a:pt x="631" y="722"/>
                  </a:cubicBezTo>
                  <a:cubicBezTo>
                    <a:pt x="575" y="753"/>
                    <a:pt x="511" y="770"/>
                    <a:pt x="446" y="770"/>
                  </a:cubicBezTo>
                  <a:cubicBezTo>
                    <a:pt x="397" y="770"/>
                    <a:pt x="348" y="761"/>
                    <a:pt x="300" y="741"/>
                  </a:cubicBezTo>
                  <a:cubicBezTo>
                    <a:pt x="267" y="727"/>
                    <a:pt x="237" y="709"/>
                    <a:pt x="210" y="687"/>
                  </a:cubicBezTo>
                  <a:cubicBezTo>
                    <a:pt x="210" y="687"/>
                    <a:pt x="210" y="687"/>
                    <a:pt x="210" y="687"/>
                  </a:cubicBezTo>
                  <a:cubicBezTo>
                    <a:pt x="207" y="685"/>
                    <a:pt x="205" y="683"/>
                    <a:pt x="203" y="681"/>
                  </a:cubicBezTo>
                  <a:cubicBezTo>
                    <a:pt x="83" y="580"/>
                    <a:pt x="35" y="410"/>
                    <a:pt x="94" y="256"/>
                  </a:cubicBezTo>
                  <a:cubicBezTo>
                    <a:pt x="96" y="253"/>
                    <a:pt x="97" y="250"/>
                    <a:pt x="98" y="247"/>
                  </a:cubicBezTo>
                  <a:cubicBezTo>
                    <a:pt x="101" y="240"/>
                    <a:pt x="103" y="234"/>
                    <a:pt x="106" y="229"/>
                  </a:cubicBezTo>
                  <a:moveTo>
                    <a:pt x="447" y="0"/>
                  </a:moveTo>
                  <a:cubicBezTo>
                    <a:pt x="294" y="0"/>
                    <a:pt x="147" y="90"/>
                    <a:pt x="84" y="241"/>
                  </a:cubicBezTo>
                  <a:cubicBezTo>
                    <a:pt x="0" y="441"/>
                    <a:pt x="94" y="671"/>
                    <a:pt x="294" y="755"/>
                  </a:cubicBezTo>
                  <a:cubicBezTo>
                    <a:pt x="344" y="776"/>
                    <a:pt x="395" y="786"/>
                    <a:pt x="446" y="786"/>
                  </a:cubicBezTo>
                  <a:cubicBezTo>
                    <a:pt x="600" y="786"/>
                    <a:pt x="746" y="695"/>
                    <a:pt x="809" y="545"/>
                  </a:cubicBezTo>
                  <a:cubicBezTo>
                    <a:pt x="893" y="345"/>
                    <a:pt x="799" y="114"/>
                    <a:pt x="599" y="31"/>
                  </a:cubicBezTo>
                  <a:cubicBezTo>
                    <a:pt x="549" y="10"/>
                    <a:pt x="498" y="0"/>
                    <a:pt x="44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421"/>
            <p:cNvSpPr/>
            <p:nvPr/>
          </p:nvSpPr>
          <p:spPr bwMode="auto">
            <a:xfrm>
              <a:off x="6202363" y="1962150"/>
              <a:ext cx="23813" cy="0"/>
            </a:xfrm>
            <a:custGeom>
              <a:avLst/>
              <a:gdLst>
                <a:gd name="T0" fmla="*/ 6 w 6"/>
                <a:gd name="T1" fmla="*/ 4 w 6"/>
                <a:gd name="T2" fmla="*/ 0 w 6"/>
                <a:gd name="T3" fmla="*/ 6 w 6"/>
              </a:gdLst>
              <a:ahLst/>
              <a:cxnLst>
                <a:cxn ang="0">
                  <a:pos x="T0" y="0"/>
                </a:cxn>
                <a:cxn ang="0">
                  <a:pos x="T1" y="0"/>
                </a:cxn>
                <a:cxn ang="0">
                  <a:pos x="T2" y="0"/>
                </a:cxn>
                <a:cxn ang="0">
                  <a:pos x="T3" y="0"/>
                </a:cxn>
              </a:cxnLst>
              <a:rect l="0" t="0" r="r" b="b"/>
              <a:pathLst>
                <a:path w="6">
                  <a:moveTo>
                    <a:pt x="6" y="0"/>
                  </a:moveTo>
                  <a:cubicBezTo>
                    <a:pt x="5" y="0"/>
                    <a:pt x="5" y="0"/>
                    <a:pt x="4" y="0"/>
                  </a:cubicBezTo>
                  <a:cubicBezTo>
                    <a:pt x="3" y="0"/>
                    <a:pt x="1"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22"/>
            <p:cNvSpPr>
              <a:spLocks noEditPoints="1"/>
            </p:cNvSpPr>
            <p:nvPr/>
          </p:nvSpPr>
          <p:spPr bwMode="auto">
            <a:xfrm>
              <a:off x="4770438" y="2014538"/>
              <a:ext cx="2717800" cy="2655888"/>
            </a:xfrm>
            <a:custGeom>
              <a:avLst/>
              <a:gdLst>
                <a:gd name="T0" fmla="*/ 353 w 723"/>
                <a:gd name="T1" fmla="*/ 691 h 707"/>
                <a:gd name="T2" fmla="*/ 327 w 723"/>
                <a:gd name="T3" fmla="*/ 690 h 707"/>
                <a:gd name="T4" fmla="*/ 40 w 723"/>
                <a:gd name="T5" fmla="*/ 352 h 707"/>
                <a:gd name="T6" fmla="*/ 352 w 723"/>
                <a:gd name="T7" fmla="*/ 65 h 707"/>
                <a:gd name="T8" fmla="*/ 378 w 723"/>
                <a:gd name="T9" fmla="*/ 66 h 707"/>
                <a:gd name="T10" fmla="*/ 665 w 723"/>
                <a:gd name="T11" fmla="*/ 404 h 707"/>
                <a:gd name="T12" fmla="*/ 353 w 723"/>
                <a:gd name="T13" fmla="*/ 691 h 707"/>
                <a:gd name="T14" fmla="*/ 368 w 723"/>
                <a:gd name="T15" fmla="*/ 0 h 707"/>
                <a:gd name="T16" fmla="*/ 364 w 723"/>
                <a:gd name="T17" fmla="*/ 52 h 707"/>
                <a:gd name="T18" fmla="*/ 364 w 723"/>
                <a:gd name="T19" fmla="*/ 52 h 707"/>
                <a:gd name="T20" fmla="*/ 352 w 723"/>
                <a:gd name="T21" fmla="*/ 52 h 707"/>
                <a:gd name="T22" fmla="*/ 61 w 723"/>
                <a:gd name="T23" fmla="*/ 233 h 707"/>
                <a:gd name="T24" fmla="*/ 13 w 723"/>
                <a:gd name="T25" fmla="*/ 213 h 707"/>
                <a:gd name="T26" fmla="*/ 12 w 723"/>
                <a:gd name="T27" fmla="*/ 214 h 707"/>
                <a:gd name="T28" fmla="*/ 4 w 723"/>
                <a:gd name="T29" fmla="*/ 232 h 707"/>
                <a:gd name="T30" fmla="*/ 0 w 723"/>
                <a:gd name="T31" fmla="*/ 241 h 707"/>
                <a:gd name="T32" fmla="*/ 0 w 723"/>
                <a:gd name="T33" fmla="*/ 242 h 707"/>
                <a:gd name="T34" fmla="*/ 48 w 723"/>
                <a:gd name="T35" fmla="*/ 262 h 707"/>
                <a:gd name="T36" fmla="*/ 28 w 723"/>
                <a:gd name="T37" fmla="*/ 351 h 707"/>
                <a:gd name="T38" fmla="*/ 126 w 723"/>
                <a:gd name="T39" fmla="*/ 612 h 707"/>
                <a:gd name="T40" fmla="*/ 92 w 723"/>
                <a:gd name="T41" fmla="*/ 651 h 707"/>
                <a:gd name="T42" fmla="*/ 109 w 723"/>
                <a:gd name="T43" fmla="*/ 666 h 707"/>
                <a:gd name="T44" fmla="*/ 116 w 723"/>
                <a:gd name="T45" fmla="*/ 672 h 707"/>
                <a:gd name="T46" fmla="*/ 150 w 723"/>
                <a:gd name="T47" fmla="*/ 633 h 707"/>
                <a:gd name="T48" fmla="*/ 325 w 723"/>
                <a:gd name="T49" fmla="*/ 702 h 707"/>
                <a:gd name="T50" fmla="*/ 352 w 723"/>
                <a:gd name="T51" fmla="*/ 703 h 707"/>
                <a:gd name="T52" fmla="*/ 510 w 723"/>
                <a:gd name="T53" fmla="*/ 663 h 707"/>
                <a:gd name="T54" fmla="*/ 537 w 723"/>
                <a:gd name="T55" fmla="*/ 707 h 707"/>
                <a:gd name="T56" fmla="*/ 564 w 723"/>
                <a:gd name="T57" fmla="*/ 691 h 707"/>
                <a:gd name="T58" fmla="*/ 537 w 723"/>
                <a:gd name="T59" fmla="*/ 646 h 707"/>
                <a:gd name="T60" fmla="*/ 677 w 723"/>
                <a:gd name="T61" fmla="*/ 405 h 707"/>
                <a:gd name="T62" fmla="*/ 672 w 723"/>
                <a:gd name="T63" fmla="*/ 314 h 707"/>
                <a:gd name="T64" fmla="*/ 723 w 723"/>
                <a:gd name="T65" fmla="*/ 302 h 707"/>
                <a:gd name="T66" fmla="*/ 715 w 723"/>
                <a:gd name="T67" fmla="*/ 272 h 707"/>
                <a:gd name="T68" fmla="*/ 664 w 723"/>
                <a:gd name="T69" fmla="*/ 283 h 707"/>
                <a:gd name="T70" fmla="*/ 395 w 723"/>
                <a:gd name="T71" fmla="*/ 55 h 707"/>
                <a:gd name="T72" fmla="*/ 395 w 723"/>
                <a:gd name="T73" fmla="*/ 55 h 707"/>
                <a:gd name="T74" fmla="*/ 400 w 723"/>
                <a:gd name="T75" fmla="*/ 3 h 707"/>
                <a:gd name="T76" fmla="*/ 368 w 723"/>
                <a:gd name="T7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3" h="707">
                  <a:moveTo>
                    <a:pt x="353" y="691"/>
                  </a:moveTo>
                  <a:cubicBezTo>
                    <a:pt x="344" y="691"/>
                    <a:pt x="335" y="690"/>
                    <a:pt x="327" y="690"/>
                  </a:cubicBezTo>
                  <a:cubicBezTo>
                    <a:pt x="154" y="676"/>
                    <a:pt x="26" y="524"/>
                    <a:pt x="40" y="352"/>
                  </a:cubicBezTo>
                  <a:cubicBezTo>
                    <a:pt x="54" y="189"/>
                    <a:pt x="191" y="65"/>
                    <a:pt x="352" y="65"/>
                  </a:cubicBezTo>
                  <a:cubicBezTo>
                    <a:pt x="361" y="65"/>
                    <a:pt x="370" y="65"/>
                    <a:pt x="378" y="66"/>
                  </a:cubicBezTo>
                  <a:cubicBezTo>
                    <a:pt x="551" y="80"/>
                    <a:pt x="679" y="232"/>
                    <a:pt x="665" y="404"/>
                  </a:cubicBezTo>
                  <a:cubicBezTo>
                    <a:pt x="651" y="567"/>
                    <a:pt x="514" y="691"/>
                    <a:pt x="353" y="691"/>
                  </a:cubicBezTo>
                  <a:moveTo>
                    <a:pt x="368" y="0"/>
                  </a:moveTo>
                  <a:cubicBezTo>
                    <a:pt x="364" y="52"/>
                    <a:pt x="364" y="52"/>
                    <a:pt x="364" y="52"/>
                  </a:cubicBezTo>
                  <a:cubicBezTo>
                    <a:pt x="364" y="52"/>
                    <a:pt x="364" y="52"/>
                    <a:pt x="364" y="52"/>
                  </a:cubicBezTo>
                  <a:cubicBezTo>
                    <a:pt x="360" y="52"/>
                    <a:pt x="356" y="52"/>
                    <a:pt x="352" y="52"/>
                  </a:cubicBezTo>
                  <a:cubicBezTo>
                    <a:pt x="226" y="52"/>
                    <a:pt x="115" y="125"/>
                    <a:pt x="61" y="233"/>
                  </a:cubicBezTo>
                  <a:cubicBezTo>
                    <a:pt x="13" y="213"/>
                    <a:pt x="13" y="213"/>
                    <a:pt x="13" y="213"/>
                  </a:cubicBezTo>
                  <a:cubicBezTo>
                    <a:pt x="13" y="213"/>
                    <a:pt x="13" y="213"/>
                    <a:pt x="12" y="214"/>
                  </a:cubicBezTo>
                  <a:cubicBezTo>
                    <a:pt x="10" y="220"/>
                    <a:pt x="7" y="226"/>
                    <a:pt x="4" y="232"/>
                  </a:cubicBezTo>
                  <a:cubicBezTo>
                    <a:pt x="3" y="235"/>
                    <a:pt x="2" y="238"/>
                    <a:pt x="0" y="241"/>
                  </a:cubicBezTo>
                  <a:cubicBezTo>
                    <a:pt x="0" y="242"/>
                    <a:pt x="0" y="242"/>
                    <a:pt x="0" y="242"/>
                  </a:cubicBezTo>
                  <a:cubicBezTo>
                    <a:pt x="48" y="262"/>
                    <a:pt x="48" y="262"/>
                    <a:pt x="48" y="262"/>
                  </a:cubicBezTo>
                  <a:cubicBezTo>
                    <a:pt x="38" y="290"/>
                    <a:pt x="30" y="320"/>
                    <a:pt x="28" y="351"/>
                  </a:cubicBezTo>
                  <a:cubicBezTo>
                    <a:pt x="19" y="452"/>
                    <a:pt x="58" y="546"/>
                    <a:pt x="126" y="612"/>
                  </a:cubicBezTo>
                  <a:cubicBezTo>
                    <a:pt x="92" y="651"/>
                    <a:pt x="92" y="651"/>
                    <a:pt x="92" y="651"/>
                  </a:cubicBezTo>
                  <a:cubicBezTo>
                    <a:pt x="98" y="656"/>
                    <a:pt x="103" y="661"/>
                    <a:pt x="109" y="666"/>
                  </a:cubicBezTo>
                  <a:cubicBezTo>
                    <a:pt x="111" y="668"/>
                    <a:pt x="113" y="670"/>
                    <a:pt x="116" y="672"/>
                  </a:cubicBezTo>
                  <a:cubicBezTo>
                    <a:pt x="150" y="633"/>
                    <a:pt x="150" y="633"/>
                    <a:pt x="150" y="633"/>
                  </a:cubicBezTo>
                  <a:cubicBezTo>
                    <a:pt x="199" y="672"/>
                    <a:pt x="259" y="697"/>
                    <a:pt x="325" y="702"/>
                  </a:cubicBezTo>
                  <a:cubicBezTo>
                    <a:pt x="334" y="703"/>
                    <a:pt x="343" y="703"/>
                    <a:pt x="352" y="703"/>
                  </a:cubicBezTo>
                  <a:cubicBezTo>
                    <a:pt x="409" y="703"/>
                    <a:pt x="463" y="689"/>
                    <a:pt x="510" y="663"/>
                  </a:cubicBezTo>
                  <a:cubicBezTo>
                    <a:pt x="537" y="707"/>
                    <a:pt x="537" y="707"/>
                    <a:pt x="537" y="707"/>
                  </a:cubicBezTo>
                  <a:cubicBezTo>
                    <a:pt x="546" y="702"/>
                    <a:pt x="555" y="696"/>
                    <a:pt x="564" y="691"/>
                  </a:cubicBezTo>
                  <a:cubicBezTo>
                    <a:pt x="537" y="646"/>
                    <a:pt x="537" y="646"/>
                    <a:pt x="537" y="646"/>
                  </a:cubicBezTo>
                  <a:cubicBezTo>
                    <a:pt x="615" y="593"/>
                    <a:pt x="669" y="506"/>
                    <a:pt x="677" y="405"/>
                  </a:cubicBezTo>
                  <a:cubicBezTo>
                    <a:pt x="680" y="374"/>
                    <a:pt x="678" y="344"/>
                    <a:pt x="672" y="314"/>
                  </a:cubicBezTo>
                  <a:cubicBezTo>
                    <a:pt x="723" y="302"/>
                    <a:pt x="723" y="302"/>
                    <a:pt x="723" y="302"/>
                  </a:cubicBezTo>
                  <a:cubicBezTo>
                    <a:pt x="720" y="292"/>
                    <a:pt x="718" y="282"/>
                    <a:pt x="715" y="272"/>
                  </a:cubicBezTo>
                  <a:cubicBezTo>
                    <a:pt x="664" y="283"/>
                    <a:pt x="664" y="283"/>
                    <a:pt x="664" y="283"/>
                  </a:cubicBezTo>
                  <a:cubicBezTo>
                    <a:pt x="628" y="164"/>
                    <a:pt x="525" y="72"/>
                    <a:pt x="395" y="55"/>
                  </a:cubicBezTo>
                  <a:cubicBezTo>
                    <a:pt x="395" y="55"/>
                    <a:pt x="395" y="55"/>
                    <a:pt x="395" y="55"/>
                  </a:cubicBezTo>
                  <a:cubicBezTo>
                    <a:pt x="400" y="3"/>
                    <a:pt x="400" y="3"/>
                    <a:pt x="400" y="3"/>
                  </a:cubicBezTo>
                  <a:cubicBezTo>
                    <a:pt x="389" y="2"/>
                    <a:pt x="379" y="1"/>
                    <a:pt x="36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23"/>
            <p:cNvSpPr>
              <a:spLocks noEditPoints="1"/>
            </p:cNvSpPr>
            <p:nvPr/>
          </p:nvSpPr>
          <p:spPr bwMode="auto">
            <a:xfrm>
              <a:off x="4770438" y="2817813"/>
              <a:ext cx="2120900" cy="1852613"/>
            </a:xfrm>
            <a:custGeom>
              <a:avLst/>
              <a:gdLst>
                <a:gd name="T0" fmla="*/ 564 w 564"/>
                <a:gd name="T1" fmla="*/ 477 h 493"/>
                <a:gd name="T2" fmla="*/ 537 w 564"/>
                <a:gd name="T3" fmla="*/ 493 h 493"/>
                <a:gd name="T4" fmla="*/ 537 w 564"/>
                <a:gd name="T5" fmla="*/ 493 h 493"/>
                <a:gd name="T6" fmla="*/ 564 w 564"/>
                <a:gd name="T7" fmla="*/ 477 h 493"/>
                <a:gd name="T8" fmla="*/ 564 w 564"/>
                <a:gd name="T9" fmla="*/ 477 h 493"/>
                <a:gd name="T10" fmla="*/ 109 w 564"/>
                <a:gd name="T11" fmla="*/ 452 h 493"/>
                <a:gd name="T12" fmla="*/ 116 w 564"/>
                <a:gd name="T13" fmla="*/ 458 h 493"/>
                <a:gd name="T14" fmla="*/ 116 w 564"/>
                <a:gd name="T15" fmla="*/ 458 h 493"/>
                <a:gd name="T16" fmla="*/ 109 w 564"/>
                <a:gd name="T17" fmla="*/ 452 h 493"/>
                <a:gd name="T18" fmla="*/ 12 w 564"/>
                <a:gd name="T19" fmla="*/ 0 h 493"/>
                <a:gd name="T20" fmla="*/ 4 w 564"/>
                <a:gd name="T21" fmla="*/ 18 h 493"/>
                <a:gd name="T22" fmla="*/ 0 w 564"/>
                <a:gd name="T23" fmla="*/ 27 h 493"/>
                <a:gd name="T24" fmla="*/ 4 w 564"/>
                <a:gd name="T25" fmla="*/ 18 h 493"/>
                <a:gd name="T26" fmla="*/ 12 w 564"/>
                <a:gd name="T2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4" h="493">
                  <a:moveTo>
                    <a:pt x="564" y="477"/>
                  </a:moveTo>
                  <a:cubicBezTo>
                    <a:pt x="555" y="482"/>
                    <a:pt x="546" y="488"/>
                    <a:pt x="537" y="493"/>
                  </a:cubicBezTo>
                  <a:cubicBezTo>
                    <a:pt x="537" y="493"/>
                    <a:pt x="537" y="493"/>
                    <a:pt x="537" y="493"/>
                  </a:cubicBezTo>
                  <a:cubicBezTo>
                    <a:pt x="546" y="488"/>
                    <a:pt x="555" y="482"/>
                    <a:pt x="564" y="477"/>
                  </a:cubicBezTo>
                  <a:cubicBezTo>
                    <a:pt x="564" y="477"/>
                    <a:pt x="564" y="477"/>
                    <a:pt x="564" y="477"/>
                  </a:cubicBezTo>
                  <a:moveTo>
                    <a:pt x="109" y="452"/>
                  </a:moveTo>
                  <a:cubicBezTo>
                    <a:pt x="111" y="454"/>
                    <a:pt x="113" y="456"/>
                    <a:pt x="116" y="458"/>
                  </a:cubicBezTo>
                  <a:cubicBezTo>
                    <a:pt x="116" y="458"/>
                    <a:pt x="116" y="458"/>
                    <a:pt x="116" y="458"/>
                  </a:cubicBezTo>
                  <a:cubicBezTo>
                    <a:pt x="113" y="456"/>
                    <a:pt x="111" y="454"/>
                    <a:pt x="109" y="452"/>
                  </a:cubicBezTo>
                  <a:moveTo>
                    <a:pt x="12" y="0"/>
                  </a:moveTo>
                  <a:cubicBezTo>
                    <a:pt x="9" y="5"/>
                    <a:pt x="7" y="11"/>
                    <a:pt x="4" y="18"/>
                  </a:cubicBezTo>
                  <a:cubicBezTo>
                    <a:pt x="3" y="21"/>
                    <a:pt x="2" y="24"/>
                    <a:pt x="0" y="27"/>
                  </a:cubicBezTo>
                  <a:cubicBezTo>
                    <a:pt x="2" y="24"/>
                    <a:pt x="3" y="21"/>
                    <a:pt x="4" y="18"/>
                  </a:cubicBezTo>
                  <a:cubicBezTo>
                    <a:pt x="7" y="12"/>
                    <a:pt x="10" y="6"/>
                    <a:pt x="1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3" name="图片 2" descr="C:\Users\LvChaoZhang\Desktop\基于树莓派的智能家居监控系统\室内智能调温.png室内智能调温"/>
          <p:cNvPicPr>
            <a:picLocks noChangeAspect="1"/>
          </p:cNvPicPr>
          <p:nvPr/>
        </p:nvPicPr>
        <p:blipFill>
          <a:blip r:embed="rId2"/>
          <a:srcRect/>
          <a:stretch>
            <a:fillRect/>
          </a:stretch>
        </p:blipFill>
        <p:spPr>
          <a:xfrm>
            <a:off x="485140" y="970280"/>
            <a:ext cx="4537075" cy="5746750"/>
          </a:xfrm>
          <a:prstGeom prst="rect">
            <a:avLst/>
          </a:prstGeom>
        </p:spPr>
      </p:pic>
      <p:sp>
        <p:nvSpPr>
          <p:cNvPr id="4" name="文本框 3"/>
          <p:cNvSpPr txBox="1"/>
          <p:nvPr/>
        </p:nvSpPr>
        <p:spPr>
          <a:xfrm>
            <a:off x="5486400" y="2139950"/>
            <a:ext cx="6196965" cy="1938020"/>
          </a:xfrm>
          <a:prstGeom prst="rect">
            <a:avLst/>
          </a:prstGeom>
          <a:noFill/>
        </p:spPr>
        <p:txBody>
          <a:bodyPr wrap="square" rtlCol="0">
            <a:spAutoFit/>
          </a:bodyPr>
          <a:lstStyle/>
          <a:p>
            <a:r>
              <a:rPr lang="en-US" altLang="zh-CN" sz="2400" dirty="0">
                <a:solidFill>
                  <a:srgbClr val="00929C"/>
                </a:solidFill>
                <a:latin typeface="Agency FB" panose="020B0503020202020204" pitchFamily="34" charset="0"/>
                <a:ea typeface="微软雅黑" panose="020B0503020204020204" pitchFamily="34" charset="-122"/>
                <a:sym typeface="+mn-ea"/>
              </a:rPr>
              <a:t>       </a:t>
            </a:r>
            <a:endParaRPr lang="en-US" altLang="zh-CN" sz="2400" dirty="0">
              <a:solidFill>
                <a:srgbClr val="00929C"/>
              </a:solidFill>
              <a:latin typeface="Agency FB" panose="020B0503020202020204" pitchFamily="34" charset="0"/>
              <a:ea typeface="微软雅黑" panose="020B0503020204020204" pitchFamily="34" charset="-122"/>
              <a:sym typeface="+mn-ea"/>
            </a:endParaRPr>
          </a:p>
          <a:p>
            <a:r>
              <a:rPr lang="en-US" altLang="zh-CN" sz="2400" dirty="0">
                <a:solidFill>
                  <a:srgbClr val="00929C"/>
                </a:solidFill>
                <a:latin typeface="Agency FB" panose="020B0503020202020204" pitchFamily="34" charset="0"/>
                <a:ea typeface="微软雅黑" panose="020B0503020204020204" pitchFamily="34" charset="-122"/>
                <a:sym typeface="+mn-ea"/>
              </a:rPr>
              <a:t>          </a:t>
            </a:r>
            <a:r>
              <a:rPr lang="en-US" altLang="zh-CN" sz="2400" dirty="0">
                <a:solidFill>
                  <a:srgbClr val="00929C"/>
                </a:solidFill>
                <a:ea typeface="微软雅黑" panose="020B0503020204020204" pitchFamily="34" charset="-122"/>
                <a:sym typeface="+mn-ea"/>
              </a:rPr>
              <a:t>根据DHT11温湿度传感器测的室内温湿度信息，L298N与电机风扇相连并自动根据温湿度信息开关，与此同时将温湿度信息记录在MySQL数据库中进行保存。</a:t>
            </a:r>
            <a:endParaRPr lang="en-US" altLang="zh-CN" sz="2400" dirty="0">
              <a:solidFill>
                <a:srgbClr val="00929C"/>
              </a:solidFill>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p14:vortex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88"/>
                                            </p:tgtEl>
                                            <p:attrNameLst>
                                              <p:attrName>ppt_x</p:attrName>
                                              <p:attrName>ppt_y</p:attrName>
                                            </p:attrNameLst>
                                          </p:cBhvr>
                                          <p:rCtr x="17734" y="-4120"/>
                                        </p:animMotion>
                                      </p:childTnLst>
                                    </p:cTn>
                                  </p:par>
                                  <p:par>
                                    <p:cTn id="11" presetID="2" presetClass="entr" presetSubtype="8" fill="hold" nodeType="withEffect" p14:presetBounceEnd="12000">
                                      <p:stCondLst>
                                        <p:cond delay="200"/>
                                      </p:stCondLst>
                                      <p:childTnLst>
                                        <p:set>
                                          <p:cBhvr>
                                            <p:cTn id="12" dur="1" fill="hold">
                                              <p:stCondLst>
                                                <p:cond delay="0"/>
                                              </p:stCondLst>
                                            </p:cTn>
                                            <p:tgtEl>
                                              <p:spTgt spid="86"/>
                                            </p:tgtEl>
                                            <p:attrNameLst>
                                              <p:attrName>style.visibility</p:attrName>
                                            </p:attrNameLst>
                                          </p:cBhvr>
                                          <p:to>
                                            <p:strVal val="visible"/>
                                          </p:to>
                                        </p:set>
                                        <p:anim calcmode="lin" valueType="num" p14:bounceEnd="12000">
                                          <p:cBhvr additive="base">
                                            <p:cTn id="13" dur="500" fill="hold"/>
                                            <p:tgtEl>
                                              <p:spTgt spid="86"/>
                                            </p:tgtEl>
                                            <p:attrNameLst>
                                              <p:attrName>ppt_x</p:attrName>
                                            </p:attrNameLst>
                                          </p:cBhvr>
                                          <p:tavLst>
                                            <p:tav tm="0">
                                              <p:val>
                                                <p:strVal val="0-#ppt_w/2"/>
                                              </p:val>
                                            </p:tav>
                                            <p:tav tm="100000">
                                              <p:val>
                                                <p:strVal val="#ppt_x"/>
                                              </p:val>
                                            </p:tav>
                                          </p:tavLst>
                                        </p:anim>
                                        <p:anim calcmode="lin" valueType="num" p14:bounceEnd="12000">
                                          <p:cBhvr additive="base">
                                            <p:cTn id="14" dur="500" fill="hold"/>
                                            <p:tgtEl>
                                              <p:spTgt spid="86"/>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500" fill="hold"/>
                                            <p:tgtEl>
                                              <p:spTgt spid="86"/>
                                            </p:tgtEl>
                                            <p:attrNameLst>
                                              <p:attrName>r</p:attrName>
                                            </p:attrNameLst>
                                          </p:cBhvr>
                                        </p:animRot>
                                      </p:childTnLst>
                                    </p:cTn>
                                  </p:par>
                                  <p:par>
                                    <p:cTn id="17" presetID="8" presetClass="entr" presetSubtype="16" fill="hold" grpId="0" nodeType="withEffect">
                                      <p:stCondLst>
                                        <p:cond delay="0"/>
                                      </p:stCondLst>
                                      <p:childTnLst>
                                        <p:set>
                                          <p:cBhvr>
                                            <p:cTn id="18" dur="1" fill="hold">
                                              <p:stCondLst>
                                                <p:cond delay="0"/>
                                              </p:stCondLst>
                                            </p:cTn>
                                            <p:tgtEl>
                                              <p:spTgt spid="87"/>
                                            </p:tgtEl>
                                            <p:attrNameLst>
                                              <p:attrName>style.visibility</p:attrName>
                                            </p:attrNameLst>
                                          </p:cBhvr>
                                          <p:to>
                                            <p:strVal val="visible"/>
                                          </p:to>
                                        </p:set>
                                        <p:animEffect transition="in" filter="diamond(in)">
                                          <p:cBhvr>
                                            <p:cTn id="19" dur="500"/>
                                            <p:tgtEl>
                                              <p:spTgt spid="87"/>
                                            </p:tgtEl>
                                          </p:cBhvr>
                                        </p:animEffect>
                                      </p:childTnLst>
                                    </p:cTn>
                                  </p:par>
                                </p:childTnLst>
                              </p:cTn>
                            </p:par>
                          </p:childTnLst>
                        </p:cTn>
                      </p:par>
                      <p:par>
                        <p:cTn id="20" fill="hold">
                          <p:stCondLst>
                            <p:cond delay="indefinite"/>
                          </p:stCondLst>
                          <p:childTnLst>
                            <p:par>
                              <p:cTn id="21" fill="hold">
                                <p:stCondLst>
                                  <p:cond delay="0"/>
                                </p:stCondLst>
                                <p:childTnLst>
                                  <p:par>
                                    <p:cTn id="22" presetID="8" presetClass="entr" presetSubtype="16"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diamond(in)">
                                          <p:cBhvr>
                                            <p:cTn id="24" dur="1000"/>
                                            <p:tgtEl>
                                              <p:spTgt spid="3"/>
                                            </p:tgtEl>
                                          </p:cBhvr>
                                        </p:animEffect>
                                      </p:childTnLst>
                                    </p:cTn>
                                  </p:par>
                                  <p:par>
                                    <p:cTn id="25" presetID="42"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00"/>
                                      </p:stCondLst>
                                      <p:childTnLst>
                                        <p:set>
                                          <p:cBhvr>
                                            <p:cTn id="6" dur="1" fill="hold">
                                              <p:stCondLst>
                                                <p:cond delay="0"/>
                                              </p:stCondLst>
                                            </p:cTn>
                                            <p:tgtEl>
                                              <p:spTgt spid="88"/>
                                            </p:tgtEl>
                                            <p:attrNameLst>
                                              <p:attrName>style.visibility</p:attrName>
                                            </p:attrNameLst>
                                          </p:cBhvr>
                                          <p:to>
                                            <p:strVal val="visible"/>
                                          </p:to>
                                        </p:set>
                                      </p:childTnLst>
                                    </p:cTn>
                                  </p:par>
                                  <p:par>
                                    <p:cTn id="7" presetID="8" presetClass="emph" presetSubtype="0" fill="hold" nodeType="withEffect">
                                      <p:stCondLst>
                                        <p:cond delay="0"/>
                                      </p:stCondLst>
                                      <p:childTnLst>
                                        <p:animRot by="21600000">
                                          <p:cBhvr>
                                            <p:cTn id="8" dur="500" fill="hold"/>
                                            <p:tgtEl>
                                              <p:spTgt spid="88"/>
                                            </p:tgtEl>
                                            <p:attrNameLst>
                                              <p:attrName>r</p:attrName>
                                            </p:attrNameLst>
                                          </p:cBhvr>
                                        </p:animRot>
                                      </p:childTnLst>
                                    </p:cTn>
                                  </p:par>
                                  <p:par>
                                    <p:cTn id="9" presetID="56" presetClass="path" presetSubtype="0" accel="50000" decel="50000" fill="hold" nodeType="withEffect">
                                      <p:stCondLst>
                                        <p:cond delay="0"/>
                                      </p:stCondLst>
                                      <p:childTnLst>
                                        <p:animMotion origin="layout" path="M -1.45833E-6 7.40741E-7 L 0.35482 -0.08218 " pathEditMode="relative" rAng="0" ptsTypes="AA">
                                          <p:cBhvr>
                                            <p:cTn id="10" dur="700" spd="-100000" fill="hold"/>
                                            <p:tgtEl>
                                              <p:spTgt spid="88"/>
                                            </p:tgtEl>
                                            <p:attrNameLst>
                                              <p:attrName>ppt_x</p:attrName>
                                              <p:attrName>ppt_y</p:attrName>
                                            </p:attrNameLst>
                                          </p:cBhvr>
                                          <p:rCtr x="17734" y="-4120"/>
                                        </p:animMotion>
                                      </p:childTnLst>
                                    </p:cTn>
                                  </p:par>
                                  <p:par>
                                    <p:cTn id="11" presetID="2" presetClass="entr" presetSubtype="8" fill="hold" nodeType="withEffect">
                                      <p:stCondLst>
                                        <p:cond delay="200"/>
                                      </p:stCondLst>
                                      <p:childTnLst>
                                        <p:set>
                                          <p:cBhvr>
                                            <p:cTn id="12" dur="1" fill="hold">
                                              <p:stCondLst>
                                                <p:cond delay="0"/>
                                              </p:stCondLst>
                                            </p:cTn>
                                            <p:tgtEl>
                                              <p:spTgt spid="86"/>
                                            </p:tgtEl>
                                            <p:attrNameLst>
                                              <p:attrName>style.visibility</p:attrName>
                                            </p:attrNameLst>
                                          </p:cBhvr>
                                          <p:to>
                                            <p:strVal val="visible"/>
                                          </p:to>
                                        </p:set>
                                        <p:anim calcmode="lin" valueType="num">
                                          <p:cBhvr additive="base">
                                            <p:cTn id="13" dur="500" fill="hold"/>
                                            <p:tgtEl>
                                              <p:spTgt spid="86"/>
                                            </p:tgtEl>
                                            <p:attrNameLst>
                                              <p:attrName>ppt_x</p:attrName>
                                            </p:attrNameLst>
                                          </p:cBhvr>
                                          <p:tavLst>
                                            <p:tav tm="0">
                                              <p:val>
                                                <p:strVal val="0-#ppt_w/2"/>
                                              </p:val>
                                            </p:tav>
                                            <p:tav tm="100000">
                                              <p:val>
                                                <p:strVal val="#ppt_x"/>
                                              </p:val>
                                            </p:tav>
                                          </p:tavLst>
                                        </p:anim>
                                        <p:anim calcmode="lin" valueType="num">
                                          <p:cBhvr additive="base">
                                            <p:cTn id="14" dur="500" fill="hold"/>
                                            <p:tgtEl>
                                              <p:spTgt spid="86"/>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21600000">
                                          <p:cBhvr>
                                            <p:cTn id="16" dur="500" fill="hold"/>
                                            <p:tgtEl>
                                              <p:spTgt spid="86"/>
                                            </p:tgtEl>
                                            <p:attrNameLst>
                                              <p:attrName>r</p:attrName>
                                            </p:attrNameLst>
                                          </p:cBhvr>
                                        </p:animRot>
                                      </p:childTnLst>
                                    </p:cTn>
                                  </p:par>
                                  <p:par>
                                    <p:cTn id="17" presetID="8" presetClass="entr" presetSubtype="16" fill="hold" grpId="0" nodeType="withEffect">
                                      <p:stCondLst>
                                        <p:cond delay="0"/>
                                      </p:stCondLst>
                                      <p:childTnLst>
                                        <p:set>
                                          <p:cBhvr>
                                            <p:cTn id="18" dur="1" fill="hold">
                                              <p:stCondLst>
                                                <p:cond delay="0"/>
                                              </p:stCondLst>
                                            </p:cTn>
                                            <p:tgtEl>
                                              <p:spTgt spid="87"/>
                                            </p:tgtEl>
                                            <p:attrNameLst>
                                              <p:attrName>style.visibility</p:attrName>
                                            </p:attrNameLst>
                                          </p:cBhvr>
                                          <p:to>
                                            <p:strVal val="visible"/>
                                          </p:to>
                                        </p:set>
                                        <p:animEffect transition="in" filter="diamond(in)">
                                          <p:cBhvr>
                                            <p:cTn id="19" dur="500"/>
                                            <p:tgtEl>
                                              <p:spTgt spid="87"/>
                                            </p:tgtEl>
                                          </p:cBhvr>
                                        </p:animEffect>
                                      </p:childTnLst>
                                    </p:cTn>
                                  </p:par>
                                </p:childTnLst>
                              </p:cTn>
                            </p:par>
                          </p:childTnLst>
                        </p:cTn>
                      </p:par>
                      <p:par>
                        <p:cTn id="20" fill="hold">
                          <p:stCondLst>
                            <p:cond delay="indefinite"/>
                          </p:stCondLst>
                          <p:childTnLst>
                            <p:par>
                              <p:cTn id="21" fill="hold">
                                <p:stCondLst>
                                  <p:cond delay="0"/>
                                </p:stCondLst>
                                <p:childTnLst>
                                  <p:par>
                                    <p:cTn id="22" presetID="8" presetClass="entr" presetSubtype="16"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diamond(in)">
                                          <p:cBhvr>
                                            <p:cTn id="24" dur="1000"/>
                                            <p:tgtEl>
                                              <p:spTgt spid="3"/>
                                            </p:tgtEl>
                                          </p:cBhvr>
                                        </p:animEffect>
                                      </p:childTnLst>
                                    </p:cTn>
                                  </p:par>
                                  <p:par>
                                    <p:cTn id="25" presetID="42"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 grpId="0"/>
        </p:bldLst>
      </p:timing>
    </mc:Fallback>
  </mc:AlternateContent>
</p:sld>
</file>

<file path=ppt/tags/tag1.xml><?xml version="1.0" encoding="utf-8"?>
<p:tagLst xmlns:p="http://schemas.openxmlformats.org/presentationml/2006/main">
  <p:tag name="MH" val="20150803132223"/>
  <p:tag name="MH_LIBRARY" val="GRAPHIC"/>
  <p:tag name="MH_TYPE" val="SubTitle"/>
  <p:tag name="MH_ORDER" val="1"/>
</p:tagLst>
</file>

<file path=ppt/tags/tag2.xml><?xml version="1.0" encoding="utf-8"?>
<p:tagLst xmlns:p="http://schemas.openxmlformats.org/presentationml/2006/main">
  <p:tag name="MH" val="20150803132223"/>
  <p:tag name="MH_LIBRARY" val="GRAPHIC"/>
  <p:tag name="MH_TYPE" val="SubTitle"/>
  <p:tag name="MH_ORDER" val="2"/>
</p:tagLst>
</file>

<file path=ppt/tags/tag3.xml><?xml version="1.0" encoding="utf-8"?>
<p:tagLst xmlns:p="http://schemas.openxmlformats.org/presentationml/2006/main">
  <p:tag name="MH" val="20150803132223"/>
  <p:tag name="MH_LIBRARY" val="GRAPHIC"/>
  <p:tag name="MH_TYPE" val="SubTitle"/>
  <p:tag name="MH_ORDER" val="3"/>
</p:tagLst>
</file>

<file path=ppt/tags/tag4.xml><?xml version="1.0" encoding="utf-8"?>
<p:tagLst xmlns:p="http://schemas.openxmlformats.org/presentationml/2006/main">
  <p:tag name="MH" val="20150803132223"/>
  <p:tag name="MH_LIBRARY" val="GRAPHIC"/>
  <p:tag name="MH_TYPE" val="SubTitle"/>
  <p:tag name="MH_ORDER" val="4"/>
</p:tagLst>
</file>

<file path=ppt/tags/tag5.xml><?xml version="1.0" encoding="utf-8"?>
<p:tagLst xmlns:p="http://schemas.openxmlformats.org/presentationml/2006/main">
  <p:tag name="MH" val="20150803132223"/>
  <p:tag name="MH_LIBRARY" val="GRAPHIC"/>
  <p:tag name="MH_TYPE" val="SubTitle"/>
  <p:tag name="MH_ORDER" val="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1869</Words>
  <Application>WPS 演示</Application>
  <PresentationFormat>自定义</PresentationFormat>
  <Paragraphs>257</Paragraphs>
  <Slides>33</Slides>
  <Notes>6</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33</vt:i4>
      </vt:variant>
    </vt:vector>
  </HeadingPairs>
  <TitlesOfParts>
    <vt:vector size="42" baseType="lpstr">
      <vt:lpstr>Arial</vt:lpstr>
      <vt:lpstr>宋体</vt:lpstr>
      <vt:lpstr>Wingdings</vt:lpstr>
      <vt:lpstr>Agency FB</vt:lpstr>
      <vt:lpstr>微软雅黑</vt:lpstr>
      <vt:lpstr>Calibri</vt:lpstr>
      <vt:lpstr>Arial Unicode MS</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mycomputer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mycomputer</dc:creator>
  <cp:lastModifiedBy>LvChaoZhang</cp:lastModifiedBy>
  <cp:revision>180</cp:revision>
  <dcterms:created xsi:type="dcterms:W3CDTF">2015-08-02T01:36:00Z</dcterms:created>
  <dcterms:modified xsi:type="dcterms:W3CDTF">2018-07-17T01:38:33Z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2052-10.8.0.6206</vt:lpwstr>
  </property>
</Properties>
</file>

<file path=docProps/thumbnail.jpeg>
</file>